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 id="2147483708" r:id="rId4"/>
  </p:sldMasterIdLst>
  <p:notesMasterIdLst>
    <p:notesMasterId r:id="rId25"/>
  </p:notesMasterIdLst>
  <p:sldIdLst>
    <p:sldId id="256" r:id="rId5"/>
    <p:sldId id="258" r:id="rId6"/>
    <p:sldId id="312" r:id="rId7"/>
    <p:sldId id="257" r:id="rId8"/>
    <p:sldId id="260" r:id="rId9"/>
    <p:sldId id="264" r:id="rId10"/>
    <p:sldId id="314" r:id="rId11"/>
    <p:sldId id="315" r:id="rId12"/>
    <p:sldId id="316" r:id="rId13"/>
    <p:sldId id="317" r:id="rId14"/>
    <p:sldId id="318" r:id="rId15"/>
    <p:sldId id="319" r:id="rId16"/>
    <p:sldId id="320" r:id="rId17"/>
    <p:sldId id="321" r:id="rId18"/>
    <p:sldId id="266" r:id="rId19"/>
    <p:sldId id="267" r:id="rId20"/>
    <p:sldId id="268" r:id="rId21"/>
    <p:sldId id="269" r:id="rId22"/>
    <p:sldId id="279" r:id="rId23"/>
    <p:sldId id="280"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UTM Avo" panose="02040603050506020204" pitchFamily="18" charset="0"/>
      <p:regular r:id="rId32"/>
      <p:bold r:id="rId33"/>
      <p:italic r:id="rId34"/>
      <p:boldItalic r:id="rId35"/>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E6E6"/>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Bắt</a:t>
            </a:r>
            <a:r>
              <a:rPr lang="en-US" dirty="0"/>
              <a:t> </a:t>
            </a:r>
            <a:r>
              <a:rPr lang="en-US" dirty="0" err="1"/>
              <a:t>đầu</a:t>
            </a:r>
            <a:r>
              <a:rPr lang="en-US" dirty="0"/>
              <a:t> </a:t>
            </a:r>
            <a:r>
              <a:rPr lang="en-US" dirty="0" err="1"/>
              <a:t>để</a:t>
            </a:r>
            <a:r>
              <a:rPr lang="en-US" dirty="0"/>
              <a:t> </a:t>
            </a:r>
            <a:r>
              <a:rPr lang="en-US" dirty="0" err="1"/>
              <a:t>bắt</a:t>
            </a:r>
            <a:r>
              <a:rPr lang="en-US" dirty="0"/>
              <a:t> </a:t>
            </a:r>
            <a:r>
              <a:rPr lang="en-US" dirty="0" err="1"/>
              <a:t>đầu</a:t>
            </a:r>
            <a:r>
              <a:rPr lang="en-US" dirty="0"/>
              <a:t> </a:t>
            </a:r>
            <a:r>
              <a:rPr lang="en-US" dirty="0" err="1"/>
              <a:t>chơi</a:t>
            </a:r>
            <a:r>
              <a:rPr lang="en-US" dirty="0"/>
              <a:t> game</a:t>
            </a:r>
          </a:p>
        </p:txBody>
      </p:sp>
      <p:sp>
        <p:nvSpPr>
          <p:cNvPr id="4" name="Slide Number Placeholder 3"/>
          <p:cNvSpPr>
            <a:spLocks noGrp="1"/>
          </p:cNvSpPr>
          <p:nvPr>
            <p:ph type="sldNum" sz="quarter" idx="5"/>
          </p:nvPr>
        </p:nvSpPr>
        <p:spPr/>
        <p:txBody>
          <a:bodyPr/>
          <a:lstStyle/>
          <a:p>
            <a:fld id="{3292B2F3-1DE3-42E0-A402-B4826F0D7F2F}" type="slidenum">
              <a:rPr lang="en-US" smtClean="0"/>
              <a:t>3</a:t>
            </a:fld>
            <a:endParaRPr lang="en-US"/>
          </a:p>
        </p:txBody>
      </p:sp>
    </p:spTree>
    <p:extLst>
      <p:ext uri="{BB962C8B-B14F-4D97-AF65-F5344CB8AC3E}">
        <p14:creationId xmlns:p14="http://schemas.microsoft.com/office/powerpoint/2010/main" val="954224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14</a:t>
            </a:fld>
            <a:endParaRPr lang="en-US"/>
          </a:p>
        </p:txBody>
      </p:sp>
    </p:spTree>
    <p:extLst>
      <p:ext uri="{BB962C8B-B14F-4D97-AF65-F5344CB8AC3E}">
        <p14:creationId xmlns:p14="http://schemas.microsoft.com/office/powerpoint/2010/main" val="3250241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Sau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bài</a:t>
            </a:r>
            <a:r>
              <a:rPr lang="en-US" baseline="0" dirty="0"/>
              <a:t> </a:t>
            </a:r>
            <a:r>
              <a:rPr lang="en-US" baseline="0" dirty="0" err="1"/>
              <a:t>học</a:t>
            </a:r>
            <a:endParaRPr lang="en-US" baseline="0" dirty="0"/>
          </a:p>
        </p:txBody>
      </p:sp>
      <p:sp>
        <p:nvSpPr>
          <p:cNvPr id="4" name="Slide Number Placeholder 3"/>
          <p:cNvSpPr>
            <a:spLocks noGrp="1"/>
          </p:cNvSpPr>
          <p:nvPr>
            <p:ph type="sldNum" sz="quarter" idx="10"/>
          </p:nvPr>
        </p:nvSpPr>
        <p:spPr/>
        <p:txBody>
          <a:bodyPr/>
          <a:lstStyle/>
          <a:p>
            <a:fld id="{7747A358-450B-468C-A15F-0E55DB055ED5}" type="slidenum">
              <a:rPr lang="en-US" smtClean="0"/>
              <a:t>4</a:t>
            </a:fld>
            <a:endParaRPr lang="en-US"/>
          </a:p>
        </p:txBody>
      </p:sp>
    </p:spTree>
    <p:extLst>
      <p:ext uri="{BB962C8B-B14F-4D97-AF65-F5344CB8AC3E}">
        <p14:creationId xmlns:p14="http://schemas.microsoft.com/office/powerpoint/2010/main" val="388711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chơi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7</a:t>
            </a:fld>
            <a:endParaRPr lang="en-US"/>
          </a:p>
        </p:txBody>
      </p:sp>
    </p:spTree>
    <p:extLst>
      <p:ext uri="{BB962C8B-B14F-4D97-AF65-F5344CB8AC3E}">
        <p14:creationId xmlns:p14="http://schemas.microsoft.com/office/powerpoint/2010/main" val="2937888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đến</a:t>
            </a:r>
            <a:r>
              <a:rPr lang="en-US" dirty="0"/>
              <a:t> ô </a:t>
            </a:r>
            <a:r>
              <a:rPr lang="en-US" dirty="0" err="1"/>
              <a:t>chọn</a:t>
            </a:r>
            <a:r>
              <a:rPr lang="en-US" dirty="0"/>
              <a:t> </a:t>
            </a:r>
            <a:r>
              <a:rPr lang="en-US" dirty="0" err="1"/>
              <a:t>câu</a:t>
            </a:r>
            <a:r>
              <a:rPr lang="en-US" dirty="0"/>
              <a:t> </a:t>
            </a:r>
            <a:r>
              <a:rPr lang="en-US" dirty="0" err="1"/>
              <a:t>hỏi</a:t>
            </a:r>
            <a:r>
              <a:rPr lang="en-US" dirty="0"/>
              <a:t> </a:t>
            </a:r>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8</a:t>
            </a:fld>
            <a:endParaRPr lang="en-US"/>
          </a:p>
        </p:txBody>
      </p:sp>
    </p:spTree>
    <p:extLst>
      <p:ext uri="{BB962C8B-B14F-4D97-AF65-F5344CB8AC3E}">
        <p14:creationId xmlns:p14="http://schemas.microsoft.com/office/powerpoint/2010/main" val="3284334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từng</a:t>
            </a:r>
            <a:r>
              <a:rPr lang="en-US" dirty="0"/>
              <a:t> </a:t>
            </a:r>
            <a:r>
              <a:rPr lang="en-US" dirty="0" err="1"/>
              <a:t>tên</a:t>
            </a:r>
            <a:r>
              <a:rPr lang="en-US" dirty="0"/>
              <a:t> </a:t>
            </a:r>
            <a:r>
              <a:rPr lang="en-US" dirty="0" err="1"/>
              <a:t>lâm</a:t>
            </a:r>
            <a:r>
              <a:rPr lang="en-US" dirty="0"/>
              <a:t> </a:t>
            </a:r>
            <a:r>
              <a:rPr lang="en-US" dirty="0" err="1"/>
              <a:t>tặc</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thì</a:t>
            </a:r>
            <a:r>
              <a:rPr lang="en-US" dirty="0"/>
              <a:t> click </a:t>
            </a:r>
            <a:r>
              <a:rPr lang="en-US" dirty="0" err="1"/>
              <a:t>vào</a:t>
            </a:r>
            <a:r>
              <a:rPr lang="en-US" dirty="0"/>
              <a:t> </a:t>
            </a:r>
            <a:r>
              <a:rPr lang="en-US" dirty="0" err="1"/>
              <a:t>chú</a:t>
            </a:r>
            <a:r>
              <a:rPr lang="en-US" dirty="0"/>
              <a:t> </a:t>
            </a:r>
            <a:r>
              <a:rPr lang="en-US" dirty="0" err="1"/>
              <a:t>khỉ</a:t>
            </a:r>
            <a:r>
              <a:rPr lang="en-US" dirty="0"/>
              <a:t> </a:t>
            </a:r>
            <a:r>
              <a:rPr lang="en-US" dirty="0" err="1"/>
              <a:t>để</a:t>
            </a:r>
            <a:r>
              <a:rPr lang="en-US" dirty="0"/>
              <a:t> </a:t>
            </a:r>
            <a:r>
              <a:rPr lang="en-US" dirty="0" err="1"/>
              <a:t>thả</a:t>
            </a:r>
            <a:r>
              <a:rPr lang="en-US" dirty="0"/>
              <a:t> </a:t>
            </a:r>
            <a:r>
              <a:rPr lang="en-US" dirty="0" err="1"/>
              <a:t>trái</a:t>
            </a:r>
            <a:r>
              <a:rPr lang="en-US" dirty="0"/>
              <a:t> </a:t>
            </a:r>
            <a:r>
              <a:rPr lang="en-US" dirty="0" err="1"/>
              <a:t>cây</a:t>
            </a:r>
            <a:r>
              <a:rPr lang="en-US" dirty="0"/>
              <a:t> </a:t>
            </a:r>
            <a:r>
              <a:rPr lang="en-US" dirty="0" err="1"/>
              <a:t>vào</a:t>
            </a:r>
            <a:r>
              <a:rPr lang="en-US" dirty="0"/>
              <a:t> </a:t>
            </a:r>
            <a:r>
              <a:rPr lang="en-US" dirty="0" err="1"/>
              <a:t>đầu</a:t>
            </a:r>
            <a:r>
              <a:rPr lang="en-US" dirty="0"/>
              <a:t> </a:t>
            </a:r>
            <a:r>
              <a:rPr lang="en-US" dirty="0" err="1"/>
              <a:t>tên</a:t>
            </a:r>
            <a:r>
              <a:rPr lang="en-US" dirty="0"/>
              <a:t> </a:t>
            </a:r>
            <a:r>
              <a:rPr lang="en-US" dirty="0" err="1"/>
              <a:t>lâm</a:t>
            </a:r>
            <a:r>
              <a:rPr lang="en-US" dirty="0"/>
              <a:t> </a:t>
            </a:r>
            <a:r>
              <a:rPr lang="en-US" dirty="0" err="1"/>
              <a:t>tặc</a:t>
            </a:r>
            <a:endParaRPr lang="en-US" dirty="0"/>
          </a:p>
          <a:p>
            <a:r>
              <a:rPr lang="en-US" dirty="0"/>
              <a:t>Sau </a:t>
            </a:r>
            <a:r>
              <a:rPr lang="en-US" dirty="0" err="1"/>
              <a:t>khi</a:t>
            </a:r>
            <a:r>
              <a:rPr lang="en-US" dirty="0"/>
              <a:t> </a:t>
            </a:r>
            <a:r>
              <a:rPr lang="en-US" dirty="0" err="1"/>
              <a:t>hoàn</a:t>
            </a:r>
            <a:r>
              <a:rPr lang="en-US" dirty="0"/>
              <a:t> </a:t>
            </a:r>
            <a:r>
              <a:rPr lang="en-US" dirty="0" err="1"/>
              <a:t>thành</a:t>
            </a:r>
            <a:r>
              <a:rPr lang="en-US" dirty="0"/>
              <a:t>, click </a:t>
            </a:r>
            <a:r>
              <a:rPr lang="en-US" dirty="0" err="1"/>
              <a:t>vào</a:t>
            </a:r>
            <a:r>
              <a:rPr lang="en-US" dirty="0"/>
              <a:t> TIẾP TỤC  </a:t>
            </a:r>
            <a:r>
              <a:rPr lang="en-US" dirty="0" err="1"/>
              <a:t>để</a:t>
            </a:r>
            <a:r>
              <a:rPr lang="en-US" dirty="0"/>
              <a:t> </a:t>
            </a:r>
            <a:r>
              <a:rPr lang="en-US" dirty="0" err="1"/>
              <a:t>tiếp</a:t>
            </a:r>
            <a:r>
              <a:rPr lang="en-US" dirty="0"/>
              <a:t> </a:t>
            </a:r>
            <a:r>
              <a:rPr lang="en-US" dirty="0" err="1"/>
              <a:t>tục</a:t>
            </a:r>
            <a:r>
              <a:rPr lang="en-US" dirty="0"/>
              <a:t>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9</a:t>
            </a:fld>
            <a:endParaRPr lang="en-US"/>
          </a:p>
        </p:txBody>
      </p:sp>
    </p:spTree>
    <p:extLst>
      <p:ext uri="{BB962C8B-B14F-4D97-AF65-F5344CB8AC3E}">
        <p14:creationId xmlns:p14="http://schemas.microsoft.com/office/powerpoint/2010/main" val="137394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10</a:t>
            </a:fld>
            <a:endParaRPr lang="en-US"/>
          </a:p>
        </p:txBody>
      </p:sp>
    </p:spTree>
    <p:extLst>
      <p:ext uri="{BB962C8B-B14F-4D97-AF65-F5344CB8AC3E}">
        <p14:creationId xmlns:p14="http://schemas.microsoft.com/office/powerpoint/2010/main" val="658216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11</a:t>
            </a:fld>
            <a:endParaRPr lang="en-US"/>
          </a:p>
        </p:txBody>
      </p:sp>
    </p:spTree>
    <p:extLst>
      <p:ext uri="{BB962C8B-B14F-4D97-AF65-F5344CB8AC3E}">
        <p14:creationId xmlns:p14="http://schemas.microsoft.com/office/powerpoint/2010/main" val="2117308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12</a:t>
            </a:fld>
            <a:endParaRPr lang="en-US"/>
          </a:p>
        </p:txBody>
      </p:sp>
    </p:spTree>
    <p:extLst>
      <p:ext uri="{BB962C8B-B14F-4D97-AF65-F5344CB8AC3E}">
        <p14:creationId xmlns:p14="http://schemas.microsoft.com/office/powerpoint/2010/main" val="3546494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màn</a:t>
            </a:r>
            <a:r>
              <a:rPr lang="en-US" dirty="0"/>
              <a:t>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13</a:t>
            </a:fld>
            <a:endParaRPr lang="en-US"/>
          </a:p>
        </p:txBody>
      </p:sp>
    </p:spTree>
    <p:extLst>
      <p:ext uri="{BB962C8B-B14F-4D97-AF65-F5344CB8AC3E}">
        <p14:creationId xmlns:p14="http://schemas.microsoft.com/office/powerpoint/2010/main" val="2093544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11/21/2023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31079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11/21/2023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90099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11/21/2023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4957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11/21/2023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88934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11/21/2023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11402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11/21/2023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40213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11/21/2023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158870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11/21/2023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14278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11/21/2023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22520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11/21/2023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1978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11/21/2023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08863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977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087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6008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906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9608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22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498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939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5955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3691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3615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9167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4"/>
        <p:cNvGrpSpPr/>
        <p:nvPr/>
      </p:nvGrpSpPr>
      <p:grpSpPr>
        <a:xfrm>
          <a:off x="0" y="0"/>
          <a:ext cx="0" cy="0"/>
          <a:chOff x="0" y="0"/>
          <a:chExt cx="0" cy="0"/>
        </a:xfrm>
      </p:grpSpPr>
      <p:sp>
        <p:nvSpPr>
          <p:cNvPr id="95" name="Google Shape;95;p2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7" name="Google Shape;97;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2542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0"/>
        <p:cNvGrpSpPr/>
        <p:nvPr/>
      </p:nvGrpSpPr>
      <p:grpSpPr>
        <a:xfrm>
          <a:off x="0" y="0"/>
          <a:ext cx="0" cy="0"/>
          <a:chOff x="0" y="0"/>
          <a:chExt cx="0" cy="0"/>
        </a:xfrm>
      </p:grpSpPr>
      <p:sp>
        <p:nvSpPr>
          <p:cNvPr id="101" name="Google Shape;101;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 name="Google Shape;103;p4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5461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6"/>
        <p:cNvGrpSpPr/>
        <p:nvPr/>
      </p:nvGrpSpPr>
      <p:grpSpPr>
        <a:xfrm>
          <a:off x="0" y="0"/>
          <a:ext cx="0" cy="0"/>
          <a:chOff x="0" y="0"/>
          <a:chExt cx="0" cy="0"/>
        </a:xfrm>
      </p:grpSpPr>
      <p:sp>
        <p:nvSpPr>
          <p:cNvPr id="107" name="Google Shape;107;p4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4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9" name="Google Shape;109;p4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9240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2"/>
        <p:cNvGrpSpPr/>
        <p:nvPr/>
      </p:nvGrpSpPr>
      <p:grpSpPr>
        <a:xfrm>
          <a:off x="0" y="0"/>
          <a:ext cx="0" cy="0"/>
          <a:chOff x="0" y="0"/>
          <a:chExt cx="0" cy="0"/>
        </a:xfrm>
      </p:grpSpPr>
      <p:sp>
        <p:nvSpPr>
          <p:cNvPr id="113" name="Google Shape;113;p4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4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5" name="Google Shape;115;p4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6" name="Google Shape;116;p4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549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9"/>
        <p:cNvGrpSpPr/>
        <p:nvPr/>
      </p:nvGrpSpPr>
      <p:grpSpPr>
        <a:xfrm>
          <a:off x="0" y="0"/>
          <a:ext cx="0" cy="0"/>
          <a:chOff x="0" y="0"/>
          <a:chExt cx="0" cy="0"/>
        </a:xfrm>
      </p:grpSpPr>
      <p:sp>
        <p:nvSpPr>
          <p:cNvPr id="120" name="Google Shape;120;p4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4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2" name="Google Shape;122;p4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3" name="Google Shape;123;p47"/>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4" name="Google Shape;124;p47"/>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5" name="Google Shape;125;p4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167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8"/>
        <p:cNvGrpSpPr/>
        <p:nvPr/>
      </p:nvGrpSpPr>
      <p:grpSpPr>
        <a:xfrm>
          <a:off x="0" y="0"/>
          <a:ext cx="0" cy="0"/>
          <a:chOff x="0" y="0"/>
          <a:chExt cx="0" cy="0"/>
        </a:xfrm>
      </p:grpSpPr>
      <p:sp>
        <p:nvSpPr>
          <p:cNvPr id="129" name="Google Shape;129;p4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4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4814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4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4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6" name="Google Shape;136;p4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7" name="Google Shape;137;p4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4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4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5112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5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50"/>
          <p:cNvSpPr>
            <a:spLocks noGrp="1"/>
          </p:cNvSpPr>
          <p:nvPr>
            <p:ph type="pic" idx="2"/>
          </p:nvPr>
        </p:nvSpPr>
        <p:spPr>
          <a:xfrm>
            <a:off x="2389717" y="612775"/>
            <a:ext cx="7315200" cy="4114800"/>
          </a:xfrm>
          <a:prstGeom prst="rect">
            <a:avLst/>
          </a:prstGeom>
          <a:noFill/>
          <a:ln>
            <a:noFill/>
          </a:ln>
        </p:spPr>
      </p:sp>
      <p:sp>
        <p:nvSpPr>
          <p:cNvPr id="143" name="Google Shape;143;p5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4" name="Google Shape;144;p5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5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37074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5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51"/>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5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5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67798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52"/>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52"/>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5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542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11/21/2023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81588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352949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75966835"/>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slide" Target="slide9.xml"/><Relationship Id="rId5" Type="http://schemas.microsoft.com/office/2007/relationships/hdphoto" Target="../media/hdphoto17.wdp"/><Relationship Id="rId10" Type="http://schemas.openxmlformats.org/officeDocument/2006/relationships/image" Target="../media/image8.jpeg"/><Relationship Id="rId4" Type="http://schemas.openxmlformats.org/officeDocument/2006/relationships/image" Target="../media/image32.png"/><Relationship Id="rId9" Type="http://schemas.openxmlformats.org/officeDocument/2006/relationships/image" Target="../media/image54.jp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slide" Target="slide9.xml"/><Relationship Id="rId11" Type="http://schemas.openxmlformats.org/officeDocument/2006/relationships/image" Target="../media/image8.jpeg"/><Relationship Id="rId5" Type="http://schemas.microsoft.com/office/2007/relationships/hdphoto" Target="../media/hdphoto17.wdp"/><Relationship Id="rId10" Type="http://schemas.microsoft.com/office/2007/relationships/hdphoto" Target="../media/hdphoto32.wdp"/><Relationship Id="rId4" Type="http://schemas.openxmlformats.org/officeDocument/2006/relationships/image" Target="../media/image32.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6.jpeg"/><Relationship Id="rId7" Type="http://schemas.openxmlformats.org/officeDocument/2006/relationships/slide" Target="slide9.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3.png"/><Relationship Id="rId5" Type="http://schemas.microsoft.com/office/2007/relationships/hdphoto" Target="../media/hdphoto17.wdp"/><Relationship Id="rId4" Type="http://schemas.openxmlformats.org/officeDocument/2006/relationships/image" Target="../media/image32.png"/><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slide" Target="slide9.xml"/><Relationship Id="rId5" Type="http://schemas.microsoft.com/office/2007/relationships/hdphoto" Target="../media/hdphoto17.wdp"/><Relationship Id="rId10" Type="http://schemas.openxmlformats.org/officeDocument/2006/relationships/image" Target="../media/image8.jpeg"/><Relationship Id="rId4" Type="http://schemas.openxmlformats.org/officeDocument/2006/relationships/image" Target="../media/image32.png"/><Relationship Id="rId9" Type="http://schemas.openxmlformats.org/officeDocument/2006/relationships/image" Target="../media/image57.jp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jpeg"/><Relationship Id="rId7"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53.png"/><Relationship Id="rId5" Type="http://schemas.microsoft.com/office/2007/relationships/hdphoto" Target="../media/hdphoto17.wdp"/><Relationship Id="rId4" Type="http://schemas.openxmlformats.org/officeDocument/2006/relationships/image" Target="../media/image32.png"/><Relationship Id="rId9"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hyperlink" Target="https://hoc10.vn/doc-sach/tieng-viet-4-tap-1/1/385/5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hyperlink" Target="https://hoc10.vn/doc-sach/tieng-viet-4-tap-1/1/385/5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57/" TargetMode="External"/><Relationship Id="rId2" Type="http://schemas.openxmlformats.org/officeDocument/2006/relationships/image" Target="../media/image3.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65.jpg"/><Relationship Id="rId1" Type="http://schemas.openxmlformats.org/officeDocument/2006/relationships/slideLayout" Target="../slideLayouts/slideLayout12.xml"/><Relationship Id="rId6" Type="http://schemas.openxmlformats.org/officeDocument/2006/relationships/image" Target="../media/image67.png"/><Relationship Id="rId5" Type="http://schemas.microsoft.com/office/2007/relationships/hdphoto" Target="../media/hdphoto33.wdp"/><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ieng-viet-4-tap-1/1/385/57/" TargetMode="External"/><Relationship Id="rId2" Type="http://schemas.openxmlformats.org/officeDocument/2006/relationships/image" Target="../media/image12.png"/><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hyperlink" Target="https://hoc10.vn/doc-sach/tieng-viet-4-tap-1/1/385/57/"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8.wdp"/><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Layout" Target="../slideLayouts/slideLayout23.xml"/><Relationship Id="rId21" Type="http://schemas.microsoft.com/office/2007/relationships/hdphoto" Target="../media/hdphoto12.wdp"/><Relationship Id="rId7" Type="http://schemas.microsoft.com/office/2007/relationships/hdphoto" Target="../media/hdphoto5.wdp"/><Relationship Id="rId12" Type="http://schemas.openxmlformats.org/officeDocument/2006/relationships/image" Target="../media/image20.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24.png"/><Relationship Id="rId29" Type="http://schemas.microsoft.com/office/2007/relationships/hdphoto" Target="../media/hdphoto16.wdp"/><Relationship Id="rId1" Type="http://schemas.microsoft.com/office/2007/relationships/media" Target="../media/media1.MP3"/><Relationship Id="rId6" Type="http://schemas.openxmlformats.org/officeDocument/2006/relationships/image" Target="../media/image17.png"/><Relationship Id="rId11" Type="http://schemas.microsoft.com/office/2007/relationships/hdphoto" Target="../media/hdphoto7.wdp"/><Relationship Id="rId24" Type="http://schemas.openxmlformats.org/officeDocument/2006/relationships/image" Target="../media/image26.png"/><Relationship Id="rId32" Type="http://schemas.openxmlformats.org/officeDocument/2006/relationships/image" Target="../media/image8.jpeg"/><Relationship Id="rId5" Type="http://schemas.openxmlformats.org/officeDocument/2006/relationships/image" Target="../media/image16.jpeg"/><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image" Target="../media/image28.png"/><Relationship Id="rId10" Type="http://schemas.openxmlformats.org/officeDocument/2006/relationships/image" Target="../media/image19.png"/><Relationship Id="rId19" Type="http://schemas.microsoft.com/office/2007/relationships/hdphoto" Target="../media/hdphoto11.wdp"/><Relationship Id="rId31" Type="http://schemas.openxmlformats.org/officeDocument/2006/relationships/image" Target="../media/image30.png"/><Relationship Id="rId4" Type="http://schemas.openxmlformats.org/officeDocument/2006/relationships/notesSlide" Target="../notesSlides/notesSlide3.xml"/><Relationship Id="rId9" Type="http://schemas.microsoft.com/office/2007/relationships/hdphoto" Target="../media/hdphoto6.wdp"/><Relationship Id="rId14" Type="http://schemas.openxmlformats.org/officeDocument/2006/relationships/image" Target="../media/image21.png"/><Relationship Id="rId22" Type="http://schemas.openxmlformats.org/officeDocument/2006/relationships/image" Target="../media/image25.png"/><Relationship Id="rId27" Type="http://schemas.microsoft.com/office/2007/relationships/hdphoto" Target="../media/hdphoto15.wdp"/><Relationship Id="rId30"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3.png"/><Relationship Id="rId5" Type="http://schemas.microsoft.com/office/2007/relationships/hdphoto" Target="../media/hdphoto17.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3" Type="http://schemas.microsoft.com/office/2007/relationships/hdphoto" Target="../media/hdphoto22.wdp"/><Relationship Id="rId18" Type="http://schemas.openxmlformats.org/officeDocument/2006/relationships/image" Target="../media/image40.png"/><Relationship Id="rId26" Type="http://schemas.microsoft.com/office/2007/relationships/hdphoto" Target="../media/hdphoto23.wdp"/><Relationship Id="rId39" Type="http://schemas.openxmlformats.org/officeDocument/2006/relationships/image" Target="../media/image47.png"/><Relationship Id="rId21" Type="http://schemas.openxmlformats.org/officeDocument/2006/relationships/slide" Target="slide11.xml"/><Relationship Id="rId34" Type="http://schemas.openxmlformats.org/officeDocument/2006/relationships/image" Target="../media/image45.png"/><Relationship Id="rId42" Type="http://schemas.microsoft.com/office/2007/relationships/hdphoto" Target="../media/hdphoto28.wdp"/><Relationship Id="rId47" Type="http://schemas.openxmlformats.org/officeDocument/2006/relationships/image" Target="../media/image51.png"/><Relationship Id="rId50" Type="http://schemas.openxmlformats.org/officeDocument/2006/relationships/image" Target="../media/image52.png"/><Relationship Id="rId7" Type="http://schemas.microsoft.com/office/2007/relationships/hdphoto" Target="../media/hdphoto19.wdp"/><Relationship Id="rId2" Type="http://schemas.openxmlformats.org/officeDocument/2006/relationships/notesSlide" Target="../notesSlides/notesSlide5.xml"/><Relationship Id="rId16" Type="http://schemas.openxmlformats.org/officeDocument/2006/relationships/image" Target="../media/image24.png"/><Relationship Id="rId29" Type="http://schemas.microsoft.com/office/2007/relationships/hdphoto" Target="../media/hdphoto24.wdp"/><Relationship Id="rId11" Type="http://schemas.microsoft.com/office/2007/relationships/hdphoto" Target="../media/hdphoto21.wdp"/><Relationship Id="rId24" Type="http://schemas.openxmlformats.org/officeDocument/2006/relationships/slide" Target="slide13.xml"/><Relationship Id="rId32" Type="http://schemas.openxmlformats.org/officeDocument/2006/relationships/image" Target="../media/image44.png"/><Relationship Id="rId37" Type="http://schemas.microsoft.com/office/2007/relationships/hdphoto" Target="../media/hdphoto15.wdp"/><Relationship Id="rId40" Type="http://schemas.microsoft.com/office/2007/relationships/hdphoto" Target="../media/hdphoto27.wdp"/><Relationship Id="rId45" Type="http://schemas.openxmlformats.org/officeDocument/2006/relationships/image" Target="../media/image50.png"/><Relationship Id="rId5" Type="http://schemas.microsoft.com/office/2007/relationships/hdphoto" Target="../media/hdphoto18.wdp"/><Relationship Id="rId15" Type="http://schemas.openxmlformats.org/officeDocument/2006/relationships/slide" Target="slide10.xml"/><Relationship Id="rId23" Type="http://schemas.microsoft.com/office/2007/relationships/hdphoto" Target="../media/hdphoto11.wdp"/><Relationship Id="rId28" Type="http://schemas.openxmlformats.org/officeDocument/2006/relationships/image" Target="../media/image43.png"/><Relationship Id="rId36" Type="http://schemas.openxmlformats.org/officeDocument/2006/relationships/image" Target="../media/image27.png"/><Relationship Id="rId49" Type="http://schemas.openxmlformats.org/officeDocument/2006/relationships/slide" Target="slide15.xml"/><Relationship Id="rId10" Type="http://schemas.openxmlformats.org/officeDocument/2006/relationships/image" Target="../media/image37.png"/><Relationship Id="rId19" Type="http://schemas.openxmlformats.org/officeDocument/2006/relationships/slide" Target="slide12.xml"/><Relationship Id="rId31" Type="http://schemas.microsoft.com/office/2007/relationships/hdphoto" Target="../media/hdphoto14.wdp"/><Relationship Id="rId44" Type="http://schemas.microsoft.com/office/2007/relationships/hdphoto" Target="../media/hdphoto29.wdp"/><Relationship Id="rId4" Type="http://schemas.openxmlformats.org/officeDocument/2006/relationships/image" Target="../media/image34.png"/><Relationship Id="rId9" Type="http://schemas.microsoft.com/office/2007/relationships/hdphoto" Target="../media/hdphoto20.wdp"/><Relationship Id="rId14" Type="http://schemas.openxmlformats.org/officeDocument/2006/relationships/image" Target="../media/image39.png"/><Relationship Id="rId22" Type="http://schemas.openxmlformats.org/officeDocument/2006/relationships/image" Target="../media/image23.png"/><Relationship Id="rId27" Type="http://schemas.openxmlformats.org/officeDocument/2006/relationships/slide" Target="slide14.xml"/><Relationship Id="rId30" Type="http://schemas.openxmlformats.org/officeDocument/2006/relationships/image" Target="../media/image26.png"/><Relationship Id="rId35" Type="http://schemas.microsoft.com/office/2007/relationships/hdphoto" Target="../media/hdphoto26.wdp"/><Relationship Id="rId43" Type="http://schemas.openxmlformats.org/officeDocument/2006/relationships/image" Target="../media/image49.png"/><Relationship Id="rId48" Type="http://schemas.microsoft.com/office/2007/relationships/hdphoto" Target="../media/hdphoto31.wdp"/><Relationship Id="rId8" Type="http://schemas.openxmlformats.org/officeDocument/2006/relationships/image" Target="../media/image36.png"/><Relationship Id="rId51" Type="http://schemas.openxmlformats.org/officeDocument/2006/relationships/image" Target="../media/image8.jpeg"/><Relationship Id="rId3" Type="http://schemas.openxmlformats.org/officeDocument/2006/relationships/image" Target="../media/image31.jpeg"/><Relationship Id="rId12" Type="http://schemas.openxmlformats.org/officeDocument/2006/relationships/image" Target="../media/image38.png"/><Relationship Id="rId17" Type="http://schemas.microsoft.com/office/2007/relationships/hdphoto" Target="../media/hdphoto12.wdp"/><Relationship Id="rId25" Type="http://schemas.openxmlformats.org/officeDocument/2006/relationships/image" Target="../media/image42.png"/><Relationship Id="rId33" Type="http://schemas.microsoft.com/office/2007/relationships/hdphoto" Target="../media/hdphoto25.wdp"/><Relationship Id="rId38" Type="http://schemas.openxmlformats.org/officeDocument/2006/relationships/image" Target="../media/image46.png"/><Relationship Id="rId46" Type="http://schemas.microsoft.com/office/2007/relationships/hdphoto" Target="../media/hdphoto30.wdp"/><Relationship Id="rId20" Type="http://schemas.openxmlformats.org/officeDocument/2006/relationships/image" Target="../media/image41.png"/><Relationship Id="rId41" Type="http://schemas.openxmlformats.org/officeDocument/2006/relationships/image" Target="../media/image48.png"/><Relationship Id="rId1" Type="http://schemas.openxmlformats.org/officeDocument/2006/relationships/slideLayout" Target="../slideLayouts/slideLayout23.xml"/><Relationship Id="rId6"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id="{E2DA8A9E-0953-ED8C-7BAC-84F79CDCD854}"/>
              </a:ext>
            </a:extLst>
          </p:cNvPr>
          <p:cNvSpPr txBox="1">
            <a:spLocks/>
          </p:cNvSpPr>
          <p:nvPr/>
        </p:nvSpPr>
        <p:spPr>
          <a:xfrm>
            <a:off x="-521891" y="2284956"/>
            <a:ext cx="13235781" cy="2288087"/>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8</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đọc</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3:</a:t>
            </a:r>
            <a:r>
              <a:rPr lang="en-US" sz="5200" b="1" kern="0" dirty="0">
                <a:solidFill>
                  <a:srgbClr val="FF0000"/>
                </a:solidFill>
                <a:latin typeface="UTM Avo" panose="02040603050506020204" pitchFamily="18" charset="0"/>
                <a:cs typeface="Arial" panose="020B0604020202020204" pitchFamily="34" charset="0"/>
              </a:rPr>
              <a:t> </a:t>
            </a:r>
            <a:r>
              <a:rPr lang="en-US" sz="5200" b="1" kern="0" dirty="0" err="1">
                <a:solidFill>
                  <a:srgbClr val="FF0000"/>
                </a:solidFill>
                <a:latin typeface="UTM Avo" panose="02040603050506020204" pitchFamily="18" charset="0"/>
              </a:rPr>
              <a:t>Người</a:t>
            </a:r>
            <a:r>
              <a:rPr lang="en-US" sz="5200" b="1" kern="0" dirty="0">
                <a:solidFill>
                  <a:srgbClr val="FF0000"/>
                </a:solidFill>
                <a:latin typeface="UTM Avo" panose="02040603050506020204" pitchFamily="18" charset="0"/>
              </a:rPr>
              <a:t> </a:t>
            </a:r>
            <a:r>
              <a:rPr lang="en-US" sz="5200" b="1" kern="0" dirty="0" err="1">
                <a:solidFill>
                  <a:srgbClr val="FF0000"/>
                </a:solidFill>
                <a:latin typeface="UTM Avo" panose="02040603050506020204" pitchFamily="18" charset="0"/>
              </a:rPr>
              <a:t>thu</a:t>
            </a:r>
            <a:r>
              <a:rPr lang="en-US" sz="5200" b="1" kern="0" dirty="0">
                <a:solidFill>
                  <a:srgbClr val="FF0000"/>
                </a:solidFill>
                <a:latin typeface="UTM Avo" panose="02040603050506020204" pitchFamily="18" charset="0"/>
              </a:rPr>
              <a:t> </a:t>
            </a:r>
            <a:r>
              <a:rPr lang="en-US" sz="5200" b="1" kern="0" dirty="0" err="1">
                <a:solidFill>
                  <a:srgbClr val="FF0000"/>
                </a:solidFill>
                <a:latin typeface="UTM Avo" panose="02040603050506020204" pitchFamily="18" charset="0"/>
              </a:rPr>
              <a:t>gió</a:t>
            </a:r>
            <a:endPar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7805" y="-174474"/>
            <a:ext cx="10618839" cy="353997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270382" y="877466"/>
            <a:ext cx="7981739" cy="954107"/>
          </a:xfrm>
          <a:prstGeom prst="rect">
            <a:avLst/>
          </a:prstGeom>
          <a:noFill/>
        </p:spPr>
        <p:txBody>
          <a:bodyPr wrap="square" rtlCol="0">
            <a:spAutoFit/>
          </a:bodyPr>
          <a:lstStyle/>
          <a:p>
            <a:pPr algn="ctr"/>
            <a:r>
              <a:rPr lang="vi-VN" sz="2800" b="1" dirty="0">
                <a:latin typeface="UTM Avo" panose="02040603050506020204" pitchFamily="18" charset="0"/>
                <a:cs typeface="Arial" panose="020B0604020202020204" pitchFamily="34" charset="0"/>
              </a:rPr>
              <a:t>Câu 1. Hoàn cảnh gia đình và làng quê của Uy-li-am khó khăn như thế nào?</a:t>
            </a: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5FD846D-37E6-F696-371A-A4FF5A3360F8}"/>
              </a:ext>
            </a:extLst>
          </p:cNvPr>
          <p:cNvGrpSpPr/>
          <p:nvPr/>
        </p:nvGrpSpPr>
        <p:grpSpPr>
          <a:xfrm>
            <a:off x="2266950" y="3294630"/>
            <a:ext cx="8502953" cy="2745239"/>
            <a:chOff x="2266950" y="3294630"/>
            <a:chExt cx="8502953" cy="2745239"/>
          </a:xfrm>
        </p:grpSpPr>
        <p:pic>
          <p:nvPicPr>
            <p:cNvPr id="3" name="Picture 2">
              <a:extLst>
                <a:ext uri="{FF2B5EF4-FFF2-40B4-BE49-F238E27FC236}">
                  <a16:creationId xmlns:a16="http://schemas.microsoft.com/office/drawing/2014/main" id="{3FB8FC5F-DBAC-D5E8-10EB-424341991573}"/>
                </a:ext>
              </a:extLst>
            </p:cNvPr>
            <p:cNvPicPr>
              <a:picLocks noChangeAspect="1"/>
            </p:cNvPicPr>
            <p:nvPr/>
          </p:nvPicPr>
          <p:blipFill rotWithShape="1">
            <a:blip r:embed="rId8">
              <a:extLst>
                <a:ext uri="{28A0092B-C50C-407E-A947-70E740481C1C}">
                  <a14:useLocalDpi xmlns:a14="http://schemas.microsoft.com/office/drawing/2010/main" val="0"/>
                </a:ext>
              </a:extLst>
            </a:blip>
            <a:srcRect l="6701" t="28859" r="9996" b="31111"/>
            <a:stretch/>
          </p:blipFill>
          <p:spPr>
            <a:xfrm>
              <a:off x="2266950" y="3294630"/>
              <a:ext cx="8502953" cy="2745239"/>
            </a:xfrm>
            <a:prstGeom prst="rect">
              <a:avLst/>
            </a:prstGeom>
          </p:spPr>
        </p:pic>
        <p:sp>
          <p:nvSpPr>
            <p:cNvPr id="43" name="TextBox 42"/>
            <p:cNvSpPr txBox="1"/>
            <p:nvPr/>
          </p:nvSpPr>
          <p:spPr>
            <a:xfrm>
              <a:off x="5863799" y="3882419"/>
              <a:ext cx="4061251" cy="1569660"/>
            </a:xfrm>
            <a:prstGeom prst="rect">
              <a:avLst/>
            </a:prstGeom>
            <a:noFill/>
          </p:spPr>
          <p:txBody>
            <a:bodyPr wrap="square" rtlCol="0">
              <a:spAutoFit/>
            </a:bodyPr>
            <a:lstStyle/>
            <a:p>
              <a:pPr algn="just"/>
              <a:r>
                <a:rPr lang="en-US" sz="2400" b="1" dirty="0">
                  <a:solidFill>
                    <a:schemeClr val="bg1"/>
                  </a:solidFill>
                  <a:latin typeface="UTM Avo" panose="02040603050506020204" pitchFamily="18" charset="0"/>
                  <a:cs typeface="Arial" panose="020B0604020202020204" pitchFamily="34" charset="0"/>
                </a:rPr>
                <a:t>Gia </a:t>
              </a:r>
              <a:r>
                <a:rPr lang="en-US" sz="2400" b="1" dirty="0" err="1">
                  <a:solidFill>
                    <a:schemeClr val="bg1"/>
                  </a:solidFill>
                  <a:latin typeface="UTM Avo" panose="02040603050506020204" pitchFamily="18" charset="0"/>
                  <a:cs typeface="Arial" panose="020B0604020202020204" pitchFamily="34" charset="0"/>
                </a:rPr>
                <a:t>đình</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và</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làng</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quê</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của</a:t>
              </a:r>
              <a:r>
                <a:rPr lang="en-US" sz="2400" b="1" dirty="0">
                  <a:solidFill>
                    <a:schemeClr val="bg1"/>
                  </a:solidFill>
                  <a:latin typeface="UTM Avo" panose="02040603050506020204" pitchFamily="18" charset="0"/>
                  <a:cs typeface="Arial" panose="020B0604020202020204" pitchFamily="34" charset="0"/>
                </a:rPr>
                <a:t> Uy-li-am </a:t>
              </a:r>
              <a:r>
                <a:rPr lang="en-US" sz="2400" b="1" dirty="0" err="1">
                  <a:solidFill>
                    <a:schemeClr val="bg1"/>
                  </a:solidFill>
                  <a:latin typeface="UTM Avo" panose="02040603050506020204" pitchFamily="18" charset="0"/>
                  <a:cs typeface="Arial" panose="020B0604020202020204" pitchFamily="34" charset="0"/>
                </a:rPr>
                <a:t>rất</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nghèo</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lại</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bị</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hạn</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hán</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nặng</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lâm</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vào</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cảnh</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đói</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kém</a:t>
              </a:r>
              <a:r>
                <a:rPr lang="en-US" sz="2400" b="1" dirty="0">
                  <a:solidFill>
                    <a:schemeClr val="bg1"/>
                  </a:solidFill>
                  <a:latin typeface="UTM Avo" panose="02040603050506020204" pitchFamily="18" charset="0"/>
                  <a:cs typeface="Arial" panose="020B0604020202020204" pitchFamily="34" charset="0"/>
                </a:rPr>
                <a:t>.</a:t>
              </a:r>
            </a:p>
          </p:txBody>
        </p:sp>
        <p:pic>
          <p:nvPicPr>
            <p:cNvPr id="2" name="Google Shape;181;p9" descr="Bộ Sưu Tập Top 999+ Hình Ảnh Hạn Hán Siêu Đẹp Với Độ Phân Giải 4K">
              <a:extLst>
                <a:ext uri="{FF2B5EF4-FFF2-40B4-BE49-F238E27FC236}">
                  <a16:creationId xmlns:a16="http://schemas.microsoft.com/office/drawing/2014/main" id="{8037847D-68CB-194C-8342-34B32E6E8592}"/>
                </a:ext>
              </a:extLst>
            </p:cNvPr>
            <p:cNvPicPr preferRelativeResize="0"/>
            <p:nvPr/>
          </p:nvPicPr>
          <p:blipFill rotWithShape="1">
            <a:blip r:embed="rId9">
              <a:alphaModFix/>
            </a:blip>
            <a:srcRect/>
            <a:stretch/>
          </p:blipFill>
          <p:spPr>
            <a:xfrm>
              <a:off x="3319583" y="3888254"/>
              <a:ext cx="2462449" cy="1636246"/>
            </a:xfrm>
            <a:prstGeom prst="rect">
              <a:avLst/>
            </a:prstGeom>
            <a:noFill/>
            <a:ln>
              <a:noFill/>
            </a:ln>
          </p:spPr>
        </p:pic>
      </p:grpSp>
      <p:pic>
        <p:nvPicPr>
          <p:cNvPr id="5" name="Picture 4" descr="Logo, company name&#10;&#10;Description automatically generated">
            <a:extLst>
              <a:ext uri="{FF2B5EF4-FFF2-40B4-BE49-F238E27FC236}">
                <a16:creationId xmlns:a16="http://schemas.microsoft.com/office/drawing/2014/main" id="{CB493EEE-B21B-7B6A-7BCE-F9953A45BB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7805" y="-174474"/>
            <a:ext cx="10618839" cy="353997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545514" y="877466"/>
            <a:ext cx="7431476" cy="954107"/>
          </a:xfrm>
          <a:prstGeom prst="rect">
            <a:avLst/>
          </a:prstGeom>
          <a:noFill/>
        </p:spPr>
        <p:txBody>
          <a:bodyPr wrap="square" rtlCol="0">
            <a:spAutoFit/>
          </a:bodyPr>
          <a:lstStyle/>
          <a:p>
            <a:pPr algn="ctr"/>
            <a:r>
              <a:rPr lang="vi-VN" sz="2800" b="1" dirty="0">
                <a:latin typeface="UTM Avo" panose="02040603050506020204" pitchFamily="18" charset="0"/>
                <a:cs typeface="Arial" panose="020B0604020202020204" pitchFamily="34" charset="0"/>
              </a:rPr>
              <a:t>Câu 2. Uy-li-am đã đọc và ứng dụng được điều gì trong sách?</a:t>
            </a: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891034B-E557-612C-6D7D-3709F73AB321}"/>
              </a:ext>
            </a:extLst>
          </p:cNvPr>
          <p:cNvGrpSpPr/>
          <p:nvPr/>
        </p:nvGrpSpPr>
        <p:grpSpPr>
          <a:xfrm>
            <a:off x="2266950" y="3294630"/>
            <a:ext cx="8502953" cy="2745239"/>
            <a:chOff x="2266950" y="3294630"/>
            <a:chExt cx="8502953" cy="2745239"/>
          </a:xfrm>
        </p:grpSpPr>
        <p:pic>
          <p:nvPicPr>
            <p:cNvPr id="6" name="Picture 5">
              <a:extLst>
                <a:ext uri="{FF2B5EF4-FFF2-40B4-BE49-F238E27FC236}">
                  <a16:creationId xmlns:a16="http://schemas.microsoft.com/office/drawing/2014/main" id="{5AA28F1E-1005-60A9-F421-8DF77D80109A}"/>
                </a:ext>
              </a:extLst>
            </p:cNvPr>
            <p:cNvPicPr>
              <a:picLocks noChangeAspect="1"/>
            </p:cNvPicPr>
            <p:nvPr/>
          </p:nvPicPr>
          <p:blipFill rotWithShape="1">
            <a:blip r:embed="rId8">
              <a:extLst>
                <a:ext uri="{28A0092B-C50C-407E-A947-70E740481C1C}">
                  <a14:useLocalDpi xmlns:a14="http://schemas.microsoft.com/office/drawing/2010/main" val="0"/>
                </a:ext>
              </a:extLst>
            </a:blip>
            <a:srcRect l="6701" t="28859" r="9996" b="31111"/>
            <a:stretch/>
          </p:blipFill>
          <p:spPr>
            <a:xfrm>
              <a:off x="2266950" y="3294630"/>
              <a:ext cx="8502953" cy="2745239"/>
            </a:xfrm>
            <a:prstGeom prst="rect">
              <a:avLst/>
            </a:prstGeom>
          </p:spPr>
        </p:pic>
        <p:sp>
          <p:nvSpPr>
            <p:cNvPr id="43" name="TextBox 42"/>
            <p:cNvSpPr txBox="1"/>
            <p:nvPr/>
          </p:nvSpPr>
          <p:spPr>
            <a:xfrm>
              <a:off x="4803061" y="3697754"/>
              <a:ext cx="5121989" cy="1938992"/>
            </a:xfrm>
            <a:prstGeom prst="rect">
              <a:avLst/>
            </a:prstGeom>
            <a:noFill/>
          </p:spPr>
          <p:txBody>
            <a:bodyPr wrap="square" rtlCol="0">
              <a:spAutoFit/>
            </a:bodyPr>
            <a:lstStyle/>
            <a:p>
              <a:pPr algn="just"/>
              <a:r>
                <a:rPr lang="vi-VN" sz="2400" b="1" dirty="0">
                  <a:solidFill>
                    <a:schemeClr val="bg1"/>
                  </a:solidFill>
                  <a:latin typeface="UTM Avo" panose="02040603050506020204" pitchFamily="18" charset="0"/>
                  <a:cs typeface="Arial" panose="020B0604020202020204" pitchFamily="34" charset="0"/>
                </a:rPr>
                <a:t>Uy-li-am đọc được hai cuốn sách tiếng Anh dạy cách làm ra điện và đã áp dụng những điều đọc được, máy mỏ, làm ra máy điện gió.</a:t>
              </a:r>
            </a:p>
          </p:txBody>
        </p:sp>
        <p:pic>
          <p:nvPicPr>
            <p:cNvPr id="3" name="Google Shape;192;p10">
              <a:extLst>
                <a:ext uri="{FF2B5EF4-FFF2-40B4-BE49-F238E27FC236}">
                  <a16:creationId xmlns:a16="http://schemas.microsoft.com/office/drawing/2014/main" id="{EE1430ED-9BFD-D4E5-18AB-57C437BCF971}"/>
                </a:ext>
              </a:extLst>
            </p:cNvPr>
            <p:cNvPicPr preferRelativeResize="0"/>
            <p:nvPr/>
          </p:nvPicPr>
          <p:blipFill rotWithShape="1">
            <a:blip r:embed="rId9">
              <a:alphaModFix/>
              <a:extLst>
                <a:ext uri="{BEBA8EAE-BF5A-486C-A8C5-ECC9F3942E4B}">
                  <a14:imgProps xmlns:a14="http://schemas.microsoft.com/office/drawing/2010/main">
                    <a14:imgLayer r:embed="rId10">
                      <a14:imgEffect>
                        <a14:backgroundRemoval t="9480" b="31000" l="69167" r="90393">
                          <a14:foregroundMark x1="81702" y1="9600" x2="81702" y2="9600"/>
                          <a14:foregroundMark x1="81244" y1="9480" x2="80467" y2="11160"/>
                          <a14:foregroundMark x1="72507" y1="24760" x2="80924" y2="27960"/>
                          <a14:foregroundMark x1="86185" y1="25960" x2="82891" y2="26800"/>
                          <a14:foregroundMark x1="82891" y1="26800" x2="85270" y2="25080"/>
                          <a14:foregroundMark x1="85270" y1="23680" x2="88335" y2="27560"/>
                          <a14:foregroundMark x1="88335" y1="27560" x2="88335" y2="27560"/>
                          <a14:foregroundMark x1="71729" y1="25160" x2="70814" y2="27040"/>
                          <a14:foregroundMark x1="69442" y1="23880" x2="69442" y2="23880"/>
                          <a14:foregroundMark x1="70814" y1="23760" x2="69213" y2="24160"/>
                          <a14:foregroundMark x1="89707" y1="26760" x2="90393" y2="27640"/>
                          <a14:backgroundMark x1="76578" y1="8400" x2="67155" y2="15040"/>
                          <a14:backgroundMark x1="84904" y1="9880" x2="87420" y2="15560"/>
                          <a14:backgroundMark x1="89021" y1="16600" x2="89021" y2="19000"/>
                          <a14:backgroundMark x1="88335" y1="15120" x2="88564" y2="22200"/>
                          <a14:backgroundMark x1="88792" y1="17120" x2="90165" y2="23080"/>
                          <a14:backgroundMark x1="89021" y1="17600" x2="86322" y2="20560"/>
                          <a14:backgroundMark x1="86322" y1="20560" x2="88289" y2="22400"/>
                          <a14:backgroundMark x1="88289" y1="22400" x2="90714" y2="23160"/>
                          <a14:backgroundMark x1="69442" y1="14720" x2="69945" y2="18560"/>
                          <a14:backgroundMark x1="69945" y1="18560" x2="71729" y2="20200"/>
                          <a14:backgroundMark x1="71500" y1="16720" x2="71821" y2="21160"/>
                          <a14:backgroundMark x1="71821" y1="21160" x2="70128" y2="22600"/>
                          <a14:backgroundMark x1="70814" y1="17720" x2="73879" y2="20000"/>
                        </a14:backgroundRemoval>
                      </a14:imgEffect>
                    </a14:imgLayer>
                  </a14:imgProps>
                </a:ext>
              </a:extLst>
            </a:blip>
            <a:srcRect l="67789" t="7778" r="7646" b="66404"/>
            <a:stretch/>
          </p:blipFill>
          <p:spPr>
            <a:xfrm>
              <a:off x="3033674" y="3697754"/>
              <a:ext cx="1769387" cy="2126595"/>
            </a:xfrm>
            <a:prstGeom prst="rect">
              <a:avLst/>
            </a:prstGeom>
            <a:noFill/>
            <a:ln>
              <a:noFill/>
            </a:ln>
          </p:spPr>
        </p:pic>
      </p:grpSp>
      <p:pic>
        <p:nvPicPr>
          <p:cNvPr id="2" name="Picture 1" descr="Logo, company name&#10;&#10;Description automatically generated">
            <a:extLst>
              <a:ext uri="{FF2B5EF4-FFF2-40B4-BE49-F238E27FC236}">
                <a16:creationId xmlns:a16="http://schemas.microsoft.com/office/drawing/2014/main" id="{872CB269-8B44-15ED-BBAE-EE95975A9B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spTree>
    <p:extLst>
      <p:ext uri="{BB962C8B-B14F-4D97-AF65-F5344CB8AC3E}">
        <p14:creationId xmlns:p14="http://schemas.microsoft.com/office/powerpoint/2010/main" val="426735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7805" y="-174474"/>
            <a:ext cx="10618839" cy="353997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1624" y="816517"/>
            <a:ext cx="8331199" cy="1384995"/>
          </a:xfrm>
          <a:prstGeom prst="rect">
            <a:avLst/>
          </a:prstGeom>
          <a:noFill/>
        </p:spPr>
        <p:txBody>
          <a:bodyPr wrap="square" rtlCol="0">
            <a:spAutoFit/>
          </a:bodyPr>
          <a:lstStyle/>
          <a:p>
            <a:pPr algn="ctr"/>
            <a:r>
              <a:rPr lang="vi-VN" sz="2800" b="1" dirty="0">
                <a:latin typeface="UTM Avo" panose="02040603050506020204" pitchFamily="18" charset="0"/>
                <a:cs typeface="Arial" panose="020B0604020202020204" pitchFamily="34" charset="0"/>
              </a:rPr>
              <a:t>Câu 3. Những chiếc máy của Uy-li-am đã thay đổi cuộc sống của gia đình và quê hương như thế nào?</a:t>
            </a:r>
          </a:p>
        </p:txBody>
      </p:sp>
      <p:grpSp>
        <p:nvGrpSpPr>
          <p:cNvPr id="9" name="Group 8">
            <a:extLst>
              <a:ext uri="{FF2B5EF4-FFF2-40B4-BE49-F238E27FC236}">
                <a16:creationId xmlns:a16="http://schemas.microsoft.com/office/drawing/2014/main" id="{FB88A687-72C6-CA71-1C7F-67E4C491C12C}"/>
              </a:ext>
            </a:extLst>
          </p:cNvPr>
          <p:cNvGrpSpPr/>
          <p:nvPr/>
        </p:nvGrpSpPr>
        <p:grpSpPr>
          <a:xfrm>
            <a:off x="1466699" y="3018617"/>
            <a:ext cx="9737496" cy="3143820"/>
            <a:chOff x="1466699" y="3018617"/>
            <a:chExt cx="9737496" cy="3143820"/>
          </a:xfrm>
        </p:grpSpPr>
        <p:pic>
          <p:nvPicPr>
            <p:cNvPr id="8" name="Picture 7">
              <a:extLst>
                <a:ext uri="{FF2B5EF4-FFF2-40B4-BE49-F238E27FC236}">
                  <a16:creationId xmlns:a16="http://schemas.microsoft.com/office/drawing/2014/main" id="{B43AAD14-590B-E79F-BE94-C165F27D7E6D}"/>
                </a:ext>
              </a:extLst>
            </p:cNvPr>
            <p:cNvPicPr>
              <a:picLocks noChangeAspect="1"/>
            </p:cNvPicPr>
            <p:nvPr/>
          </p:nvPicPr>
          <p:blipFill rotWithShape="1">
            <a:blip r:embed="rId6">
              <a:extLst>
                <a:ext uri="{28A0092B-C50C-407E-A947-70E740481C1C}">
                  <a14:useLocalDpi xmlns:a14="http://schemas.microsoft.com/office/drawing/2010/main" val="0"/>
                </a:ext>
              </a:extLst>
            </a:blip>
            <a:srcRect l="6701" t="28859" r="9996" b="31111"/>
            <a:stretch/>
          </p:blipFill>
          <p:spPr>
            <a:xfrm>
              <a:off x="1466699" y="3018617"/>
              <a:ext cx="9737496" cy="3143820"/>
            </a:xfrm>
            <a:prstGeom prst="rect">
              <a:avLst/>
            </a:prstGeom>
          </p:spPr>
        </p:pic>
        <p:sp>
          <p:nvSpPr>
            <p:cNvPr id="43" name="TextBox 42"/>
            <p:cNvSpPr txBox="1"/>
            <p:nvPr/>
          </p:nvSpPr>
          <p:spPr>
            <a:xfrm>
              <a:off x="2038608" y="3513088"/>
              <a:ext cx="8593677" cy="2308324"/>
            </a:xfrm>
            <a:prstGeom prst="rect">
              <a:avLst/>
            </a:prstGeom>
            <a:noFill/>
          </p:spPr>
          <p:txBody>
            <a:bodyPr wrap="square" rtlCol="0">
              <a:spAutoFit/>
            </a:bodyPr>
            <a:lstStyle/>
            <a:p>
              <a:pPr algn="just"/>
              <a:r>
                <a:rPr lang="en-US" sz="2400" b="1" dirty="0">
                  <a:solidFill>
                    <a:schemeClr val="bg1"/>
                  </a:solidFill>
                  <a:latin typeface="UTM Avo" panose="02040603050506020204" pitchFamily="18" charset="0"/>
                  <a:cs typeface="Arial" panose="020B0604020202020204" pitchFamily="34" charset="0"/>
                </a:rPr>
                <a:t>Gia </a:t>
              </a:r>
              <a:r>
                <a:rPr lang="en-US" sz="2400" b="1" dirty="0" err="1">
                  <a:solidFill>
                    <a:schemeClr val="bg1"/>
                  </a:solidFill>
                  <a:latin typeface="UTM Avo" panose="02040603050506020204" pitchFamily="18" charset="0"/>
                  <a:cs typeface="Arial" panose="020B0604020202020204" pitchFamily="34" charset="0"/>
                </a:rPr>
                <a:t>đình</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và</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làng</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quê</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của</a:t>
              </a:r>
              <a:r>
                <a:rPr lang="en-US" sz="2400" b="1" dirty="0">
                  <a:solidFill>
                    <a:schemeClr val="bg1"/>
                  </a:solidFill>
                  <a:latin typeface="UTM Avo" panose="02040603050506020204" pitchFamily="18" charset="0"/>
                  <a:cs typeface="Arial" panose="020B0604020202020204" pitchFamily="34" charset="0"/>
                </a:rPr>
                <a:t> Uy-li-am </a:t>
              </a:r>
              <a:r>
                <a:rPr lang="en-US" sz="2400" b="1" dirty="0" err="1">
                  <a:solidFill>
                    <a:schemeClr val="bg1"/>
                  </a:solidFill>
                  <a:latin typeface="UTM Avo" panose="02040603050506020204" pitchFamily="18" charset="0"/>
                  <a:cs typeface="Arial" panose="020B0604020202020204" pitchFamily="34" charset="0"/>
                </a:rPr>
                <a:t>rất</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nghèo</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lại</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bị</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hạn</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hán</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nặng</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lâm</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vào</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cảnh</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đói</a:t>
              </a: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kém</a:t>
              </a:r>
              <a:r>
                <a:rPr lang="en-US" sz="2400" b="1" dirty="0">
                  <a:solidFill>
                    <a:schemeClr val="bg1"/>
                  </a:solidFill>
                  <a:latin typeface="UTM Avo" panose="02040603050506020204" pitchFamily="18" charset="0"/>
                  <a:cs typeface="Arial" panose="020B0604020202020204" pitchFamily="34" charset="0"/>
                </a:rPr>
                <a:t>.</a:t>
              </a:r>
              <a:r>
                <a:rPr lang="vi-VN" sz="2400" b="1" dirty="0">
                  <a:solidFill>
                    <a:schemeClr val="bg1"/>
                  </a:solidFill>
                  <a:latin typeface="UTM Avo" panose="02040603050506020204" pitchFamily="18" charset="0"/>
                  <a:cs typeface="Arial" panose="020B0604020202020204" pitchFamily="34" charset="0"/>
                </a:rPr>
                <a:t> Chiếc máy điện gió đầu tiên giúp gia đình Uy-li-am có điện để thắp sáng bốn bóng đèn. Những chiếc máy tiếp theo giúp gia đình anh và dân làng có đủ nước tưới cho cánh đồng và phục vụ sinh hoạt hằng ngày.</a:t>
              </a:r>
              <a:endParaRPr lang="en-US" sz="2400" b="1" dirty="0">
                <a:solidFill>
                  <a:schemeClr val="bg1"/>
                </a:solidFill>
                <a:latin typeface="UTM Avo" panose="02040603050506020204" pitchFamily="18" charset="0"/>
                <a:cs typeface="Arial" panose="020B0604020202020204" pitchFamily="34" charset="0"/>
              </a:endParaRPr>
            </a:p>
          </p:txBody>
        </p:sp>
      </p:grpSp>
      <p:pic>
        <p:nvPicPr>
          <p:cNvPr id="3074"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24B1C522-ED5A-833C-DB73-676CE575F4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spTree>
    <p:extLst>
      <p:ext uri="{BB962C8B-B14F-4D97-AF65-F5344CB8AC3E}">
        <p14:creationId xmlns:p14="http://schemas.microsoft.com/office/powerpoint/2010/main" val="19395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7805" y="-174474"/>
            <a:ext cx="10618839" cy="353997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1624" y="816517"/>
            <a:ext cx="8331199" cy="1384995"/>
          </a:xfrm>
          <a:prstGeom prst="rect">
            <a:avLst/>
          </a:prstGeom>
          <a:noFill/>
        </p:spPr>
        <p:txBody>
          <a:bodyPr wrap="square" rtlCol="0">
            <a:spAutoFit/>
          </a:bodyPr>
          <a:lstStyle/>
          <a:p>
            <a:pPr algn="ctr"/>
            <a:r>
              <a:rPr lang="vi-VN" sz="2800" b="1" dirty="0">
                <a:latin typeface="UTM Avo" panose="02040603050506020204" pitchFamily="18" charset="0"/>
                <a:cs typeface="Arial" panose="020B0604020202020204" pitchFamily="34" charset="0"/>
              </a:rPr>
              <a:t>Câu 4. Vì sao Uy-li-am được xếp vào danh sách những người dưới ba mươi tuổi thay đổi thế giới?</a:t>
            </a: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BD480A0-7028-D38D-ACE6-3E8258CC95FD}"/>
              </a:ext>
            </a:extLst>
          </p:cNvPr>
          <p:cNvGrpSpPr/>
          <p:nvPr/>
        </p:nvGrpSpPr>
        <p:grpSpPr>
          <a:xfrm>
            <a:off x="2266950" y="3294630"/>
            <a:ext cx="8502953" cy="2745239"/>
            <a:chOff x="2266950" y="3294630"/>
            <a:chExt cx="8502953" cy="2745239"/>
          </a:xfrm>
        </p:grpSpPr>
        <p:pic>
          <p:nvPicPr>
            <p:cNvPr id="3" name="Picture 2">
              <a:extLst>
                <a:ext uri="{FF2B5EF4-FFF2-40B4-BE49-F238E27FC236}">
                  <a16:creationId xmlns:a16="http://schemas.microsoft.com/office/drawing/2014/main" id="{D8E75E69-7136-80BB-3C29-3B760DD0118A}"/>
                </a:ext>
              </a:extLst>
            </p:cNvPr>
            <p:cNvPicPr>
              <a:picLocks noChangeAspect="1"/>
            </p:cNvPicPr>
            <p:nvPr/>
          </p:nvPicPr>
          <p:blipFill rotWithShape="1">
            <a:blip r:embed="rId8">
              <a:extLst>
                <a:ext uri="{28A0092B-C50C-407E-A947-70E740481C1C}">
                  <a14:useLocalDpi xmlns:a14="http://schemas.microsoft.com/office/drawing/2010/main" val="0"/>
                </a:ext>
              </a:extLst>
            </a:blip>
            <a:srcRect l="6701" t="28859" r="9996" b="31111"/>
            <a:stretch/>
          </p:blipFill>
          <p:spPr>
            <a:xfrm>
              <a:off x="2266950" y="3294630"/>
              <a:ext cx="8502953" cy="2745239"/>
            </a:xfrm>
            <a:prstGeom prst="rect">
              <a:avLst/>
            </a:prstGeom>
          </p:spPr>
        </p:pic>
        <p:sp>
          <p:nvSpPr>
            <p:cNvPr id="43" name="TextBox 42"/>
            <p:cNvSpPr txBox="1"/>
            <p:nvPr/>
          </p:nvSpPr>
          <p:spPr>
            <a:xfrm>
              <a:off x="4593410" y="4139676"/>
              <a:ext cx="5585943" cy="830997"/>
            </a:xfrm>
            <a:prstGeom prst="rect">
              <a:avLst/>
            </a:prstGeom>
            <a:noFill/>
          </p:spPr>
          <p:txBody>
            <a:bodyPr wrap="square" rtlCol="0">
              <a:spAutoFit/>
            </a:bodyPr>
            <a:lstStyle/>
            <a:p>
              <a:pPr algn="just"/>
              <a:r>
                <a:rPr lang="vi-VN" sz="2400" b="1" dirty="0">
                  <a:solidFill>
                    <a:schemeClr val="bg1"/>
                  </a:solidFill>
                  <a:latin typeface="UTM Avo" panose="02040603050506020204" pitchFamily="18" charset="0"/>
                  <a:cs typeface="Arial" panose="020B0604020202020204" pitchFamily="34" charset="0"/>
                </a:rPr>
                <a:t>Vì anh đã thay đổi được cả cuộc sống ở một vùng quê nghèo</a:t>
              </a:r>
              <a:r>
                <a:rPr lang="en-US" sz="2400" b="1" dirty="0">
                  <a:solidFill>
                    <a:schemeClr val="bg1"/>
                  </a:solidFill>
                  <a:latin typeface="UTM Avo" panose="02040603050506020204" pitchFamily="18" charset="0"/>
                  <a:cs typeface="Arial" panose="020B0604020202020204" pitchFamily="34" charset="0"/>
                </a:rPr>
                <a:t>.</a:t>
              </a:r>
            </a:p>
          </p:txBody>
        </p:sp>
        <p:pic>
          <p:nvPicPr>
            <p:cNvPr id="4" name="Google Shape;216;p12" descr="William Kamkwamba (Cậu bé có sức mạnh của gió) - Blog Thanh Phong">
              <a:extLst>
                <a:ext uri="{FF2B5EF4-FFF2-40B4-BE49-F238E27FC236}">
                  <a16:creationId xmlns:a16="http://schemas.microsoft.com/office/drawing/2014/main" id="{3C0A08B2-E2B5-3547-B29D-121F718ACA28}"/>
                </a:ext>
              </a:extLst>
            </p:cNvPr>
            <p:cNvPicPr preferRelativeResize="0"/>
            <p:nvPr/>
          </p:nvPicPr>
          <p:blipFill rotWithShape="1">
            <a:blip r:embed="rId9">
              <a:alphaModFix/>
            </a:blip>
            <a:srcRect/>
            <a:stretch/>
          </p:blipFill>
          <p:spPr>
            <a:xfrm>
              <a:off x="2919774" y="3773954"/>
              <a:ext cx="1445036" cy="2025751"/>
            </a:xfrm>
            <a:prstGeom prst="rect">
              <a:avLst/>
            </a:prstGeom>
            <a:noFill/>
            <a:ln>
              <a:noFill/>
            </a:ln>
          </p:spPr>
        </p:pic>
      </p:grpSp>
      <p:pic>
        <p:nvPicPr>
          <p:cNvPr id="2" name="Picture 1" descr="Logo, company name&#10;&#10;Description automatically generated">
            <a:extLst>
              <a:ext uri="{FF2B5EF4-FFF2-40B4-BE49-F238E27FC236}">
                <a16:creationId xmlns:a16="http://schemas.microsoft.com/office/drawing/2014/main" id="{5889F2D3-717E-BE9C-7AA3-2A90F9B1E8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spTree>
    <p:extLst>
      <p:ext uri="{BB962C8B-B14F-4D97-AF65-F5344CB8AC3E}">
        <p14:creationId xmlns:p14="http://schemas.microsoft.com/office/powerpoint/2010/main" val="57182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7805" y="-174474"/>
            <a:ext cx="10618839" cy="353997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62127" y="691130"/>
            <a:ext cx="7717226" cy="1384995"/>
          </a:xfrm>
          <a:prstGeom prst="rect">
            <a:avLst/>
          </a:prstGeom>
          <a:noFill/>
        </p:spPr>
        <p:txBody>
          <a:bodyPr wrap="square" rtlCol="0">
            <a:spAutoFit/>
          </a:bodyPr>
          <a:lstStyle/>
          <a:p>
            <a:pPr algn="ctr"/>
            <a:r>
              <a:rPr lang="vi-VN" sz="2800" b="1">
                <a:latin typeface="UTM Avo" panose="02040603050506020204" pitchFamily="18" charset="0"/>
                <a:cs typeface="Arial" panose="020B0604020202020204" pitchFamily="34" charset="0"/>
              </a:rPr>
              <a:t>Câu 5. Vì sao nhiều trường đại học của Mỹ khuyến khích sinh viên đọc cuốn sách viết về Uy-li-am?</a:t>
            </a:r>
            <a:endParaRPr lang="vi-VN" sz="2800" b="1" dirty="0">
              <a:latin typeface="UTM Avo" panose="0204060305050602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81E170FD-60C8-2F7B-FBF2-D884CE279A78}"/>
              </a:ext>
            </a:extLst>
          </p:cNvPr>
          <p:cNvGrpSpPr/>
          <p:nvPr/>
        </p:nvGrpSpPr>
        <p:grpSpPr>
          <a:xfrm>
            <a:off x="2114550" y="3223761"/>
            <a:ext cx="8502953" cy="2745239"/>
            <a:chOff x="2114550" y="3223761"/>
            <a:chExt cx="8502953" cy="2745239"/>
          </a:xfrm>
        </p:grpSpPr>
        <p:pic>
          <p:nvPicPr>
            <p:cNvPr id="4" name="Picture 3">
              <a:extLst>
                <a:ext uri="{FF2B5EF4-FFF2-40B4-BE49-F238E27FC236}">
                  <a16:creationId xmlns:a16="http://schemas.microsoft.com/office/drawing/2014/main" id="{76FECBB1-24C0-5E58-5A07-CF864CA304FA}"/>
                </a:ext>
              </a:extLst>
            </p:cNvPr>
            <p:cNvPicPr>
              <a:picLocks noChangeAspect="1"/>
            </p:cNvPicPr>
            <p:nvPr/>
          </p:nvPicPr>
          <p:blipFill rotWithShape="1">
            <a:blip r:embed="rId6">
              <a:extLst>
                <a:ext uri="{28A0092B-C50C-407E-A947-70E740481C1C}">
                  <a14:useLocalDpi xmlns:a14="http://schemas.microsoft.com/office/drawing/2010/main" val="0"/>
                </a:ext>
              </a:extLst>
            </a:blip>
            <a:srcRect l="6701" t="28859" r="9996" b="31111"/>
            <a:stretch/>
          </p:blipFill>
          <p:spPr>
            <a:xfrm>
              <a:off x="2114550" y="3223761"/>
              <a:ext cx="8502953" cy="2745239"/>
            </a:xfrm>
            <a:prstGeom prst="rect">
              <a:avLst/>
            </a:prstGeom>
          </p:spPr>
        </p:pic>
        <p:sp>
          <p:nvSpPr>
            <p:cNvPr id="43" name="TextBox 42"/>
            <p:cNvSpPr txBox="1"/>
            <p:nvPr/>
          </p:nvSpPr>
          <p:spPr>
            <a:xfrm>
              <a:off x="2580589" y="3668507"/>
              <a:ext cx="7427314" cy="1938992"/>
            </a:xfrm>
            <a:prstGeom prst="rect">
              <a:avLst/>
            </a:prstGeom>
            <a:noFill/>
          </p:spPr>
          <p:txBody>
            <a:bodyPr wrap="square" rtlCol="0">
              <a:spAutoFit/>
            </a:bodyPr>
            <a:lstStyle/>
            <a:p>
              <a:pPr algn="just"/>
              <a:r>
                <a:rPr lang="vi-VN" sz="2400" b="1" dirty="0">
                  <a:solidFill>
                    <a:schemeClr val="bg1"/>
                  </a:solidFill>
                  <a:latin typeface="UTM Avo" panose="02040603050506020204" pitchFamily="18" charset="0"/>
                  <a:cs typeface="Arial" panose="020B0604020202020204" pitchFamily="34" charset="0"/>
                </a:rPr>
                <a:t>Vì Uy-li-am là một gương sáng về nhiều mặt cho sinh viên và tuổi trẻ nói chung: sự ham học, khả năng tự học, đầu óc sáng tạo và quyết tâm áp dụng những điều đã học, làm cho cuộc sống ngày càng tốt đẹp hơn.</a:t>
              </a:r>
            </a:p>
          </p:txBody>
        </p:sp>
      </p:grpSp>
      <p:pic>
        <p:nvPicPr>
          <p:cNvPr id="3074"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C177A190-3DAF-C9D2-F6D3-C2CA58A3FD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spTree>
    <p:extLst>
      <p:ext uri="{BB962C8B-B14F-4D97-AF65-F5344CB8AC3E}">
        <p14:creationId xmlns:p14="http://schemas.microsoft.com/office/powerpoint/2010/main" val="128409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8"/>
        <p:cNvGrpSpPr/>
        <p:nvPr/>
      </p:nvGrpSpPr>
      <p:grpSpPr>
        <a:xfrm>
          <a:off x="0" y="0"/>
          <a:ext cx="0" cy="0"/>
          <a:chOff x="0" y="0"/>
          <a:chExt cx="0" cy="0"/>
        </a:xfrm>
      </p:grpSpPr>
      <p:grpSp>
        <p:nvGrpSpPr>
          <p:cNvPr id="2" name="Group 1">
            <a:extLst>
              <a:ext uri="{FF2B5EF4-FFF2-40B4-BE49-F238E27FC236}">
                <a16:creationId xmlns:a16="http://schemas.microsoft.com/office/drawing/2014/main" id="{3C35E298-F286-E3D4-E982-C6EB01E21223}"/>
              </a:ext>
            </a:extLst>
          </p:cNvPr>
          <p:cNvGrpSpPr/>
          <p:nvPr/>
        </p:nvGrpSpPr>
        <p:grpSpPr>
          <a:xfrm>
            <a:off x="10866032" y="746200"/>
            <a:ext cx="1216041" cy="1432566"/>
            <a:chOff x="930253" y="1555705"/>
            <a:chExt cx="1279160" cy="1432566"/>
          </a:xfrm>
        </p:grpSpPr>
        <p:pic>
          <p:nvPicPr>
            <p:cNvPr id="3" name="Picture 2">
              <a:hlinkClick r:id="rId4"/>
              <a:extLst>
                <a:ext uri="{FF2B5EF4-FFF2-40B4-BE49-F238E27FC236}">
                  <a16:creationId xmlns:a16="http://schemas.microsoft.com/office/drawing/2014/main" id="{C6056C0C-2A4B-7B19-339B-E729BF96247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CB99E1FA-428A-2FEE-78F0-DA5C03C85A5C}"/>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
        <p:nvSpPr>
          <p:cNvPr id="336" name="Google Shape;336;p12"/>
          <p:cNvSpPr/>
          <p:nvPr/>
        </p:nvSpPr>
        <p:spPr>
          <a:xfrm>
            <a:off x="582726" y="2153899"/>
            <a:ext cx="3929974" cy="1579901"/>
          </a:xfrm>
          <a:custGeom>
            <a:avLst/>
            <a:gdLst/>
            <a:ahLst/>
            <a:cxnLst/>
            <a:rect l="l" t="t" r="r" b="b"/>
            <a:pathLst>
              <a:path w="2960023" h="1165031" extrusionOk="0">
                <a:moveTo>
                  <a:pt x="0" y="0"/>
                </a:moveTo>
                <a:lnTo>
                  <a:pt x="2960023" y="0"/>
                </a:lnTo>
                <a:lnTo>
                  <a:pt x="2960023" y="1165031"/>
                </a:lnTo>
                <a:lnTo>
                  <a:pt x="0" y="1165031"/>
                </a:lnTo>
                <a:close/>
              </a:path>
            </a:pathLst>
          </a:custGeom>
          <a:solidFill>
            <a:srgbClr val="FFC96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Em</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hãy</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đọc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diễn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cảm</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bài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đọc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400" b="1" i="1"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Người</a:t>
            </a:r>
            <a:r>
              <a:rPr kumimoji="0" lang="en-US" sz="2400" b="1" i="1"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400" b="1" i="1"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thu</a:t>
            </a:r>
            <a:r>
              <a:rPr kumimoji="0" lang="en-US" sz="2400" b="1" i="1"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400" b="1" i="1"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gió</a:t>
            </a:r>
            <a:r>
              <a:rPr kumimoji="0" lang="en-US" sz="2400" b="1" i="1"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a:t>
            </a:r>
            <a:endParaRPr kumimoji="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337" name="Google Shape;337;p12"/>
          <p:cNvPicPr preferRelativeResize="0"/>
          <p:nvPr/>
        </p:nvPicPr>
        <p:blipFill rotWithShape="1">
          <a:blip r:embed="rId4">
            <a:alphaModFix/>
          </a:blip>
          <a:srcRect/>
          <a:stretch/>
        </p:blipFill>
        <p:spPr>
          <a:xfrm>
            <a:off x="737435" y="3741207"/>
            <a:ext cx="3620555" cy="2914547"/>
          </a:xfrm>
          <a:prstGeom prst="rect">
            <a:avLst/>
          </a:prstGeom>
          <a:noFill/>
          <a:ln>
            <a:noFill/>
          </a:ln>
        </p:spPr>
      </p:pic>
      <p:sp>
        <p:nvSpPr>
          <p:cNvPr id="338" name="Google Shape;338;p12"/>
          <p:cNvSpPr/>
          <p:nvPr/>
        </p:nvSpPr>
        <p:spPr>
          <a:xfrm>
            <a:off x="5139474" y="624416"/>
            <a:ext cx="7052526" cy="6233583"/>
          </a:xfrm>
          <a:custGeom>
            <a:avLst/>
            <a:gdLst/>
            <a:ahLst/>
            <a:cxnLst/>
            <a:rect l="l" t="t" r="r" b="b"/>
            <a:pathLst>
              <a:path w="9829555" h="10287000" fill="none" extrusionOk="0">
                <a:moveTo>
                  <a:pt x="0" y="0"/>
                </a:moveTo>
                <a:cubicBezTo>
                  <a:pt x="215247" y="21"/>
                  <a:pt x="426628" y="7097"/>
                  <a:pt x="557008" y="0"/>
                </a:cubicBezTo>
                <a:cubicBezTo>
                  <a:pt x="687388" y="-7097"/>
                  <a:pt x="970115" y="24143"/>
                  <a:pt x="1310607" y="0"/>
                </a:cubicBezTo>
                <a:cubicBezTo>
                  <a:pt x="1651099" y="-24143"/>
                  <a:pt x="1691728" y="-30700"/>
                  <a:pt x="2064207" y="0"/>
                </a:cubicBezTo>
                <a:cubicBezTo>
                  <a:pt x="2436686" y="30700"/>
                  <a:pt x="2246347" y="7998"/>
                  <a:pt x="2424624" y="0"/>
                </a:cubicBezTo>
                <a:cubicBezTo>
                  <a:pt x="2602901" y="-7998"/>
                  <a:pt x="2805148" y="2373"/>
                  <a:pt x="2981632" y="0"/>
                </a:cubicBezTo>
                <a:cubicBezTo>
                  <a:pt x="3158116" y="-2373"/>
                  <a:pt x="3248383" y="-3744"/>
                  <a:pt x="3440344" y="0"/>
                </a:cubicBezTo>
                <a:cubicBezTo>
                  <a:pt x="3632305" y="3744"/>
                  <a:pt x="4021044" y="-10678"/>
                  <a:pt x="4193943" y="0"/>
                </a:cubicBezTo>
                <a:cubicBezTo>
                  <a:pt x="4366842" y="10678"/>
                  <a:pt x="4490836" y="-605"/>
                  <a:pt x="4652656" y="0"/>
                </a:cubicBezTo>
                <a:cubicBezTo>
                  <a:pt x="4814476" y="605"/>
                  <a:pt x="5144845" y="-19342"/>
                  <a:pt x="5406255" y="0"/>
                </a:cubicBezTo>
                <a:cubicBezTo>
                  <a:pt x="5667665" y="19342"/>
                  <a:pt x="5836595" y="-5777"/>
                  <a:pt x="6159854" y="0"/>
                </a:cubicBezTo>
                <a:cubicBezTo>
                  <a:pt x="6483113" y="5777"/>
                  <a:pt x="6514581" y="21553"/>
                  <a:pt x="6716863" y="0"/>
                </a:cubicBezTo>
                <a:cubicBezTo>
                  <a:pt x="6919145" y="-21553"/>
                  <a:pt x="7222668" y="13922"/>
                  <a:pt x="7568757" y="0"/>
                </a:cubicBezTo>
                <a:cubicBezTo>
                  <a:pt x="7914846" y="-13922"/>
                  <a:pt x="8088813" y="27159"/>
                  <a:pt x="8420652" y="0"/>
                </a:cubicBezTo>
                <a:cubicBezTo>
                  <a:pt x="8752491" y="-27159"/>
                  <a:pt x="8777595" y="-16422"/>
                  <a:pt x="8977660" y="0"/>
                </a:cubicBezTo>
                <a:cubicBezTo>
                  <a:pt x="9177725" y="16422"/>
                  <a:pt x="9597748" y="35121"/>
                  <a:pt x="9829555" y="0"/>
                </a:cubicBezTo>
                <a:cubicBezTo>
                  <a:pt x="9824628" y="131796"/>
                  <a:pt x="9839982" y="327674"/>
                  <a:pt x="9829555" y="480060"/>
                </a:cubicBezTo>
                <a:cubicBezTo>
                  <a:pt x="9819128" y="632446"/>
                  <a:pt x="9853296" y="854490"/>
                  <a:pt x="9829555" y="1165860"/>
                </a:cubicBezTo>
                <a:cubicBezTo>
                  <a:pt x="9805814" y="1477230"/>
                  <a:pt x="9817447" y="1532239"/>
                  <a:pt x="9829555" y="1645920"/>
                </a:cubicBezTo>
                <a:cubicBezTo>
                  <a:pt x="9841663" y="1759601"/>
                  <a:pt x="9799361" y="2317388"/>
                  <a:pt x="9829555" y="2537460"/>
                </a:cubicBezTo>
                <a:cubicBezTo>
                  <a:pt x="9859749" y="2757532"/>
                  <a:pt x="9844838" y="2997476"/>
                  <a:pt x="9829555" y="3120390"/>
                </a:cubicBezTo>
                <a:cubicBezTo>
                  <a:pt x="9814273" y="3243304"/>
                  <a:pt x="9841967" y="3556508"/>
                  <a:pt x="9829555" y="3703320"/>
                </a:cubicBezTo>
                <a:cubicBezTo>
                  <a:pt x="9817144" y="3850132"/>
                  <a:pt x="9802351" y="4187542"/>
                  <a:pt x="9829555" y="4389120"/>
                </a:cubicBezTo>
                <a:cubicBezTo>
                  <a:pt x="9856759" y="4590698"/>
                  <a:pt x="9802435" y="4891150"/>
                  <a:pt x="9829555" y="5074920"/>
                </a:cubicBezTo>
                <a:cubicBezTo>
                  <a:pt x="9856675" y="5258690"/>
                  <a:pt x="9820408" y="5383657"/>
                  <a:pt x="9829555" y="5554980"/>
                </a:cubicBezTo>
                <a:cubicBezTo>
                  <a:pt x="9838702" y="5726303"/>
                  <a:pt x="9813025" y="5771696"/>
                  <a:pt x="9829555" y="5932170"/>
                </a:cubicBezTo>
                <a:cubicBezTo>
                  <a:pt x="9846086" y="6092644"/>
                  <a:pt x="9851763" y="6442902"/>
                  <a:pt x="9829555" y="6720840"/>
                </a:cubicBezTo>
                <a:cubicBezTo>
                  <a:pt x="9807348" y="6998778"/>
                  <a:pt x="9850506" y="7280988"/>
                  <a:pt x="9829555" y="7509510"/>
                </a:cubicBezTo>
                <a:cubicBezTo>
                  <a:pt x="9808605" y="7738032"/>
                  <a:pt x="9817197" y="7767781"/>
                  <a:pt x="9829555" y="7886700"/>
                </a:cubicBezTo>
                <a:cubicBezTo>
                  <a:pt x="9841914" y="8005619"/>
                  <a:pt x="9811285" y="8209694"/>
                  <a:pt x="9829555" y="8469630"/>
                </a:cubicBezTo>
                <a:cubicBezTo>
                  <a:pt x="9847826" y="8729566"/>
                  <a:pt x="9847297" y="8764788"/>
                  <a:pt x="9829555" y="8949690"/>
                </a:cubicBezTo>
                <a:cubicBezTo>
                  <a:pt x="9811813" y="9134592"/>
                  <a:pt x="9835285" y="9308325"/>
                  <a:pt x="9829555" y="9429750"/>
                </a:cubicBezTo>
                <a:cubicBezTo>
                  <a:pt x="9823825" y="9551175"/>
                  <a:pt x="9852272" y="9982069"/>
                  <a:pt x="9829555" y="10287000"/>
                </a:cubicBezTo>
                <a:cubicBezTo>
                  <a:pt x="9660309" y="10272083"/>
                  <a:pt x="9601464" y="10294022"/>
                  <a:pt x="9469138" y="10287000"/>
                </a:cubicBezTo>
                <a:cubicBezTo>
                  <a:pt x="9336812" y="10279978"/>
                  <a:pt x="8936569" y="10321690"/>
                  <a:pt x="8715539" y="10287000"/>
                </a:cubicBezTo>
                <a:cubicBezTo>
                  <a:pt x="8494509" y="10252310"/>
                  <a:pt x="8320041" y="10283758"/>
                  <a:pt x="8158531" y="10287000"/>
                </a:cubicBezTo>
                <a:cubicBezTo>
                  <a:pt x="7997021" y="10290242"/>
                  <a:pt x="7778064" y="10286573"/>
                  <a:pt x="7404931" y="10287000"/>
                </a:cubicBezTo>
                <a:cubicBezTo>
                  <a:pt x="7031798" y="10287427"/>
                  <a:pt x="7112547" y="10292816"/>
                  <a:pt x="6946219" y="10287000"/>
                </a:cubicBezTo>
                <a:cubicBezTo>
                  <a:pt x="6779891" y="10281184"/>
                  <a:pt x="6543525" y="10265307"/>
                  <a:pt x="6290915" y="10287000"/>
                </a:cubicBezTo>
                <a:cubicBezTo>
                  <a:pt x="6038305" y="10308693"/>
                  <a:pt x="6061356" y="10300212"/>
                  <a:pt x="5832203" y="10287000"/>
                </a:cubicBezTo>
                <a:cubicBezTo>
                  <a:pt x="5603050" y="10273788"/>
                  <a:pt x="5591897" y="10277541"/>
                  <a:pt x="5373490" y="10287000"/>
                </a:cubicBezTo>
                <a:cubicBezTo>
                  <a:pt x="5155083" y="10296459"/>
                  <a:pt x="5109244" y="10293357"/>
                  <a:pt x="5013073" y="10287000"/>
                </a:cubicBezTo>
                <a:cubicBezTo>
                  <a:pt x="4916902" y="10280643"/>
                  <a:pt x="4499509" y="10282191"/>
                  <a:pt x="4357769" y="10287000"/>
                </a:cubicBezTo>
                <a:cubicBezTo>
                  <a:pt x="4216029" y="10291809"/>
                  <a:pt x="3999679" y="10308668"/>
                  <a:pt x="3899057" y="10287000"/>
                </a:cubicBezTo>
                <a:cubicBezTo>
                  <a:pt x="3798435" y="10265332"/>
                  <a:pt x="3432194" y="10253763"/>
                  <a:pt x="3145458" y="10287000"/>
                </a:cubicBezTo>
                <a:cubicBezTo>
                  <a:pt x="2858722" y="10320237"/>
                  <a:pt x="2700734" y="10264234"/>
                  <a:pt x="2293563" y="10287000"/>
                </a:cubicBezTo>
                <a:cubicBezTo>
                  <a:pt x="1886393" y="10309766"/>
                  <a:pt x="2031551" y="10274568"/>
                  <a:pt x="1933146" y="10287000"/>
                </a:cubicBezTo>
                <a:cubicBezTo>
                  <a:pt x="1834741" y="10299432"/>
                  <a:pt x="1705369" y="10287484"/>
                  <a:pt x="1572729" y="10287000"/>
                </a:cubicBezTo>
                <a:cubicBezTo>
                  <a:pt x="1440089" y="10286516"/>
                  <a:pt x="1086543" y="10270437"/>
                  <a:pt x="819130" y="10287000"/>
                </a:cubicBezTo>
                <a:cubicBezTo>
                  <a:pt x="551717" y="10303563"/>
                  <a:pt x="325168" y="10248513"/>
                  <a:pt x="0" y="10287000"/>
                </a:cubicBezTo>
                <a:cubicBezTo>
                  <a:pt x="-9979" y="10179615"/>
                  <a:pt x="-12982" y="9989565"/>
                  <a:pt x="0" y="9909810"/>
                </a:cubicBezTo>
                <a:cubicBezTo>
                  <a:pt x="12982" y="9830055"/>
                  <a:pt x="-27101" y="9525450"/>
                  <a:pt x="0" y="9224010"/>
                </a:cubicBezTo>
                <a:cubicBezTo>
                  <a:pt x="27101" y="8922570"/>
                  <a:pt x="36085" y="8829262"/>
                  <a:pt x="0" y="8435340"/>
                </a:cubicBezTo>
                <a:cubicBezTo>
                  <a:pt x="-36085" y="8041418"/>
                  <a:pt x="43158" y="7900382"/>
                  <a:pt x="0" y="7543800"/>
                </a:cubicBezTo>
                <a:cubicBezTo>
                  <a:pt x="-43158" y="7187218"/>
                  <a:pt x="24277" y="7252299"/>
                  <a:pt x="0" y="6960870"/>
                </a:cubicBezTo>
                <a:cubicBezTo>
                  <a:pt x="-24277" y="6669441"/>
                  <a:pt x="-4448" y="6596453"/>
                  <a:pt x="0" y="6275070"/>
                </a:cubicBezTo>
                <a:cubicBezTo>
                  <a:pt x="4448" y="5953687"/>
                  <a:pt x="-547" y="5699175"/>
                  <a:pt x="0" y="5383530"/>
                </a:cubicBezTo>
                <a:cubicBezTo>
                  <a:pt x="547" y="5067885"/>
                  <a:pt x="24710" y="4911232"/>
                  <a:pt x="0" y="4697730"/>
                </a:cubicBezTo>
                <a:cubicBezTo>
                  <a:pt x="-24710" y="4484228"/>
                  <a:pt x="32053" y="4246861"/>
                  <a:pt x="0" y="3909060"/>
                </a:cubicBezTo>
                <a:cubicBezTo>
                  <a:pt x="-32053" y="3571259"/>
                  <a:pt x="-14584" y="3445661"/>
                  <a:pt x="0" y="3326130"/>
                </a:cubicBezTo>
                <a:cubicBezTo>
                  <a:pt x="14584" y="3206599"/>
                  <a:pt x="-17146" y="2975183"/>
                  <a:pt x="0" y="2846070"/>
                </a:cubicBezTo>
                <a:cubicBezTo>
                  <a:pt x="17146" y="2716957"/>
                  <a:pt x="-3468" y="2502242"/>
                  <a:pt x="0" y="2366010"/>
                </a:cubicBezTo>
                <a:cubicBezTo>
                  <a:pt x="3468" y="2229778"/>
                  <a:pt x="12328" y="1911007"/>
                  <a:pt x="0" y="1474470"/>
                </a:cubicBezTo>
                <a:cubicBezTo>
                  <a:pt x="-12328" y="1037933"/>
                  <a:pt x="-3525" y="999844"/>
                  <a:pt x="0" y="788670"/>
                </a:cubicBezTo>
                <a:cubicBezTo>
                  <a:pt x="3525" y="577496"/>
                  <a:pt x="39128" y="288259"/>
                  <a:pt x="0" y="0"/>
                </a:cubicBezTo>
                <a:close/>
              </a:path>
              <a:path w="9829555" h="10287000" extrusionOk="0">
                <a:moveTo>
                  <a:pt x="0" y="0"/>
                </a:moveTo>
                <a:cubicBezTo>
                  <a:pt x="264261" y="31984"/>
                  <a:pt x="510550" y="14893"/>
                  <a:pt x="655304" y="0"/>
                </a:cubicBezTo>
                <a:cubicBezTo>
                  <a:pt x="800058" y="-14893"/>
                  <a:pt x="970982" y="13615"/>
                  <a:pt x="1114016" y="0"/>
                </a:cubicBezTo>
                <a:cubicBezTo>
                  <a:pt x="1257050" y="-13615"/>
                  <a:pt x="1356315" y="-1541"/>
                  <a:pt x="1572729" y="0"/>
                </a:cubicBezTo>
                <a:cubicBezTo>
                  <a:pt x="1789143" y="1541"/>
                  <a:pt x="1908116" y="14970"/>
                  <a:pt x="2031441" y="0"/>
                </a:cubicBezTo>
                <a:cubicBezTo>
                  <a:pt x="2154766" y="-14970"/>
                  <a:pt x="2400871" y="-10920"/>
                  <a:pt x="2686745" y="0"/>
                </a:cubicBezTo>
                <a:cubicBezTo>
                  <a:pt x="2972619" y="10920"/>
                  <a:pt x="2868971" y="-12038"/>
                  <a:pt x="3047162" y="0"/>
                </a:cubicBezTo>
                <a:cubicBezTo>
                  <a:pt x="3225353" y="12038"/>
                  <a:pt x="3382979" y="1181"/>
                  <a:pt x="3702466" y="0"/>
                </a:cubicBezTo>
                <a:cubicBezTo>
                  <a:pt x="4021953" y="-1181"/>
                  <a:pt x="4070154" y="10847"/>
                  <a:pt x="4357769" y="0"/>
                </a:cubicBezTo>
                <a:cubicBezTo>
                  <a:pt x="4645384" y="-10847"/>
                  <a:pt x="4877329" y="-14501"/>
                  <a:pt x="5111369" y="0"/>
                </a:cubicBezTo>
                <a:cubicBezTo>
                  <a:pt x="5345409" y="14501"/>
                  <a:pt x="5632681" y="10972"/>
                  <a:pt x="5766672" y="0"/>
                </a:cubicBezTo>
                <a:cubicBezTo>
                  <a:pt x="5900663" y="-10972"/>
                  <a:pt x="5994003" y="-8448"/>
                  <a:pt x="6127089" y="0"/>
                </a:cubicBezTo>
                <a:cubicBezTo>
                  <a:pt x="6260175" y="8448"/>
                  <a:pt x="6518764" y="24990"/>
                  <a:pt x="6782393" y="0"/>
                </a:cubicBezTo>
                <a:cubicBezTo>
                  <a:pt x="7046022" y="-24990"/>
                  <a:pt x="7003660" y="7534"/>
                  <a:pt x="7142810" y="0"/>
                </a:cubicBezTo>
                <a:cubicBezTo>
                  <a:pt x="7281960" y="-7534"/>
                  <a:pt x="7568813" y="28828"/>
                  <a:pt x="7994705" y="0"/>
                </a:cubicBezTo>
                <a:cubicBezTo>
                  <a:pt x="8420597" y="-28828"/>
                  <a:pt x="8452599" y="7251"/>
                  <a:pt x="8748304" y="0"/>
                </a:cubicBezTo>
                <a:cubicBezTo>
                  <a:pt x="9044009" y="-7251"/>
                  <a:pt x="8985301" y="10887"/>
                  <a:pt x="9108721" y="0"/>
                </a:cubicBezTo>
                <a:cubicBezTo>
                  <a:pt x="9232141" y="-10887"/>
                  <a:pt x="9682344" y="34266"/>
                  <a:pt x="9829555" y="0"/>
                </a:cubicBezTo>
                <a:cubicBezTo>
                  <a:pt x="9842102" y="165383"/>
                  <a:pt x="9836810" y="329531"/>
                  <a:pt x="9829555" y="480060"/>
                </a:cubicBezTo>
                <a:cubicBezTo>
                  <a:pt x="9822300" y="630589"/>
                  <a:pt x="9831484" y="1101167"/>
                  <a:pt x="9829555" y="1371600"/>
                </a:cubicBezTo>
                <a:cubicBezTo>
                  <a:pt x="9827626" y="1642033"/>
                  <a:pt x="9844343" y="1987920"/>
                  <a:pt x="9829555" y="2263140"/>
                </a:cubicBezTo>
                <a:cubicBezTo>
                  <a:pt x="9814767" y="2538360"/>
                  <a:pt x="9825256" y="2659820"/>
                  <a:pt x="9829555" y="2948940"/>
                </a:cubicBezTo>
                <a:cubicBezTo>
                  <a:pt x="9833854" y="3238060"/>
                  <a:pt x="9798090" y="3495241"/>
                  <a:pt x="9829555" y="3634740"/>
                </a:cubicBezTo>
                <a:cubicBezTo>
                  <a:pt x="9861020" y="3774239"/>
                  <a:pt x="9827281" y="4001406"/>
                  <a:pt x="9829555" y="4114800"/>
                </a:cubicBezTo>
                <a:cubicBezTo>
                  <a:pt x="9831829" y="4228194"/>
                  <a:pt x="9844296" y="4528284"/>
                  <a:pt x="9829555" y="4800600"/>
                </a:cubicBezTo>
                <a:cubicBezTo>
                  <a:pt x="9814814" y="5072916"/>
                  <a:pt x="9822620" y="5168172"/>
                  <a:pt x="9829555" y="5280660"/>
                </a:cubicBezTo>
                <a:cubicBezTo>
                  <a:pt x="9836490" y="5393148"/>
                  <a:pt x="9831036" y="5541338"/>
                  <a:pt x="9829555" y="5760720"/>
                </a:cubicBezTo>
                <a:cubicBezTo>
                  <a:pt x="9828074" y="5980102"/>
                  <a:pt x="9814027" y="6028855"/>
                  <a:pt x="9829555" y="6240780"/>
                </a:cubicBezTo>
                <a:cubicBezTo>
                  <a:pt x="9845083" y="6452705"/>
                  <a:pt x="9808530" y="6638314"/>
                  <a:pt x="9829555" y="6823710"/>
                </a:cubicBezTo>
                <a:cubicBezTo>
                  <a:pt x="9850581" y="7009106"/>
                  <a:pt x="9820523" y="7206581"/>
                  <a:pt x="9829555" y="7303770"/>
                </a:cubicBezTo>
                <a:cubicBezTo>
                  <a:pt x="9838587" y="7400959"/>
                  <a:pt x="9844490" y="7701237"/>
                  <a:pt x="9829555" y="8092440"/>
                </a:cubicBezTo>
                <a:cubicBezTo>
                  <a:pt x="9814621" y="8483643"/>
                  <a:pt x="9857652" y="8502782"/>
                  <a:pt x="9829555" y="8675370"/>
                </a:cubicBezTo>
                <a:cubicBezTo>
                  <a:pt x="9801459" y="8847958"/>
                  <a:pt x="9811313" y="9040088"/>
                  <a:pt x="9829555" y="9155430"/>
                </a:cubicBezTo>
                <a:cubicBezTo>
                  <a:pt x="9847797" y="9270772"/>
                  <a:pt x="9774131" y="9929862"/>
                  <a:pt x="9829555" y="10287000"/>
                </a:cubicBezTo>
                <a:cubicBezTo>
                  <a:pt x="9670738" y="10281509"/>
                  <a:pt x="9565872" y="10303636"/>
                  <a:pt x="9469138" y="10287000"/>
                </a:cubicBezTo>
                <a:cubicBezTo>
                  <a:pt x="9372404" y="10270364"/>
                  <a:pt x="9149606" y="10296075"/>
                  <a:pt x="9010425" y="10287000"/>
                </a:cubicBezTo>
                <a:cubicBezTo>
                  <a:pt x="8871244" y="10277925"/>
                  <a:pt x="8661802" y="10312148"/>
                  <a:pt x="8453417" y="10287000"/>
                </a:cubicBezTo>
                <a:cubicBezTo>
                  <a:pt x="8245032" y="10261852"/>
                  <a:pt x="8156637" y="10270664"/>
                  <a:pt x="7896409" y="10287000"/>
                </a:cubicBezTo>
                <a:cubicBezTo>
                  <a:pt x="7636181" y="10303336"/>
                  <a:pt x="7420858" y="10301037"/>
                  <a:pt x="7044514" y="10287000"/>
                </a:cubicBezTo>
                <a:cubicBezTo>
                  <a:pt x="6668170" y="10272963"/>
                  <a:pt x="6480739" y="10265405"/>
                  <a:pt x="6192620" y="10287000"/>
                </a:cubicBezTo>
                <a:cubicBezTo>
                  <a:pt x="5904501" y="10308595"/>
                  <a:pt x="5948099" y="10271809"/>
                  <a:pt x="5733907" y="10287000"/>
                </a:cubicBezTo>
                <a:cubicBezTo>
                  <a:pt x="5519715" y="10302191"/>
                  <a:pt x="5278339" y="10260988"/>
                  <a:pt x="4980308" y="10287000"/>
                </a:cubicBezTo>
                <a:cubicBezTo>
                  <a:pt x="4682277" y="10313012"/>
                  <a:pt x="4483289" y="10321844"/>
                  <a:pt x="4128413" y="10287000"/>
                </a:cubicBezTo>
                <a:cubicBezTo>
                  <a:pt x="3773538" y="10252156"/>
                  <a:pt x="3683121" y="10253423"/>
                  <a:pt x="3276518" y="10287000"/>
                </a:cubicBezTo>
                <a:cubicBezTo>
                  <a:pt x="2869915" y="10320577"/>
                  <a:pt x="2826111" y="10314936"/>
                  <a:pt x="2522919" y="10287000"/>
                </a:cubicBezTo>
                <a:cubicBezTo>
                  <a:pt x="2219727" y="10259064"/>
                  <a:pt x="2099748" y="10258510"/>
                  <a:pt x="1769320" y="10287000"/>
                </a:cubicBezTo>
                <a:cubicBezTo>
                  <a:pt x="1438892" y="10315490"/>
                  <a:pt x="1218588" y="10274611"/>
                  <a:pt x="917425" y="10287000"/>
                </a:cubicBezTo>
                <a:cubicBezTo>
                  <a:pt x="616262" y="10299389"/>
                  <a:pt x="283709" y="10254194"/>
                  <a:pt x="0" y="10287000"/>
                </a:cubicBezTo>
                <a:cubicBezTo>
                  <a:pt x="-4487" y="10157353"/>
                  <a:pt x="-622" y="10064713"/>
                  <a:pt x="0" y="9909810"/>
                </a:cubicBezTo>
                <a:cubicBezTo>
                  <a:pt x="622" y="9754907"/>
                  <a:pt x="-35367" y="9310247"/>
                  <a:pt x="0" y="9018270"/>
                </a:cubicBezTo>
                <a:cubicBezTo>
                  <a:pt x="35367" y="8726293"/>
                  <a:pt x="-16587" y="8618317"/>
                  <a:pt x="0" y="8332470"/>
                </a:cubicBezTo>
                <a:cubicBezTo>
                  <a:pt x="16587" y="8046623"/>
                  <a:pt x="-30475" y="7821378"/>
                  <a:pt x="0" y="7440930"/>
                </a:cubicBezTo>
                <a:cubicBezTo>
                  <a:pt x="30475" y="7060482"/>
                  <a:pt x="20232" y="6956687"/>
                  <a:pt x="0" y="6652260"/>
                </a:cubicBezTo>
                <a:cubicBezTo>
                  <a:pt x="-20232" y="6347833"/>
                  <a:pt x="17811" y="6221731"/>
                  <a:pt x="0" y="6069330"/>
                </a:cubicBezTo>
                <a:cubicBezTo>
                  <a:pt x="-17811" y="5916929"/>
                  <a:pt x="3989" y="5473899"/>
                  <a:pt x="0" y="5280660"/>
                </a:cubicBezTo>
                <a:cubicBezTo>
                  <a:pt x="-3989" y="5087421"/>
                  <a:pt x="16125" y="4902003"/>
                  <a:pt x="0" y="4800600"/>
                </a:cubicBezTo>
                <a:cubicBezTo>
                  <a:pt x="-16125" y="4699197"/>
                  <a:pt x="31409" y="4355382"/>
                  <a:pt x="0" y="4011930"/>
                </a:cubicBezTo>
                <a:cubicBezTo>
                  <a:pt x="-31409" y="3668478"/>
                  <a:pt x="-2006" y="3526617"/>
                  <a:pt x="0" y="3120390"/>
                </a:cubicBezTo>
                <a:cubicBezTo>
                  <a:pt x="2006" y="2714163"/>
                  <a:pt x="12766" y="2723085"/>
                  <a:pt x="0" y="2434590"/>
                </a:cubicBezTo>
                <a:cubicBezTo>
                  <a:pt x="-12766" y="2146095"/>
                  <a:pt x="-15624" y="2163602"/>
                  <a:pt x="0" y="2057400"/>
                </a:cubicBezTo>
                <a:cubicBezTo>
                  <a:pt x="15624" y="1951198"/>
                  <a:pt x="29026" y="1660144"/>
                  <a:pt x="0" y="1474470"/>
                </a:cubicBezTo>
                <a:cubicBezTo>
                  <a:pt x="-29026" y="1288796"/>
                  <a:pt x="34675" y="994743"/>
                  <a:pt x="0" y="582930"/>
                </a:cubicBezTo>
                <a:cubicBezTo>
                  <a:pt x="-34675" y="171117"/>
                  <a:pt x="-13024" y="217278"/>
                  <a:pt x="0" y="0"/>
                </a:cubicBezTo>
                <a:close/>
              </a:path>
            </a:pathLst>
          </a:custGeom>
          <a:solidFill>
            <a:srgbClr val="FDE9D8"/>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Chú</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ý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cách</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nghỉ</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hơi</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ở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các</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câu</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dài</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nhấn</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mạnh</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các</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từ</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ngữ</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quan</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trọng</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Cậu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bé</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Uy-li-am/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sống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ở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một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làng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quê</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nghèo</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của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châu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Phi.</a:t>
            </a:r>
            <a:endParaRPr kumimoji="0"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Ở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đó</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với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vốn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tiếng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bập</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bõm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và</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sự</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giúp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sức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của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từ</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điển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cậu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đọc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được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hai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cuốn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sách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hướng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dẫn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cách</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làm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ra</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điện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Chiếc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máy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điện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gió</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thứ</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hai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giúp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cậu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dùng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máy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bơm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nước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để</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cung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cấp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nước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tưới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cho</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cánh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đồng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ngô</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thuốc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lá</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của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gia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đình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Pts val="2000"/>
              <a:buFont typeface="Arial"/>
              <a:buChar char="•"/>
              <a:tabLst/>
              <a:defRPr/>
            </a:pP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Năm</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2013,/ Uy-li-am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được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một</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tạp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chí</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quốc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tế</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có</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uy</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tín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đưa</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vào</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danh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sách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những</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người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dưới</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ba</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mươi</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tuổi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thay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đổi</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thế</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Arial"/>
                <a:cs typeface="Arial"/>
                <a:sym typeface="Arial"/>
              </a:rPr>
              <a:t>giới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2"/>
        <p:cNvGrpSpPr/>
        <p:nvPr/>
      </p:nvGrpSpPr>
      <p:grpSpPr>
        <a:xfrm>
          <a:off x="0" y="0"/>
          <a:ext cx="0" cy="0"/>
          <a:chOff x="0" y="0"/>
          <a:chExt cx="0" cy="0"/>
        </a:xfrm>
      </p:grpSpPr>
      <p:grpSp>
        <p:nvGrpSpPr>
          <p:cNvPr id="2" name="Group 1">
            <a:extLst>
              <a:ext uri="{FF2B5EF4-FFF2-40B4-BE49-F238E27FC236}">
                <a16:creationId xmlns:a16="http://schemas.microsoft.com/office/drawing/2014/main" id="{08512617-7B40-B3F1-6BF0-23B354E2BDB1}"/>
              </a:ext>
            </a:extLst>
          </p:cNvPr>
          <p:cNvGrpSpPr/>
          <p:nvPr/>
        </p:nvGrpSpPr>
        <p:grpSpPr>
          <a:xfrm>
            <a:off x="10866032" y="746200"/>
            <a:ext cx="1216041" cy="1432566"/>
            <a:chOff x="930253" y="1555705"/>
            <a:chExt cx="1279160" cy="1432566"/>
          </a:xfrm>
        </p:grpSpPr>
        <p:pic>
          <p:nvPicPr>
            <p:cNvPr id="3" name="Picture 2">
              <a:hlinkClick r:id="rId4"/>
              <a:extLst>
                <a:ext uri="{FF2B5EF4-FFF2-40B4-BE49-F238E27FC236}">
                  <a16:creationId xmlns:a16="http://schemas.microsoft.com/office/drawing/2014/main" id="{36FE59FD-BB1F-E945-E2DE-9F8E9FF612B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id="{1795B974-A119-A16B-9A7A-DB1B69514B54}"/>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0" name="Google Shape;350;p14"/>
          <p:cNvSpPr txBox="1"/>
          <p:nvPr/>
        </p:nvSpPr>
        <p:spPr>
          <a:xfrm>
            <a:off x="4959860" y="3345081"/>
            <a:ext cx="6635240" cy="129266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507F"/>
                </a:solidFill>
                <a:effectLst/>
                <a:uLnTx/>
                <a:uFillTx/>
                <a:latin typeface="UTM Avo" panose="02040603050506020204" pitchFamily="18" charset="0"/>
                <a:ea typeface="Arial"/>
                <a:cs typeface="Arial"/>
                <a:sym typeface="Arial"/>
              </a:rPr>
              <a:t>Tìm</a:t>
            </a:r>
            <a:r>
              <a:rPr kumimoji="0" lang="en-US" sz="2800" b="0" i="0" u="none" strike="noStrike" kern="0" cap="none" spc="0" normalizeH="0" baseline="0" noProof="0" dirty="0">
                <a:ln>
                  <a:noFill/>
                </a:ln>
                <a:solidFill>
                  <a:srgbClr val="00507F"/>
                </a:solidFill>
                <a:effectLst/>
                <a:uLnTx/>
                <a:uFillTx/>
                <a:latin typeface="UTM Avo" panose="02040603050506020204" pitchFamily="18" charset="0"/>
                <a:ea typeface="Arial"/>
                <a:cs typeface="Arial"/>
                <a:sym typeface="Arial"/>
              </a:rPr>
              <a:t> </a:t>
            </a:r>
            <a:r>
              <a:rPr kumimoji="0" lang="en-US" sz="2800" b="0" i="0" u="none" strike="noStrike" kern="0" cap="none" spc="0" normalizeH="0" baseline="0" noProof="0" dirty="0" err="1">
                <a:ln>
                  <a:noFill/>
                </a:ln>
                <a:solidFill>
                  <a:srgbClr val="00507F"/>
                </a:solidFill>
                <a:effectLst/>
                <a:uLnTx/>
                <a:uFillTx/>
                <a:latin typeface="UTM Avo" panose="02040603050506020204" pitchFamily="18" charset="0"/>
                <a:ea typeface="Arial"/>
                <a:cs typeface="Arial"/>
                <a:sym typeface="Arial"/>
              </a:rPr>
              <a:t>đọc</a:t>
            </a:r>
            <a:r>
              <a:rPr kumimoji="0" lang="en-US" sz="2800" b="0" i="0" u="none" strike="noStrike" kern="0" cap="none" spc="0" normalizeH="0" baseline="0" noProof="0" dirty="0">
                <a:ln>
                  <a:noFill/>
                </a:ln>
                <a:solidFill>
                  <a:srgbClr val="00507F"/>
                </a:solidFill>
                <a:effectLst/>
                <a:uLnTx/>
                <a:uFillTx/>
                <a:latin typeface="UTM Avo" panose="02040603050506020204" pitchFamily="18" charset="0"/>
                <a:ea typeface="Arial"/>
                <a:cs typeface="Arial"/>
                <a:sym typeface="Arial"/>
              </a:rPr>
              <a:t> </a:t>
            </a:r>
            <a:r>
              <a:rPr kumimoji="0" lang="en-US" sz="2800" b="0" i="0" u="none" strike="noStrike" kern="0" cap="none" spc="0" normalizeH="0" baseline="0" noProof="0" dirty="0" err="1">
                <a:ln>
                  <a:noFill/>
                </a:ln>
                <a:solidFill>
                  <a:srgbClr val="00507F"/>
                </a:solidFill>
                <a:effectLst/>
                <a:uLnTx/>
                <a:uFillTx/>
                <a:latin typeface="UTM Avo" panose="02040603050506020204" pitchFamily="18" charset="0"/>
                <a:ea typeface="Arial"/>
                <a:cs typeface="Arial"/>
                <a:sym typeface="Arial"/>
              </a:rPr>
              <a:t>những</a:t>
            </a:r>
            <a:r>
              <a:rPr kumimoji="0" lang="en-US" sz="2800" b="0" i="0" u="none" strike="noStrike" kern="0" cap="none" spc="0" normalizeH="0" baseline="0" noProof="0" dirty="0">
                <a:ln>
                  <a:noFill/>
                </a:ln>
                <a:solidFill>
                  <a:srgbClr val="00507F"/>
                </a:solidFill>
                <a:effectLst/>
                <a:uLnTx/>
                <a:uFillTx/>
                <a:latin typeface="UTM Avo" panose="02040603050506020204" pitchFamily="18" charset="0"/>
                <a:ea typeface="Arial"/>
                <a:cs typeface="Arial"/>
                <a:sym typeface="Arial"/>
              </a:rPr>
              <a:t> </a:t>
            </a:r>
            <a:r>
              <a:rPr kumimoji="0" lang="en-US" sz="2800" b="0" i="0" u="none" strike="noStrike" kern="0" cap="none" spc="0" normalizeH="0" baseline="0" noProof="0" dirty="0" err="1">
                <a:ln>
                  <a:noFill/>
                </a:ln>
                <a:solidFill>
                  <a:srgbClr val="00507F"/>
                </a:solidFill>
                <a:effectLst/>
                <a:uLnTx/>
                <a:uFillTx/>
                <a:latin typeface="UTM Avo" panose="02040603050506020204" pitchFamily="18" charset="0"/>
                <a:ea typeface="Arial"/>
                <a:cs typeface="Arial"/>
                <a:sym typeface="Arial"/>
              </a:rPr>
              <a:t>bài</a:t>
            </a:r>
            <a:r>
              <a:rPr kumimoji="0" lang="en-US" sz="2800" b="0" i="0" u="none" strike="noStrike" kern="0" cap="none" spc="0" normalizeH="0" baseline="0" noProof="0" dirty="0">
                <a:ln>
                  <a:noFill/>
                </a:ln>
                <a:solidFill>
                  <a:srgbClr val="00507F"/>
                </a:solidFill>
                <a:effectLst/>
                <a:uLnTx/>
                <a:uFillTx/>
                <a:latin typeface="UTM Avo" panose="02040603050506020204" pitchFamily="18" charset="0"/>
                <a:ea typeface="Arial"/>
                <a:cs typeface="Arial"/>
                <a:sym typeface="Arial"/>
              </a:rPr>
              <a:t> </a:t>
            </a:r>
            <a:r>
              <a:rPr kumimoji="0" lang="en-US" sz="2800" b="0" i="0" u="none" strike="noStrike" kern="0" cap="none" spc="0" normalizeH="0" baseline="0" noProof="0" dirty="0" err="1">
                <a:ln>
                  <a:noFill/>
                </a:ln>
                <a:solidFill>
                  <a:srgbClr val="00507F"/>
                </a:solidFill>
                <a:effectLst/>
                <a:uLnTx/>
                <a:uFillTx/>
                <a:latin typeface="UTM Avo" panose="02040603050506020204" pitchFamily="18" charset="0"/>
                <a:ea typeface="Arial"/>
                <a:cs typeface="Arial"/>
                <a:sym typeface="Arial"/>
              </a:rPr>
              <a:t>viết</a:t>
            </a:r>
            <a:r>
              <a:rPr kumimoji="0" lang="en-US" sz="2800" b="0" i="0" u="none" strike="noStrike" kern="0" cap="none" spc="0" normalizeH="0" baseline="0" noProof="0" dirty="0">
                <a:ln>
                  <a:noFill/>
                </a:ln>
                <a:solidFill>
                  <a:srgbClr val="00507F"/>
                </a:solidFill>
                <a:effectLst/>
                <a:uLnTx/>
                <a:uFillTx/>
                <a:latin typeface="UTM Avo" panose="02040603050506020204" pitchFamily="18" charset="0"/>
                <a:ea typeface="Arial"/>
                <a:cs typeface="Arial"/>
                <a:sym typeface="Arial"/>
              </a:rPr>
              <a:t> </a:t>
            </a:r>
            <a:r>
              <a:rPr kumimoji="0" lang="en-US" sz="2800" b="0" i="0" u="none" strike="noStrike" kern="0" cap="none" spc="0" normalizeH="0" baseline="0" noProof="0" dirty="0" err="1">
                <a:ln>
                  <a:noFill/>
                </a:ln>
                <a:solidFill>
                  <a:srgbClr val="00507F"/>
                </a:solidFill>
                <a:effectLst/>
                <a:uLnTx/>
                <a:uFillTx/>
                <a:latin typeface="UTM Avo" panose="02040603050506020204" pitchFamily="18" charset="0"/>
                <a:ea typeface="Arial"/>
                <a:cs typeface="Arial"/>
                <a:sym typeface="Arial"/>
              </a:rPr>
              <a:t>về</a:t>
            </a:r>
            <a:r>
              <a:rPr kumimoji="0" lang="en-US" sz="2800" b="0" i="0" u="none" strike="noStrike" kern="0" cap="none" spc="0" normalizeH="0" baseline="0" noProof="0" dirty="0">
                <a:ln>
                  <a:noFill/>
                </a:ln>
                <a:solidFill>
                  <a:srgbClr val="00507F"/>
                </a:solidFill>
                <a:effectLst/>
                <a:uLnTx/>
                <a:uFillTx/>
                <a:latin typeface="UTM Avo" panose="02040603050506020204" pitchFamily="18" charset="0"/>
                <a:ea typeface="Arial"/>
                <a:cs typeface="Arial"/>
                <a:sym typeface="Arial"/>
              </a:rPr>
              <a:t> </a:t>
            </a:r>
            <a:r>
              <a:rPr kumimoji="0" lang="en-US" sz="2800" b="0" i="0" u="none" strike="noStrike" kern="0" cap="none" spc="0" normalizeH="0" baseline="0" noProof="0" dirty="0" err="1">
                <a:ln>
                  <a:noFill/>
                </a:ln>
                <a:solidFill>
                  <a:srgbClr val="00507F"/>
                </a:solidFill>
                <a:effectLst/>
                <a:uLnTx/>
                <a:uFillTx/>
                <a:latin typeface="UTM Avo" panose="02040603050506020204" pitchFamily="18" charset="0"/>
                <a:ea typeface="Arial"/>
                <a:cs typeface="Arial"/>
                <a:sym typeface="Arial"/>
              </a:rPr>
              <a:t>chủ</a:t>
            </a:r>
            <a:r>
              <a:rPr kumimoji="0" lang="en-US" sz="2800" b="0" i="0" u="none" strike="noStrike" kern="0" cap="none" spc="0" normalizeH="0" baseline="0" noProof="0" dirty="0">
                <a:ln>
                  <a:noFill/>
                </a:ln>
                <a:solidFill>
                  <a:srgbClr val="00507F"/>
                </a:solidFill>
                <a:effectLst/>
                <a:uLnTx/>
                <a:uFillTx/>
                <a:latin typeface="UTM Avo" panose="02040603050506020204" pitchFamily="18" charset="0"/>
                <a:ea typeface="Arial"/>
                <a:cs typeface="Arial"/>
                <a:sym typeface="Arial"/>
              </a:rPr>
              <a:t> </a:t>
            </a:r>
            <a:r>
              <a:rPr kumimoji="0" lang="en-US" sz="2800" b="0" i="0" u="none" strike="noStrike" kern="0" cap="none" spc="0" normalizeH="0" baseline="0" noProof="0" dirty="0" err="1">
                <a:ln>
                  <a:noFill/>
                </a:ln>
                <a:solidFill>
                  <a:srgbClr val="00507F"/>
                </a:solidFill>
                <a:effectLst/>
                <a:uLnTx/>
                <a:uFillTx/>
                <a:latin typeface="UTM Avo" panose="02040603050506020204" pitchFamily="18" charset="0"/>
                <a:ea typeface="Arial"/>
                <a:cs typeface="Arial"/>
                <a:sym typeface="Arial"/>
              </a:rPr>
              <a:t>điểm</a:t>
            </a:r>
            <a:r>
              <a:rPr kumimoji="0" lang="en-US" sz="2800" b="0" i="0" u="none" strike="noStrike" kern="0" cap="none" spc="0" normalizeH="0" baseline="0" noProof="0" dirty="0">
                <a:ln>
                  <a:noFill/>
                </a:ln>
                <a:solidFill>
                  <a:srgbClr val="00507F"/>
                </a:solidFill>
                <a:effectLst/>
                <a:uLnTx/>
                <a:uFillTx/>
                <a:latin typeface="UTM Avo" panose="02040603050506020204" pitchFamily="18" charset="0"/>
                <a:ea typeface="Arial"/>
                <a:cs typeface="Arial"/>
                <a:sym typeface="Arial"/>
              </a:rPr>
              <a:t> </a:t>
            </a:r>
            <a:r>
              <a:rPr kumimoji="0" lang="en-US" sz="2800" b="1" i="1" u="none" strike="noStrike" kern="0" cap="none" spc="0" normalizeH="0" baseline="0" noProof="0" dirty="0">
                <a:ln>
                  <a:noFill/>
                </a:ln>
                <a:solidFill>
                  <a:srgbClr val="00507F"/>
                </a:solidFill>
                <a:effectLst/>
                <a:uLnTx/>
                <a:uFillTx/>
                <a:latin typeface="UTM Avo" panose="02040603050506020204" pitchFamily="18" charset="0"/>
                <a:ea typeface="Arial"/>
                <a:cs typeface="Arial"/>
                <a:sym typeface="Arial"/>
              </a:rPr>
              <a:t>Kho </a:t>
            </a:r>
            <a:r>
              <a:rPr kumimoji="0" lang="en-US" sz="2800" b="1" i="1" u="none" strike="noStrike" kern="0" cap="none" spc="0" normalizeH="0" baseline="0" noProof="0" dirty="0" err="1">
                <a:ln>
                  <a:noFill/>
                </a:ln>
                <a:solidFill>
                  <a:srgbClr val="00507F"/>
                </a:solidFill>
                <a:effectLst/>
                <a:uLnTx/>
                <a:uFillTx/>
                <a:latin typeface="UTM Avo" panose="02040603050506020204" pitchFamily="18" charset="0"/>
                <a:ea typeface="Arial"/>
                <a:cs typeface="Arial"/>
                <a:sym typeface="Arial"/>
              </a:rPr>
              <a:t>báu</a:t>
            </a:r>
            <a:r>
              <a:rPr kumimoji="0" lang="en-US" sz="2800" b="1" i="1" u="none" strike="noStrike" kern="0" cap="none" spc="0" normalizeH="0" baseline="0" noProof="0" dirty="0">
                <a:ln>
                  <a:noFill/>
                </a:ln>
                <a:solidFill>
                  <a:srgbClr val="00507F"/>
                </a:solidFill>
                <a:effectLst/>
                <a:uLnTx/>
                <a:uFillTx/>
                <a:latin typeface="UTM Avo" panose="02040603050506020204" pitchFamily="18" charset="0"/>
                <a:ea typeface="Arial"/>
                <a:cs typeface="Arial"/>
                <a:sym typeface="Arial"/>
              </a:rPr>
              <a:t> </a:t>
            </a:r>
            <a:r>
              <a:rPr kumimoji="0" lang="en-US" sz="2800" b="1" i="1" u="none" strike="noStrike" kern="0" cap="none" spc="0" normalizeH="0" baseline="0" noProof="0" dirty="0" err="1">
                <a:ln>
                  <a:noFill/>
                </a:ln>
                <a:solidFill>
                  <a:srgbClr val="00507F"/>
                </a:solidFill>
                <a:effectLst/>
                <a:uLnTx/>
                <a:uFillTx/>
                <a:latin typeface="UTM Avo" panose="02040603050506020204" pitchFamily="18" charset="0"/>
                <a:ea typeface="Arial"/>
                <a:cs typeface="Arial"/>
                <a:sym typeface="Arial"/>
              </a:rPr>
              <a:t>của</a:t>
            </a:r>
            <a:r>
              <a:rPr kumimoji="0" lang="en-US" sz="2800" b="1" i="1" u="none" strike="noStrike" kern="0" cap="none" spc="0" normalizeH="0" baseline="0" noProof="0" dirty="0">
                <a:ln>
                  <a:noFill/>
                </a:ln>
                <a:solidFill>
                  <a:srgbClr val="00507F"/>
                </a:solidFill>
                <a:effectLst/>
                <a:uLnTx/>
                <a:uFillTx/>
                <a:latin typeface="UTM Avo" panose="02040603050506020204" pitchFamily="18" charset="0"/>
                <a:ea typeface="Arial"/>
                <a:cs typeface="Arial"/>
                <a:sym typeface="Arial"/>
              </a:rPr>
              <a:t> </a:t>
            </a:r>
            <a:r>
              <a:rPr kumimoji="0" lang="en-US" sz="2800" b="1" i="1" u="none" strike="noStrike" kern="0" cap="none" spc="0" normalizeH="0" baseline="0" noProof="0" dirty="0" err="1">
                <a:ln>
                  <a:noFill/>
                </a:ln>
                <a:solidFill>
                  <a:srgbClr val="00507F"/>
                </a:solidFill>
                <a:effectLst/>
                <a:uLnTx/>
                <a:uFillTx/>
                <a:latin typeface="UTM Avo" panose="02040603050506020204" pitchFamily="18" charset="0"/>
                <a:ea typeface="Arial"/>
                <a:cs typeface="Arial"/>
                <a:sym typeface="Arial"/>
              </a:rPr>
              <a:t>em</a:t>
            </a:r>
            <a:endParaRPr kumimoji="0" sz="1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351" name="Google Shape;351;p14"/>
          <p:cNvPicPr preferRelativeResize="0"/>
          <p:nvPr/>
        </p:nvPicPr>
        <p:blipFill rotWithShape="1">
          <a:blip r:embed="rId4">
            <a:alphaModFix/>
          </a:blip>
          <a:srcRect/>
          <a:stretch/>
        </p:blipFill>
        <p:spPr>
          <a:xfrm>
            <a:off x="1421880" y="2161893"/>
            <a:ext cx="3315220" cy="40677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E9DF4D-0EEF-351D-7195-CE8B37793886}"/>
              </a:ext>
            </a:extLst>
          </p:cNvPr>
          <p:cNvGrpSpPr/>
          <p:nvPr/>
        </p:nvGrpSpPr>
        <p:grpSpPr>
          <a:xfrm>
            <a:off x="10866032" y="746200"/>
            <a:ext cx="1216041" cy="1432566"/>
            <a:chOff x="930253" y="1555705"/>
            <a:chExt cx="1279160" cy="1432566"/>
          </a:xfrm>
        </p:grpSpPr>
        <p:pic>
          <p:nvPicPr>
            <p:cNvPr id="4" name="Picture 3">
              <a:hlinkClick r:id="rId3"/>
              <a:extLst>
                <a:ext uri="{FF2B5EF4-FFF2-40B4-BE49-F238E27FC236}">
                  <a16:creationId xmlns:a16="http://schemas.microsoft.com/office/drawing/2014/main" id="{C26398B4-5860-7241-2C46-675AE6EE16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5" name="TextBox 4">
              <a:extLst>
                <a:ext uri="{FF2B5EF4-FFF2-40B4-BE49-F238E27FC236}">
                  <a16:creationId xmlns:a16="http://schemas.microsoft.com/office/drawing/2014/main" id="{3D0F4302-8BFA-963E-44D3-84FECFB53D33}"/>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747718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17715" y="5431553"/>
            <a:ext cx="2154757" cy="913199"/>
          </a:xfrm>
          <a:prstGeom prst="rect">
            <a:avLst/>
          </a:prstGeom>
          <a:noFill/>
        </p:spPr>
        <p:txBody>
          <a:bodyPr wrap="none" rtlCol="0">
            <a:spAutoFit/>
          </a:bodyPr>
          <a:lstStyle/>
          <a:p>
            <a:pPr algn="ctr"/>
            <a:r>
              <a:rPr lang="en-US" sz="2667" b="1" dirty="0">
                <a:solidFill>
                  <a:srgbClr val="009900"/>
                </a:solidFill>
                <a:latin typeface="UTM Avo" panose="02040603050506020204" pitchFamily="18" charset="0"/>
              </a:rPr>
              <a:t>XÂY DỰNG</a:t>
            </a:r>
          </a:p>
          <a:p>
            <a:pPr algn="ctr"/>
            <a:r>
              <a:rPr lang="en-US" sz="2667" b="1" dirty="0">
                <a:solidFill>
                  <a:srgbClr val="009900"/>
                </a:solidFill>
                <a:latin typeface="UTM Avo" panose="02040603050506020204" pitchFamily="18" charset="0"/>
              </a:rPr>
              <a:t>NÔNG TRẠI</a:t>
            </a:r>
          </a:p>
        </p:txBody>
      </p:sp>
      <p:pic>
        <p:nvPicPr>
          <p:cNvPr id="3076" name="Picture 4" descr="C:\Users\ADMIN\Desktop\Tai nguyen thiet ke tro choi\Bảng gỗ\bat dau.png">
            <a:hlinkClick r:id="" action="ppaction://hlinkshowjump?jump=nextslide"/>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10453EB8-CF55-CE49-15F0-5680343239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spTree>
    <p:extLst>
      <p:ext uri="{BB962C8B-B14F-4D97-AF65-F5344CB8AC3E}">
        <p14:creationId xmlns:p14="http://schemas.microsoft.com/office/powerpoint/2010/main" val="13702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48494" y="1313145"/>
            <a:ext cx="7295012" cy="1200329"/>
          </a:xfrm>
          <a:prstGeom prst="rect">
            <a:avLst/>
          </a:prstGeom>
          <a:noFill/>
        </p:spPr>
        <p:txBody>
          <a:bodyPr wrap="square" rtlCol="0">
            <a:spAutoFit/>
          </a:bodyPr>
          <a:lstStyle/>
          <a:p>
            <a:pPr algn="ctr"/>
            <a:r>
              <a:rPr lang="vi-VN" sz="3600">
                <a:solidFill>
                  <a:schemeClr val="bg1"/>
                </a:solidFill>
                <a:latin typeface="UTM Avo" panose="02040603050506020204" pitchFamily="18" charset="0"/>
                <a:cs typeface="Arial" panose="020B0604020202020204" pitchFamily="34" charset="0"/>
              </a:rPr>
              <a:t>Tên bài “Người thu gió” gợi cho em những suy nghĩ gì?</a:t>
            </a:r>
            <a:endParaRPr lang="vi-VN" sz="3600" dirty="0" err="1">
              <a:solidFill>
                <a:schemeClr val="bg1"/>
              </a:solidFill>
              <a:latin typeface="UTM Avo" panose="02040603050506020204" pitchFamily="18" charset="0"/>
              <a:cs typeface="Arial" panose="020B0604020202020204" pitchFamily="34" charset="0"/>
            </a:endParaRPr>
          </a:p>
        </p:txBody>
      </p:sp>
      <p:sp>
        <p:nvSpPr>
          <p:cNvPr id="5" name="TextBox 4"/>
          <p:cNvSpPr txBox="1"/>
          <p:nvPr/>
        </p:nvSpPr>
        <p:spPr>
          <a:xfrm>
            <a:off x="4969271" y="3293012"/>
            <a:ext cx="3485412" cy="1569660"/>
          </a:xfrm>
          <a:prstGeom prst="rect">
            <a:avLst/>
          </a:prstGeom>
          <a:noFill/>
        </p:spPr>
        <p:txBody>
          <a:bodyPr wrap="square" rtlCol="0">
            <a:spAutoFit/>
          </a:bodyPr>
          <a:lstStyle/>
          <a:p>
            <a:r>
              <a:rPr lang="vi-VN" sz="2400" dirty="0">
                <a:solidFill>
                  <a:schemeClr val="tx2">
                    <a:lumMod val="50000"/>
                  </a:schemeClr>
                </a:solidFill>
                <a:latin typeface="UTM Avo" panose="02040603050506020204" pitchFamily="18" charset="0"/>
              </a:rPr>
              <a:t>Một người có tài năng thu hút gió hay có sức mạnh diệu kì hút hết gió về mình</a:t>
            </a:r>
            <a:r>
              <a:rPr lang="en-US" sz="2400" dirty="0">
                <a:solidFill>
                  <a:schemeClr val="tx2">
                    <a:lumMod val="50000"/>
                  </a:schemeClr>
                </a:solidFill>
                <a:latin typeface="UTM Avo" panose="02040603050506020204" pitchFamily="18" charset="0"/>
              </a:rPr>
              <a:t>.</a:t>
            </a:r>
            <a:endParaRPr lang="vi-VN" sz="2400" dirty="0">
              <a:solidFill>
                <a:schemeClr val="tx2">
                  <a:lumMod val="50000"/>
                </a:schemeClr>
              </a:solidFill>
              <a:latin typeface="UTM Avo" panose="02040603050506020204" pitchFamily="18" charset="0"/>
            </a:endParaRPr>
          </a:p>
        </p:txBody>
      </p:sp>
      <p:pic>
        <p:nvPicPr>
          <p:cNvPr id="3" name="Picture 2" descr="Logo, company name&#10;&#10;Description automatically generated">
            <a:extLst>
              <a:ext uri="{FF2B5EF4-FFF2-40B4-BE49-F238E27FC236}">
                <a16:creationId xmlns:a16="http://schemas.microsoft.com/office/drawing/2014/main" id="{53B8E469-FC6C-1552-23D8-BFD6724CB9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pic>
        <p:nvPicPr>
          <p:cNvPr id="4" name="Google Shape;100;p2">
            <a:extLst>
              <a:ext uri="{FF2B5EF4-FFF2-40B4-BE49-F238E27FC236}">
                <a16:creationId xmlns:a16="http://schemas.microsoft.com/office/drawing/2014/main" id="{91182E71-EC69-FA66-854C-3FC55784CA2A}"/>
              </a:ext>
            </a:extLst>
          </p:cNvPr>
          <p:cNvPicPr preferRelativeResize="0"/>
          <p:nvPr/>
        </p:nvPicPr>
        <p:blipFill rotWithShape="1">
          <a:blip r:embed="rId6">
            <a:alphaModFix/>
          </a:blip>
          <a:srcRect/>
          <a:stretch/>
        </p:blipFill>
        <p:spPr>
          <a:xfrm>
            <a:off x="2448494" y="3293012"/>
            <a:ext cx="2492828" cy="1772474"/>
          </a:xfrm>
          <a:prstGeom prst="rect">
            <a:avLst/>
          </a:prstGeom>
          <a:noFill/>
          <a:ln>
            <a:noFill/>
          </a:ln>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4)">
            <a:extLst>
              <a:ext uri="{FF2B5EF4-FFF2-40B4-BE49-F238E27FC236}">
                <a16:creationId xmlns:a16="http://schemas.microsoft.com/office/drawing/2014/main" id="{B9E11843-0129-462D-D01C-B674B6547C9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grpSp>
        <p:nvGrpSpPr>
          <p:cNvPr id="6" name="Group 5">
            <a:extLst>
              <a:ext uri="{FF2B5EF4-FFF2-40B4-BE49-F238E27FC236}">
                <a16:creationId xmlns:a16="http://schemas.microsoft.com/office/drawing/2014/main" id="{A017E311-B646-C68B-68C0-B1DA8EE10063}"/>
              </a:ext>
            </a:extLst>
          </p:cNvPr>
          <p:cNvGrpSpPr/>
          <p:nvPr/>
        </p:nvGrpSpPr>
        <p:grpSpPr>
          <a:xfrm>
            <a:off x="10866032" y="746200"/>
            <a:ext cx="1216041" cy="1432566"/>
            <a:chOff x="930253" y="1555705"/>
            <a:chExt cx="1279160" cy="1432566"/>
          </a:xfrm>
        </p:grpSpPr>
        <p:pic>
          <p:nvPicPr>
            <p:cNvPr id="7" name="Picture 6">
              <a:hlinkClick r:id="rId3"/>
              <a:extLst>
                <a:ext uri="{FF2B5EF4-FFF2-40B4-BE49-F238E27FC236}">
                  <a16:creationId xmlns:a16="http://schemas.microsoft.com/office/drawing/2014/main" id="{380D249B-344C-215A-39A9-275C0AF988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8" name="TextBox 7">
              <a:extLst>
                <a:ext uri="{FF2B5EF4-FFF2-40B4-BE49-F238E27FC236}">
                  <a16:creationId xmlns:a16="http://schemas.microsoft.com/office/drawing/2014/main" id="{F59F174C-0A8D-94AB-82EB-A7260BBFC322}"/>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473840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45;p6">
            <a:extLst>
              <a:ext uri="{FF2B5EF4-FFF2-40B4-BE49-F238E27FC236}">
                <a16:creationId xmlns:a16="http://schemas.microsoft.com/office/drawing/2014/main" id="{0A6BB7F7-B689-3A81-6AE3-A483501931CB}"/>
              </a:ext>
            </a:extLst>
          </p:cNvPr>
          <p:cNvSpPr/>
          <p:nvPr/>
        </p:nvSpPr>
        <p:spPr>
          <a:xfrm>
            <a:off x="361071" y="2976042"/>
            <a:ext cx="8202827" cy="3727287"/>
          </a:xfrm>
          <a:custGeom>
            <a:avLst/>
            <a:gdLst/>
            <a:ahLst/>
            <a:cxnLst/>
            <a:rect l="l" t="t" r="r" b="b"/>
            <a:pathLst>
              <a:path w="16069869" h="6792493" extrusionOk="0">
                <a:moveTo>
                  <a:pt x="0" y="0"/>
                </a:moveTo>
                <a:lnTo>
                  <a:pt x="0" y="6792493"/>
                </a:lnTo>
                <a:lnTo>
                  <a:pt x="16069869" y="6792493"/>
                </a:lnTo>
                <a:lnTo>
                  <a:pt x="16069869" y="0"/>
                </a:lnTo>
                <a:lnTo>
                  <a:pt x="0" y="0"/>
                </a:lnTo>
                <a:close/>
                <a:moveTo>
                  <a:pt x="16008910" y="6731533"/>
                </a:moveTo>
                <a:lnTo>
                  <a:pt x="59690" y="6731533"/>
                </a:lnTo>
                <a:lnTo>
                  <a:pt x="59690" y="59690"/>
                </a:lnTo>
                <a:lnTo>
                  <a:pt x="16008910" y="59690"/>
                </a:lnTo>
                <a:lnTo>
                  <a:pt x="16008910" y="6731533"/>
                </a:lnTo>
                <a:close/>
              </a:path>
            </a:pathLst>
          </a:custGeom>
          <a:solidFill>
            <a:srgbClr val="00507F"/>
          </a:solidFill>
          <a:ln>
            <a:noFill/>
          </a:ln>
        </p:spPr>
        <p:txBody>
          <a:bodyPr spcFirstLastPara="1" wrap="square" lIns="91425" tIns="45700" rIns="91425" bIns="45700" anchor="ctr" anchorCtr="0">
            <a:noAutofit/>
          </a:bodyPr>
          <a:lstStyle/>
          <a:p>
            <a:pPr marL="342900" marR="0" lvl="0" indent="-342900" algn="l" rtl="0">
              <a:lnSpc>
                <a:spcPct val="125000"/>
              </a:lnSpc>
              <a:spcBef>
                <a:spcPts val="0"/>
              </a:spcBef>
              <a:spcAft>
                <a:spcPts val="0"/>
              </a:spcAft>
              <a:buFont typeface="Arial" panose="020B0604020202020204" pitchFamily="34" charset="0"/>
              <a:buChar char="•"/>
            </a:pPr>
            <a:r>
              <a:rPr lang="vi-VN" sz="2400" b="1" dirty="0">
                <a:solidFill>
                  <a:schemeClr val="dk1"/>
                </a:solidFill>
                <a:latin typeface="UTM Avo" panose="02040603050506020204" pitchFamily="18" charset="0"/>
                <a:ea typeface="Calibri"/>
                <a:cs typeface="Calibri"/>
                <a:sym typeface="Calibri"/>
              </a:rPr>
              <a:t>Đoạn 1: </a:t>
            </a:r>
            <a:r>
              <a:rPr lang="vi-VN" sz="2400" dirty="0">
                <a:solidFill>
                  <a:schemeClr val="dk1"/>
                </a:solidFill>
                <a:latin typeface="UTM Avo" panose="02040603050506020204" pitchFamily="18" charset="0"/>
                <a:ea typeface="Calibri"/>
                <a:cs typeface="Calibri"/>
                <a:sym typeface="Calibri"/>
              </a:rPr>
              <a:t>Từ đầu đến “vẫn phải nghỉ học”: giọng đọc thể hiện nỗi buồn.</a:t>
            </a:r>
          </a:p>
          <a:p>
            <a:pPr marL="342900" marR="0" lvl="0" indent="-342900" algn="l" rtl="0">
              <a:lnSpc>
                <a:spcPct val="125000"/>
              </a:lnSpc>
              <a:spcBef>
                <a:spcPts val="0"/>
              </a:spcBef>
              <a:spcAft>
                <a:spcPts val="0"/>
              </a:spcAft>
              <a:buFont typeface="Arial" panose="020B0604020202020204" pitchFamily="34" charset="0"/>
              <a:buChar char="•"/>
            </a:pPr>
            <a:r>
              <a:rPr lang="vi-VN" sz="2400" b="1" dirty="0">
                <a:solidFill>
                  <a:schemeClr val="dk1"/>
                </a:solidFill>
                <a:latin typeface="UTM Avo" panose="02040603050506020204" pitchFamily="18" charset="0"/>
                <a:ea typeface="Calibri"/>
                <a:cs typeface="Calibri"/>
                <a:sym typeface="Calibri"/>
              </a:rPr>
              <a:t>Đoạn 2: </a:t>
            </a:r>
            <a:r>
              <a:rPr lang="vi-VN" sz="2400" dirty="0">
                <a:solidFill>
                  <a:schemeClr val="dk1"/>
                </a:solidFill>
                <a:latin typeface="UTM Avo" panose="02040603050506020204" pitchFamily="18" charset="0"/>
                <a:ea typeface="Calibri"/>
                <a:cs typeface="Calibri"/>
                <a:sym typeface="Calibri"/>
              </a:rPr>
              <a:t>Từ “Không được tới trường” đến “xe đạp cũ”: giọng đọc thể hiện sự hăm hở, nhiệt tình của nhân vật.</a:t>
            </a:r>
          </a:p>
          <a:p>
            <a:pPr marL="342900" marR="0" lvl="0" indent="-342900" algn="l" rtl="0">
              <a:lnSpc>
                <a:spcPct val="125000"/>
              </a:lnSpc>
              <a:spcBef>
                <a:spcPts val="0"/>
              </a:spcBef>
              <a:spcAft>
                <a:spcPts val="0"/>
              </a:spcAft>
              <a:buFont typeface="Arial" panose="020B0604020202020204" pitchFamily="34" charset="0"/>
              <a:buChar char="•"/>
            </a:pPr>
            <a:r>
              <a:rPr lang="vi-VN" sz="2400" b="1" dirty="0">
                <a:solidFill>
                  <a:schemeClr val="dk1"/>
                </a:solidFill>
                <a:latin typeface="UTM Avo" panose="02040603050506020204" pitchFamily="18" charset="0"/>
                <a:ea typeface="Calibri"/>
                <a:cs typeface="Calibri"/>
                <a:sym typeface="Calibri"/>
              </a:rPr>
              <a:t>Đoạn 3: </a:t>
            </a:r>
            <a:r>
              <a:rPr lang="vi-VN" sz="2400" dirty="0">
                <a:solidFill>
                  <a:schemeClr val="dk1"/>
                </a:solidFill>
                <a:latin typeface="UTM Avo" panose="02040603050506020204" pitchFamily="18" charset="0"/>
                <a:ea typeface="Calibri"/>
                <a:cs typeface="Calibri"/>
                <a:sym typeface="Calibri"/>
              </a:rPr>
              <a:t>Từ “Mày mò mãi” đến “Các hộ dân”: giọng đọc thể hiện niềm vui.</a:t>
            </a:r>
          </a:p>
          <a:p>
            <a:pPr marL="342900" marR="0" lvl="0" indent="-342900" algn="l" rtl="0">
              <a:lnSpc>
                <a:spcPct val="125000"/>
              </a:lnSpc>
              <a:spcBef>
                <a:spcPts val="0"/>
              </a:spcBef>
              <a:spcAft>
                <a:spcPts val="0"/>
              </a:spcAft>
              <a:buFont typeface="Arial" panose="020B0604020202020204" pitchFamily="34" charset="0"/>
              <a:buChar char="•"/>
            </a:pPr>
            <a:r>
              <a:rPr lang="vi-VN" sz="2400" b="1" dirty="0">
                <a:solidFill>
                  <a:schemeClr val="dk1"/>
                </a:solidFill>
                <a:latin typeface="UTM Avo" panose="02040603050506020204" pitchFamily="18" charset="0"/>
                <a:ea typeface="Calibri"/>
                <a:cs typeface="Calibri"/>
                <a:sym typeface="Calibri"/>
              </a:rPr>
              <a:t>Đoạn 4: </a:t>
            </a:r>
            <a:r>
              <a:rPr lang="vi-VN" sz="2400" dirty="0">
                <a:solidFill>
                  <a:schemeClr val="dk1"/>
                </a:solidFill>
                <a:latin typeface="UTM Avo" panose="02040603050506020204" pitchFamily="18" charset="0"/>
                <a:ea typeface="Calibri"/>
                <a:cs typeface="Calibri"/>
                <a:sym typeface="Calibri"/>
              </a:rPr>
              <a:t>Còn lại: giọng đọc thể hiện niềm tự hào.</a:t>
            </a:r>
          </a:p>
        </p:txBody>
      </p:sp>
      <p:sp>
        <p:nvSpPr>
          <p:cNvPr id="4" name="Google Shape;146;p6">
            <a:extLst>
              <a:ext uri="{FF2B5EF4-FFF2-40B4-BE49-F238E27FC236}">
                <a16:creationId xmlns:a16="http://schemas.microsoft.com/office/drawing/2014/main" id="{81C56DDF-EE04-DBEF-90E4-EEE276F8D9B0}"/>
              </a:ext>
            </a:extLst>
          </p:cNvPr>
          <p:cNvSpPr txBox="1"/>
          <p:nvPr/>
        </p:nvSpPr>
        <p:spPr>
          <a:xfrm>
            <a:off x="895150" y="1826897"/>
            <a:ext cx="7096565" cy="861774"/>
          </a:xfrm>
          <a:prstGeom prst="rect">
            <a:avLst/>
          </a:prstGeom>
          <a:noFill/>
          <a:ln>
            <a:noFill/>
          </a:ln>
        </p:spPr>
        <p:txBody>
          <a:bodyPr spcFirstLastPara="1" wrap="square" lIns="0" tIns="0" rIns="0" bIns="0" anchor="t" anchorCtr="0">
            <a:spAutoFit/>
          </a:bodyPr>
          <a:lstStyle/>
          <a:p>
            <a:pPr lvl="0" algn="ctr"/>
            <a:r>
              <a:rPr lang="vi-VN" sz="2800" b="1" dirty="0">
                <a:solidFill>
                  <a:schemeClr val="dk1"/>
                </a:solidFill>
                <a:latin typeface="UTM Avo" panose="02040603050506020204" pitchFamily="18" charset="0"/>
                <a:ea typeface="Calibri"/>
                <a:cs typeface="Calibri"/>
                <a:sym typeface="Calibri"/>
              </a:rPr>
              <a:t>Em hãy luyện đọc thành tiếng theo từng đoạn bài đọc </a:t>
            </a:r>
            <a:r>
              <a:rPr lang="vi-VN" sz="2800" b="1" i="1" dirty="0">
                <a:solidFill>
                  <a:schemeClr val="dk1"/>
                </a:solidFill>
                <a:latin typeface="UTM Avo" panose="02040603050506020204" pitchFamily="18" charset="0"/>
                <a:ea typeface="Calibri"/>
                <a:cs typeface="Calibri"/>
                <a:sym typeface="Calibri"/>
              </a:rPr>
              <a:t>Người thu gió</a:t>
            </a:r>
          </a:p>
        </p:txBody>
      </p:sp>
      <p:pic>
        <p:nvPicPr>
          <p:cNvPr id="7" name="Google Shape;149;p6">
            <a:extLst>
              <a:ext uri="{FF2B5EF4-FFF2-40B4-BE49-F238E27FC236}">
                <a16:creationId xmlns:a16="http://schemas.microsoft.com/office/drawing/2014/main" id="{70A6DA16-F9F5-D806-660A-3AB997207C66}"/>
              </a:ext>
            </a:extLst>
          </p:cNvPr>
          <p:cNvPicPr preferRelativeResize="0"/>
          <p:nvPr/>
        </p:nvPicPr>
        <p:blipFill rotWithShape="1">
          <a:blip r:embed="rId3">
            <a:alphaModFix/>
          </a:blip>
          <a:srcRect/>
          <a:stretch/>
        </p:blipFill>
        <p:spPr>
          <a:xfrm>
            <a:off x="9669809" y="3561351"/>
            <a:ext cx="1551520" cy="2793434"/>
          </a:xfrm>
          <a:prstGeom prst="rect">
            <a:avLst/>
          </a:prstGeom>
          <a:noFill/>
          <a:ln>
            <a:noFill/>
          </a:ln>
        </p:spPr>
      </p:pic>
      <p:grpSp>
        <p:nvGrpSpPr>
          <p:cNvPr id="12" name="Group 11">
            <a:extLst>
              <a:ext uri="{FF2B5EF4-FFF2-40B4-BE49-F238E27FC236}">
                <a16:creationId xmlns:a16="http://schemas.microsoft.com/office/drawing/2014/main" id="{5749C0AF-234B-6795-AB95-5E8227CCD438}"/>
              </a:ext>
            </a:extLst>
          </p:cNvPr>
          <p:cNvGrpSpPr/>
          <p:nvPr/>
        </p:nvGrpSpPr>
        <p:grpSpPr>
          <a:xfrm>
            <a:off x="9226368" y="996211"/>
            <a:ext cx="2400300" cy="1725978"/>
            <a:chOff x="9226368" y="996211"/>
            <a:chExt cx="2400300" cy="1725978"/>
          </a:xfrm>
        </p:grpSpPr>
        <p:pic>
          <p:nvPicPr>
            <p:cNvPr id="9" name="Picture 4" descr="Biểu tượng máy tính Sách, sách, góc, tài sản png | PNGEgg">
              <a:hlinkClick r:id="rId4"/>
              <a:extLst>
                <a:ext uri="{FF2B5EF4-FFF2-40B4-BE49-F238E27FC236}">
                  <a16:creationId xmlns:a16="http://schemas.microsoft.com/office/drawing/2014/main" id="{5620F31C-2D36-5819-C8A9-7931D9BA117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7000" y1="50391" x2="37000" y2="50391"/>
                          <a14:foregroundMark x1="22333" y1="70703" x2="22333" y2="70703"/>
                        </a14:backgroundRemoval>
                      </a14:imgEffect>
                    </a14:imgLayer>
                  </a14:imgProps>
                </a:ext>
                <a:ext uri="{28A0092B-C50C-407E-A947-70E740481C1C}">
                  <a14:useLocalDpi xmlns:a14="http://schemas.microsoft.com/office/drawing/2010/main" val="0"/>
                </a:ext>
              </a:extLst>
            </a:blip>
            <a:srcRect l="18603" r="18064"/>
            <a:stretch/>
          </p:blipFill>
          <p:spPr bwMode="auto">
            <a:xfrm>
              <a:off x="9857561" y="996211"/>
              <a:ext cx="1137915" cy="1022127"/>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46;p6">
              <a:extLst>
                <a:ext uri="{FF2B5EF4-FFF2-40B4-BE49-F238E27FC236}">
                  <a16:creationId xmlns:a16="http://schemas.microsoft.com/office/drawing/2014/main" id="{89133F85-D874-EE16-A9C9-585633B31210}"/>
                </a:ext>
              </a:extLst>
            </p:cNvPr>
            <p:cNvSpPr txBox="1"/>
            <p:nvPr/>
          </p:nvSpPr>
          <p:spPr>
            <a:xfrm>
              <a:off x="9226368" y="1983525"/>
              <a:ext cx="2400300" cy="738664"/>
            </a:xfrm>
            <a:prstGeom prst="rect">
              <a:avLst/>
            </a:prstGeom>
            <a:noFill/>
            <a:ln>
              <a:noFill/>
            </a:ln>
          </p:spPr>
          <p:txBody>
            <a:bodyPr spcFirstLastPara="1" wrap="square" lIns="0" tIns="0" rIns="0" bIns="0" anchor="t" anchorCtr="0">
              <a:spAutoFit/>
            </a:bodyPr>
            <a:lstStyle/>
            <a:p>
              <a:pPr lvl="0" algn="ctr"/>
              <a:r>
                <a:rPr lang="en-US" sz="2400" dirty="0" err="1">
                  <a:solidFill>
                    <a:schemeClr val="dk1"/>
                  </a:solidFill>
                  <a:latin typeface="UTM Avo" panose="02040603050506020204" pitchFamily="18" charset="0"/>
                  <a:ea typeface="Calibri"/>
                  <a:cs typeface="Calibri"/>
                  <a:sym typeface="Calibri"/>
                </a:rPr>
                <a:t>Ấn</a:t>
              </a:r>
              <a:r>
                <a:rPr lang="en-US" sz="2400" dirty="0">
                  <a:solidFill>
                    <a:schemeClr val="dk1"/>
                  </a:solidFill>
                  <a:latin typeface="UTM Avo" panose="02040603050506020204" pitchFamily="18" charset="0"/>
                  <a:ea typeface="Calibri"/>
                  <a:cs typeface="Calibri"/>
                  <a:sym typeface="Calibri"/>
                </a:rPr>
                <a:t> </a:t>
              </a:r>
              <a:r>
                <a:rPr lang="en-US" sz="2400" dirty="0" err="1">
                  <a:solidFill>
                    <a:schemeClr val="dk1"/>
                  </a:solidFill>
                  <a:latin typeface="UTM Avo" panose="02040603050506020204" pitchFamily="18" charset="0"/>
                  <a:ea typeface="Calibri"/>
                  <a:cs typeface="Calibri"/>
                  <a:sym typeface="Calibri"/>
                </a:rPr>
                <a:t>vào</a:t>
              </a:r>
              <a:r>
                <a:rPr lang="en-US" sz="2400" dirty="0">
                  <a:solidFill>
                    <a:schemeClr val="dk1"/>
                  </a:solidFill>
                  <a:latin typeface="UTM Avo" panose="02040603050506020204" pitchFamily="18" charset="0"/>
                  <a:ea typeface="Calibri"/>
                  <a:cs typeface="Calibri"/>
                  <a:sym typeface="Calibri"/>
                </a:rPr>
                <a:t> </a:t>
              </a:r>
              <a:r>
                <a:rPr lang="en-US" sz="2400" dirty="0" err="1">
                  <a:solidFill>
                    <a:schemeClr val="dk1"/>
                  </a:solidFill>
                  <a:latin typeface="UTM Avo" panose="02040603050506020204" pitchFamily="18" charset="0"/>
                  <a:ea typeface="Calibri"/>
                  <a:cs typeface="Calibri"/>
                  <a:sym typeface="Calibri"/>
                </a:rPr>
                <a:t>đây</a:t>
              </a:r>
              <a:r>
                <a:rPr lang="en-US" sz="2400" dirty="0">
                  <a:solidFill>
                    <a:schemeClr val="dk1"/>
                  </a:solidFill>
                  <a:latin typeface="UTM Avo" panose="02040603050506020204" pitchFamily="18" charset="0"/>
                  <a:ea typeface="Calibri"/>
                  <a:cs typeface="Calibri"/>
                  <a:sym typeface="Calibri"/>
                </a:rPr>
                <a:t> </a:t>
              </a:r>
              <a:r>
                <a:rPr lang="en-US" sz="2400" dirty="0" err="1">
                  <a:solidFill>
                    <a:schemeClr val="dk1"/>
                  </a:solidFill>
                  <a:latin typeface="UTM Avo" panose="02040603050506020204" pitchFamily="18" charset="0"/>
                  <a:ea typeface="Calibri"/>
                  <a:cs typeface="Calibri"/>
                  <a:sym typeface="Calibri"/>
                </a:rPr>
                <a:t>để</a:t>
              </a:r>
              <a:r>
                <a:rPr lang="en-US" sz="2400" dirty="0">
                  <a:solidFill>
                    <a:schemeClr val="dk1"/>
                  </a:solidFill>
                  <a:latin typeface="UTM Avo" panose="02040603050506020204" pitchFamily="18" charset="0"/>
                  <a:ea typeface="Calibri"/>
                  <a:cs typeface="Calibri"/>
                  <a:sym typeface="Calibri"/>
                </a:rPr>
                <a:t> </a:t>
              </a:r>
              <a:r>
                <a:rPr lang="en-US" sz="2400" dirty="0" err="1">
                  <a:solidFill>
                    <a:schemeClr val="dk1"/>
                  </a:solidFill>
                  <a:latin typeface="UTM Avo" panose="02040603050506020204" pitchFamily="18" charset="0"/>
                  <a:ea typeface="Calibri"/>
                  <a:cs typeface="Calibri"/>
                  <a:sym typeface="Calibri"/>
                </a:rPr>
                <a:t>xem</a:t>
              </a:r>
              <a:r>
                <a:rPr lang="en-US" sz="2400" dirty="0">
                  <a:solidFill>
                    <a:schemeClr val="dk1"/>
                  </a:solidFill>
                  <a:latin typeface="UTM Avo" panose="02040603050506020204" pitchFamily="18" charset="0"/>
                  <a:ea typeface="Calibri"/>
                  <a:cs typeface="Calibri"/>
                  <a:sym typeface="Calibri"/>
                </a:rPr>
                <a:t> </a:t>
              </a:r>
              <a:r>
                <a:rPr lang="en-US" sz="2400" dirty="0" err="1">
                  <a:solidFill>
                    <a:schemeClr val="dk1"/>
                  </a:solidFill>
                  <a:latin typeface="UTM Avo" panose="02040603050506020204" pitchFamily="18" charset="0"/>
                  <a:ea typeface="Calibri"/>
                  <a:cs typeface="Calibri"/>
                  <a:sym typeface="Calibri"/>
                </a:rPr>
                <a:t>bài</a:t>
              </a:r>
              <a:r>
                <a:rPr lang="en-US" sz="2400" dirty="0">
                  <a:solidFill>
                    <a:schemeClr val="dk1"/>
                  </a:solidFill>
                  <a:latin typeface="UTM Avo" panose="02040603050506020204" pitchFamily="18" charset="0"/>
                  <a:ea typeface="Calibri"/>
                  <a:cs typeface="Calibri"/>
                  <a:sym typeface="Calibri"/>
                </a:rPr>
                <a:t> </a:t>
              </a:r>
              <a:r>
                <a:rPr lang="en-US" sz="2400" dirty="0" err="1">
                  <a:solidFill>
                    <a:schemeClr val="dk1"/>
                  </a:solidFill>
                  <a:latin typeface="UTM Avo" panose="02040603050506020204" pitchFamily="18" charset="0"/>
                  <a:ea typeface="Calibri"/>
                  <a:cs typeface="Calibri"/>
                  <a:sym typeface="Calibri"/>
                </a:rPr>
                <a:t>đọc</a:t>
              </a:r>
              <a:endParaRPr lang="vi-VN" sz="2400" dirty="0">
                <a:solidFill>
                  <a:schemeClr val="dk1"/>
                </a:solidFill>
                <a:latin typeface="UTM Avo" panose="02040603050506020204" pitchFamily="18" charset="0"/>
                <a:ea typeface="Calibri"/>
                <a:cs typeface="Calibri"/>
                <a:sym typeface="Calibri"/>
              </a:endParaRPr>
            </a:p>
          </p:txBody>
        </p:sp>
      </p:grpSp>
    </p:spTree>
    <p:extLst>
      <p:ext uri="{BB962C8B-B14F-4D97-AF65-F5344CB8AC3E}">
        <p14:creationId xmlns:p14="http://schemas.microsoft.com/office/powerpoint/2010/main" val="615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91304" y="1063394"/>
            <a:ext cx="2755691" cy="1077218"/>
          </a:xfrm>
          <a:prstGeom prst="rect">
            <a:avLst/>
          </a:prstGeom>
          <a:noFill/>
        </p:spPr>
        <p:txBody>
          <a:bodyPr wrap="none" rtlCol="0">
            <a:spAutoFit/>
          </a:bodyPr>
          <a:lstStyle/>
          <a:p>
            <a:pPr algn="ctr"/>
            <a:r>
              <a:rPr lang="en-US" sz="3200" b="1" dirty="0">
                <a:solidFill>
                  <a:schemeClr val="bg1"/>
                </a:solidFill>
                <a:latin typeface="UTM Avo" panose="02040603050506020204" pitchFamily="18" charset="0"/>
                <a:cs typeface="Arial" panose="020B0604020202020204" pitchFamily="34" charset="0"/>
              </a:rPr>
              <a:t>BẢO VỆ</a:t>
            </a:r>
          </a:p>
          <a:p>
            <a:pPr algn="ctr"/>
            <a:r>
              <a:rPr lang="en-US" sz="3200" b="1" dirty="0">
                <a:solidFill>
                  <a:schemeClr val="bg1"/>
                </a:solidFill>
                <a:latin typeface="UTM Avo" panose="02040603050506020204" pitchFamily="18"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pic>
        <p:nvPicPr>
          <p:cNvPr id="2" name="Picture 1" descr="Logo, company name&#10;&#10;Description automatically generated">
            <a:extLst>
              <a:ext uri="{FF2B5EF4-FFF2-40B4-BE49-F238E27FC236}">
                <a16:creationId xmlns:a16="http://schemas.microsoft.com/office/drawing/2014/main" id="{A8C7E577-909A-F68E-3CC0-AF177653CE97}"/>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760955" y="1619270"/>
            <a:ext cx="7190913" cy="2800767"/>
          </a:xfrm>
          <a:prstGeom prst="rect">
            <a:avLst/>
          </a:prstGeom>
          <a:noFill/>
        </p:spPr>
        <p:txBody>
          <a:bodyPr wrap="square" rtlCol="0">
            <a:spAutoFit/>
          </a:bodyPr>
          <a:lstStyle/>
          <a:p>
            <a:pPr algn="just"/>
            <a:r>
              <a:rPr lang="en-US" sz="4400" b="1" dirty="0" err="1">
                <a:solidFill>
                  <a:srgbClr val="002060"/>
                </a:solidFill>
                <a:latin typeface="UTM Avo" panose="02040603050506020204" pitchFamily="18" charset="0"/>
                <a:cs typeface="Arial" panose="020B0604020202020204" pitchFamily="34" charset="0"/>
              </a:rPr>
              <a:t>Trả</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lời</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đúng</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các</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câu</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hỏi</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để</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giúp</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các</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chú</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khỉ</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ngăn</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chặn</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hành</a:t>
            </a:r>
            <a:r>
              <a:rPr lang="en-US" sz="4400" b="1" dirty="0">
                <a:solidFill>
                  <a:srgbClr val="002060"/>
                </a:solidFill>
                <a:latin typeface="UTM Avo" panose="02040603050506020204" pitchFamily="18" charset="0"/>
                <a:cs typeface="Arial" panose="020B0604020202020204" pitchFamily="34" charset="0"/>
              </a:rPr>
              <a:t> vi </a:t>
            </a:r>
            <a:r>
              <a:rPr lang="en-US" sz="4400" b="1" dirty="0" err="1">
                <a:solidFill>
                  <a:srgbClr val="002060"/>
                </a:solidFill>
                <a:latin typeface="UTM Avo" panose="02040603050506020204" pitchFamily="18" charset="0"/>
                <a:cs typeface="Arial" panose="020B0604020202020204" pitchFamily="34" charset="0"/>
              </a:rPr>
              <a:t>phá</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rừng</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của</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nhóm</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lâm</a:t>
            </a:r>
            <a:r>
              <a:rPr lang="en-US" sz="4400" b="1" dirty="0">
                <a:solidFill>
                  <a:srgbClr val="002060"/>
                </a:solidFill>
                <a:latin typeface="UTM Avo" panose="02040603050506020204" pitchFamily="18" charset="0"/>
                <a:cs typeface="Arial" panose="020B0604020202020204" pitchFamily="34" charset="0"/>
              </a:rPr>
              <a:t> </a:t>
            </a:r>
            <a:r>
              <a:rPr lang="en-US" sz="4400" b="1" dirty="0" err="1">
                <a:solidFill>
                  <a:srgbClr val="002060"/>
                </a:solidFill>
                <a:latin typeface="UTM Avo" panose="02040603050506020204" pitchFamily="18" charset="0"/>
                <a:cs typeface="Arial" panose="020B0604020202020204" pitchFamily="34" charset="0"/>
              </a:rPr>
              <a:t>tặc</a:t>
            </a:r>
            <a:r>
              <a:rPr lang="en-US" sz="4400" b="1" dirty="0">
                <a:solidFill>
                  <a:srgbClr val="002060"/>
                </a:solidFill>
                <a:latin typeface="UTM Avo" panose="02040603050506020204" pitchFamily="18" charset="0"/>
                <a:cs typeface="Arial" panose="020B0604020202020204" pitchFamily="34" charset="0"/>
              </a:rPr>
              <a:t>.</a:t>
            </a: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69C4CA8D-ED65-7BD6-F8F4-5DE287765B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Picture 4" descr="C:\Users\ADMIN\Desktop\Lam tac\tải xuố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5" action="ppaction://hlinksldjump"/>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7" action="ppaction://hlinksldjump"/>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5" cstate="print">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576446" y="6474336"/>
            <a:ext cx="379159" cy="337194"/>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latin typeface="UTM Avo" panose="02040603050506020204" pitchFamily="18" charset="0"/>
              </a:rPr>
              <a:t>1</a:t>
            </a:r>
          </a:p>
        </p:txBody>
      </p:sp>
      <p:sp>
        <p:nvSpPr>
          <p:cNvPr id="40" name="Oval 39"/>
          <p:cNvSpPr/>
          <p:nvPr/>
        </p:nvSpPr>
        <p:spPr>
          <a:xfrm>
            <a:off x="3456038" y="6480945"/>
            <a:ext cx="431179" cy="350834"/>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latin typeface="UTM Avo" panose="02040603050506020204" pitchFamily="18" charset="0"/>
              </a:rPr>
              <a:t>2</a:t>
            </a:r>
          </a:p>
        </p:txBody>
      </p:sp>
      <p:sp>
        <p:nvSpPr>
          <p:cNvPr id="41" name="Oval 40"/>
          <p:cNvSpPr/>
          <p:nvPr/>
        </p:nvSpPr>
        <p:spPr>
          <a:xfrm>
            <a:off x="6451101" y="6461268"/>
            <a:ext cx="410482" cy="353168"/>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latin typeface="UTM Avo" panose="02040603050506020204" pitchFamily="18" charset="0"/>
              </a:rPr>
              <a:t>3</a:t>
            </a:r>
          </a:p>
        </p:txBody>
      </p:sp>
      <p:sp>
        <p:nvSpPr>
          <p:cNvPr id="42" name="Oval 41"/>
          <p:cNvSpPr/>
          <p:nvPr/>
        </p:nvSpPr>
        <p:spPr>
          <a:xfrm>
            <a:off x="8408854" y="6514193"/>
            <a:ext cx="381855" cy="343807"/>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latin typeface="UTM Avo" panose="02040603050506020204" pitchFamily="18" charset="0"/>
              </a:rPr>
              <a:t>4</a:t>
            </a:r>
          </a:p>
        </p:txBody>
      </p:sp>
      <p:sp>
        <p:nvSpPr>
          <p:cNvPr id="43" name="Oval 42"/>
          <p:cNvSpPr/>
          <p:nvPr/>
        </p:nvSpPr>
        <p:spPr>
          <a:xfrm>
            <a:off x="10462656" y="6487943"/>
            <a:ext cx="436972" cy="343836"/>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600"/>
                </a:solidFill>
                <a:latin typeface="UTM Avo" panose="02040603050506020204" pitchFamily="18" charset="0"/>
              </a:rPr>
              <a:t>5</a:t>
            </a:r>
          </a:p>
        </p:txBody>
      </p:sp>
      <p:pic>
        <p:nvPicPr>
          <p:cNvPr id="12" name="Picture 11">
            <a:hlinkClick r:id="rId49" action="ppaction://hlinksldjump"/>
            <a:extLst>
              <a:ext uri="{FF2B5EF4-FFF2-40B4-BE49-F238E27FC236}">
                <a16:creationId xmlns:a16="http://schemas.microsoft.com/office/drawing/2014/main" id="{90FB8152-1AA7-352F-90ED-162556435B3A}"/>
              </a:ext>
            </a:extLst>
          </p:cNvPr>
          <p:cNvPicPr>
            <a:picLocks noChangeAspect="1"/>
          </p:cNvPicPr>
          <p:nvPr/>
        </p:nvPicPr>
        <p:blipFill>
          <a:blip r:embed="rId50"/>
          <a:stretch>
            <a:fillRect/>
          </a:stretch>
        </p:blipFill>
        <p:spPr>
          <a:xfrm>
            <a:off x="9806245" y="140970"/>
            <a:ext cx="2072877" cy="749424"/>
          </a:xfrm>
          <a:prstGeom prst="rect">
            <a:avLst/>
          </a:prstGeom>
        </p:spPr>
      </p:pic>
      <p:pic>
        <p:nvPicPr>
          <p:cNvPr id="8" name="Picture 7" descr="Logo, company name&#10;&#10;Description automatically generated">
            <a:extLst>
              <a:ext uri="{FF2B5EF4-FFF2-40B4-BE49-F238E27FC236}">
                <a16:creationId xmlns:a16="http://schemas.microsoft.com/office/drawing/2014/main" id="{579D951A-C438-0224-6A81-E9EC67D3F143}"/>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7-Luyện từ và câu-Dấu ngoặc kép</Template>
  <TotalTime>79</TotalTime>
  <Words>874</Words>
  <Application>Microsoft Office PowerPoint</Application>
  <PresentationFormat>Widescreen</PresentationFormat>
  <Paragraphs>75</Paragraphs>
  <Slides>20</Slides>
  <Notes>14</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20</vt:i4>
      </vt:variant>
    </vt:vector>
  </HeadingPairs>
  <TitlesOfParts>
    <vt:vector size="28" baseType="lpstr">
      <vt:lpstr>Arial</vt:lpstr>
      <vt:lpstr>UTM Avo</vt:lpstr>
      <vt:lpstr>Calibri Light</vt:lpstr>
      <vt:lpstr>Calibri</vt:lpstr>
      <vt:lpstr>2_Office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hung.nv2510hung.nv2510</dc:creator>
  <cp:lastModifiedBy>OnePercent</cp:lastModifiedBy>
  <cp:revision>16</cp:revision>
  <dcterms:created xsi:type="dcterms:W3CDTF">2023-10-23T04:12:14Z</dcterms:created>
  <dcterms:modified xsi:type="dcterms:W3CDTF">2023-11-21T09:33:29Z</dcterms:modified>
</cp:coreProperties>
</file>