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25" r:id="rId11"/>
    <p:sldId id="1426" r:id="rId12"/>
    <p:sldId id="425" r:id="rId13"/>
    <p:sldId id="1427" r:id="rId14"/>
    <p:sldId id="430" r:id="rId15"/>
    <p:sldId id="433" r:id="rId16"/>
    <p:sldId id="1428" r:id="rId17"/>
    <p:sldId id="1429" r:id="rId18"/>
    <p:sldId id="441" r:id="rId19"/>
    <p:sldId id="442" r:id="rId20"/>
    <p:sldId id="1430" r:id="rId21"/>
    <p:sldId id="1431" r:id="rId22"/>
    <p:sldId id="143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83" d="100"/>
          <a:sy n="83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01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45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36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25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xmlns="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3131" y="1294314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5257017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xmlns="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xmlns="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xmlns="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xmlns="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xmlns="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xmlns="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</TotalTime>
  <Words>128</Words>
  <Application>Microsoft Office PowerPoint</Application>
  <PresentationFormat>Widescreen</PresentationFormat>
  <Paragraphs>59</Paragraphs>
  <Slides>22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</cp:lastModifiedBy>
  <cp:revision>114</cp:revision>
  <dcterms:created xsi:type="dcterms:W3CDTF">2021-10-30T04:56:06Z</dcterms:created>
  <dcterms:modified xsi:type="dcterms:W3CDTF">2024-02-28T14:42:09Z</dcterms:modified>
</cp:coreProperties>
</file>