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90" r:id="rId2"/>
    <p:sldId id="358" r:id="rId3"/>
    <p:sldId id="360" r:id="rId4"/>
    <p:sldId id="359" r:id="rId5"/>
    <p:sldId id="365" r:id="rId6"/>
    <p:sldId id="366" r:id="rId7"/>
    <p:sldId id="367" r:id="rId8"/>
    <p:sldId id="368" r:id="rId9"/>
    <p:sldId id="369" r:id="rId10"/>
    <p:sldId id="275" r:id="rId11"/>
    <p:sldId id="363" r:id="rId12"/>
    <p:sldId id="326" r:id="rId13"/>
    <p:sldId id="327" r:id="rId14"/>
    <p:sldId id="328" r:id="rId15"/>
    <p:sldId id="329" r:id="rId16"/>
    <p:sldId id="364" r:id="rId17"/>
    <p:sldId id="334" r:id="rId18"/>
    <p:sldId id="356" r:id="rId19"/>
    <p:sldId id="335" r:id="rId20"/>
    <p:sldId id="324" r:id="rId21"/>
    <p:sldId id="341" r:id="rId22"/>
    <p:sldId id="278" r:id="rId23"/>
    <p:sldId id="337" r:id="rId24"/>
    <p:sldId id="355" r:id="rId25"/>
    <p:sldId id="339" r:id="rId26"/>
  </p:sldIdLst>
  <p:sldSz cx="12192000" cy="6858000"/>
  <p:notesSz cx="6858000" cy="9144000"/>
  <p:embeddedFontLst>
    <p:embeddedFont>
      <p:font typeface="HP001 4 hàng" panose="020B0604020202020204" charset="-93"/>
      <p:regular r:id="rId28"/>
      <p:bold r:id="rId29"/>
    </p:embeddedFont>
    <p:embeddedFont>
      <p:font typeface="SimSun" panose="02010600030101010101" pitchFamily="2" charset="-122"/>
      <p:regular r:id="rId30"/>
    </p:embeddedFont>
    <p:embeddedFont>
      <p:font typeface="VNI-Avo" pitchFamily="2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.VnAvant" panose="020B7200000000000000" pitchFamily="34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6699"/>
    <a:srgbClr val="FF99CC"/>
    <a:srgbClr val="9B21AF"/>
    <a:srgbClr val="FF7707"/>
    <a:srgbClr val="FF8119"/>
    <a:srgbClr val="404040"/>
    <a:srgbClr val="FFAF6C"/>
    <a:srgbClr val="FFFFFF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6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F7543-4117-4F70-8272-CFA51F3D516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7D0E8-92A8-41E4-BBCD-90F2E9AEF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66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qua </a:t>
            </a:r>
            <a:r>
              <a:rPr lang="en-US" dirty="0" err="1"/>
              <a:t>sông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7D0E8-92A8-41E4-BBCD-90F2E9AEFD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97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bấm từng hình ảnh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7D0E8-92A8-41E4-BBCD-90F2E9AEFD6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39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59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253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72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08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98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ABA53E78-D9D8-4BE5-A46F-D6C59A1823A6}"/>
              </a:ext>
            </a:extLst>
          </p:cNvPr>
          <p:cNvSpPr/>
          <p:nvPr userDrawn="1"/>
        </p:nvSpPr>
        <p:spPr>
          <a:xfrm>
            <a:off x="11008797" y="0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48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49" r:id="rId6"/>
    <p:sldLayoutId id="2147483650" r:id="rId7"/>
    <p:sldLayoutId id="2147483685" r:id="rId8"/>
    <p:sldLayoutId id="214748369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7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slide" Target="slide8.xml"/><Relationship Id="rId5" Type="http://schemas.openxmlformats.org/officeDocument/2006/relationships/image" Target="../media/image14.png"/><Relationship Id="rId15" Type="http://schemas.openxmlformats.org/officeDocument/2006/relationships/slide" Target="slide10.xml"/><Relationship Id="rId10" Type="http://schemas.openxmlformats.org/officeDocument/2006/relationships/slide" Target="slide9.xml"/><Relationship Id="rId4" Type="http://schemas.openxmlformats.org/officeDocument/2006/relationships/image" Target="../media/image17.png"/><Relationship Id="rId9" Type="http://schemas.openxmlformats.org/officeDocument/2006/relationships/slide" Target="slide7.xml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jp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1.xml"/><Relationship Id="rId5" Type="http://schemas.openxmlformats.org/officeDocument/2006/relationships/image" Target="../media/image25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jp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1.xml"/><Relationship Id="rId5" Type="http://schemas.openxmlformats.org/officeDocument/2006/relationships/image" Target="../media/image25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6" Type="http://schemas.openxmlformats.org/officeDocument/2006/relationships/slide" Target="slide12.xml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2482686" y="1648606"/>
            <a:ext cx="7226658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25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130: oăng – oăc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C2EDF8-B1E8-49E7-8CBD-60708C885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57" y="617262"/>
            <a:ext cx="9980885" cy="5623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xmlns="" id="{7E3F17A4-72AA-425B-AFF8-95F918F01962}"/>
              </a:ext>
            </a:extLst>
          </p:cNvPr>
          <p:cNvSpPr txBox="1"/>
          <p:nvPr/>
        </p:nvSpPr>
        <p:spPr>
          <a:xfrm>
            <a:off x="1648918" y="1772401"/>
            <a:ext cx="9158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i="1" dirty="0" err="1">
                <a:solidFill>
                  <a:srgbClr val="FFFF99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5400" i="1" dirty="0">
                <a:solidFill>
                  <a:srgbClr val="FFFF99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130:  </a:t>
            </a:r>
            <a:r>
              <a:rPr lang="en-US" altLang="zh-CN" sz="5400" b="1" i="1" dirty="0" err="1">
                <a:solidFill>
                  <a:srgbClr val="FFFF99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oăng</a:t>
            </a:r>
            <a:r>
              <a:rPr lang="en-US" altLang="zh-CN" sz="5400" b="1" i="1" dirty="0">
                <a:solidFill>
                  <a:srgbClr val="FFFF99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- </a:t>
            </a:r>
            <a:r>
              <a:rPr lang="en-US" altLang="zh-CN" sz="5400" b="1" i="1" dirty="0" err="1">
                <a:solidFill>
                  <a:srgbClr val="FFFF99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oăc</a:t>
            </a:r>
            <a:endParaRPr lang="zh-CN" altLang="en-US" sz="5400" b="1" i="1" dirty="0">
              <a:solidFill>
                <a:srgbClr val="FFFF99"/>
              </a:solidFill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A962073A-F55F-48F2-B6E5-25178B08D7B4}"/>
              </a:ext>
            </a:extLst>
          </p:cNvPr>
          <p:cNvSpPr/>
          <p:nvPr/>
        </p:nvSpPr>
        <p:spPr>
          <a:xfrm>
            <a:off x="3617843" y="3654429"/>
            <a:ext cx="3070797" cy="216327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solidFill>
                  <a:srgbClr val="FF0000"/>
                </a:solidFill>
                <a:cs typeface="Calibri" panose="020F0502020204030204" pitchFamily="34" charset="0"/>
              </a:rPr>
              <a:t>oăng</a:t>
            </a:r>
            <a:endParaRPr lang="en-US" sz="5400" i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95097422-5FFB-41C0-9157-D7EF9C936974}"/>
              </a:ext>
            </a:extLst>
          </p:cNvPr>
          <p:cNvSpPr/>
          <p:nvPr/>
        </p:nvSpPr>
        <p:spPr>
          <a:xfrm>
            <a:off x="7089914" y="3677501"/>
            <a:ext cx="2875357" cy="20591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solidFill>
                  <a:srgbClr val="FF0000"/>
                </a:solidFill>
                <a:cs typeface="Calibri" panose="020F0502020204030204" pitchFamily="34" charset="0"/>
              </a:rPr>
              <a:t>oăc</a:t>
            </a:r>
            <a:endParaRPr lang="en-US" sz="5400" i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075" descr="5">
            <a:extLst>
              <a:ext uri="{FF2B5EF4-FFF2-40B4-BE49-F238E27FC236}">
                <a16:creationId xmlns:a16="http://schemas.microsoft.com/office/drawing/2014/main" xmlns="" id="{C7EC434C-4128-4914-ADD0-B509CF988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446"/>
            <a:ext cx="12192000" cy="629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3096" descr="18">
            <a:extLst>
              <a:ext uri="{FF2B5EF4-FFF2-40B4-BE49-F238E27FC236}">
                <a16:creationId xmlns:a16="http://schemas.microsoft.com/office/drawing/2014/main" xmlns="" id="{D5C3B5F9-198E-4B68-B807-63479DE49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96" y="715346"/>
            <a:ext cx="5879023" cy="582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3092" descr="PPT素材-13">
            <a:extLst>
              <a:ext uri="{FF2B5EF4-FFF2-40B4-BE49-F238E27FC236}">
                <a16:creationId xmlns:a16="http://schemas.microsoft.com/office/drawing/2014/main" xmlns="" id="{9E275C34-E8DF-44C7-B7CA-EAC49220F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301" y="2123990"/>
            <a:ext cx="4651375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xmlns="" id="{FF7A8B7B-F7E1-451A-90BF-B648771DD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002" y="2274838"/>
            <a:ext cx="50069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b="0" dirty="0">
                <a:solidFill>
                  <a:srgbClr val="0070C0"/>
                </a:solidFill>
                <a:latin typeface="+mn-lt"/>
              </a:rPr>
              <a:t>So </a:t>
            </a:r>
            <a:r>
              <a:rPr lang="en-US" altLang="en-US" sz="5400" b="0" dirty="0" err="1">
                <a:solidFill>
                  <a:srgbClr val="0070C0"/>
                </a:solidFill>
                <a:latin typeface="+mn-lt"/>
              </a:rPr>
              <a:t>sánh</a:t>
            </a:r>
            <a:r>
              <a:rPr lang="en-US" altLang="en-US" sz="5400" b="0" dirty="0">
                <a:solidFill>
                  <a:srgbClr val="0070C0"/>
                </a:solidFill>
                <a:latin typeface="+mn-lt"/>
              </a:rPr>
              <a:t>: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6000" b="0" dirty="0" err="1">
                <a:solidFill>
                  <a:srgbClr val="FF0000"/>
                </a:solidFill>
                <a:latin typeface="+mn-lt"/>
              </a:rPr>
              <a:t>oăng</a:t>
            </a:r>
            <a:r>
              <a:rPr lang="en-US" altLang="en-US" sz="6000" b="0" dirty="0">
                <a:solidFill>
                  <a:srgbClr val="FF0000"/>
                </a:solidFill>
                <a:latin typeface="+mn-lt"/>
              </a:rPr>
              <a:t> - </a:t>
            </a:r>
            <a:r>
              <a:rPr lang="en-US" altLang="en-US" sz="6000" b="0" dirty="0" err="1">
                <a:solidFill>
                  <a:srgbClr val="FF0000"/>
                </a:solidFill>
                <a:latin typeface="+mn-lt"/>
              </a:rPr>
              <a:t>oăc</a:t>
            </a:r>
            <a:endParaRPr lang="en-US" altLang="en-US" sz="6000" b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293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22B0D16-A263-4F44-871F-72211D492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55" y="583924"/>
            <a:ext cx="10223316" cy="5750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B29369FC-01E8-4FAB-A739-4D5C5A57C2D7}"/>
              </a:ext>
            </a:extLst>
          </p:cNvPr>
          <p:cNvSpPr/>
          <p:nvPr/>
        </p:nvSpPr>
        <p:spPr>
          <a:xfrm>
            <a:off x="6096000" y="2866636"/>
            <a:ext cx="3699368" cy="879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b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 KHÁM PHÁ</a:t>
            </a:r>
            <a:endParaRPr sz="4000" b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02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8qaqdCFRTjws882m7AHoE47PU0pZxIIi">
            <a:hlinkClick r:id="" action="ppaction://media"/>
            <a:extLst>
              <a:ext uri="{FF2B5EF4-FFF2-40B4-BE49-F238E27FC236}">
                <a16:creationId xmlns:a16="http://schemas.microsoft.com/office/drawing/2014/main" xmlns="" id="{45FDF062-E624-4C3D-8C98-BCFEEC4F6A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64" end="5498"/>
                </p14:media>
              </p:ext>
            </p:extLst>
          </p:nvPr>
        </p:nvPicPr>
        <p:blipFill rotWithShape="1">
          <a:blip r:embed="rId4"/>
          <a:srcRect l="25339" t="9255" r="22600" b="7900"/>
          <a:stretch>
            <a:fillRect/>
          </a:stretch>
        </p:blipFill>
        <p:spPr>
          <a:xfrm>
            <a:off x="5709170" y="814044"/>
            <a:ext cx="5433391" cy="48635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DFC1B8A-AD3E-41DF-B329-D7810C27A0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14225" r="2342" b="18523"/>
          <a:stretch/>
        </p:blipFill>
        <p:spPr>
          <a:xfrm>
            <a:off x="3117282" y="0"/>
            <a:ext cx="5957436" cy="1344650"/>
          </a:xfrm>
          <a:prstGeom prst="cloud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ACB8A21-2471-41CB-90F9-48CAE3BA2522}"/>
              </a:ext>
            </a:extLst>
          </p:cNvPr>
          <p:cNvSpPr txBox="1"/>
          <p:nvPr/>
        </p:nvSpPr>
        <p:spPr>
          <a:xfrm>
            <a:off x="927652" y="4935960"/>
            <a:ext cx="51683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ea typeface="Cambria" panose="02040503050406030204" pitchFamily="18" charset="0"/>
                <a:cs typeface="Calibri" panose="020F0502020204030204" pitchFamily="34" charset="0"/>
              </a:rPr>
              <a:t>con </a:t>
            </a:r>
            <a:r>
              <a:rPr lang="en-US" sz="6600" dirty="0" err="1">
                <a:ea typeface="Cambria" panose="02040503050406030204" pitchFamily="18" charset="0"/>
                <a:cs typeface="Calibri" panose="020F0502020204030204" pitchFamily="34" charset="0"/>
              </a:rPr>
              <a:t>hoẵng</a:t>
            </a:r>
            <a:endParaRPr lang="en-US" sz="66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4591D1-7A05-4C06-BFE7-BAB72C2AEADB}"/>
              </a:ext>
            </a:extLst>
          </p:cNvPr>
          <p:cNvSpPr txBox="1"/>
          <p:nvPr/>
        </p:nvSpPr>
        <p:spPr>
          <a:xfrm>
            <a:off x="3284023" y="4935960"/>
            <a:ext cx="26927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oăng</a:t>
            </a:r>
            <a:endParaRPr lang="en-US" sz="66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C7E017F-E9AB-4CB9-8B64-B7F214A0AD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9" t="17249" r="33922" b="22752"/>
          <a:stretch/>
        </p:blipFill>
        <p:spPr>
          <a:xfrm>
            <a:off x="559769" y="1208024"/>
            <a:ext cx="4430093" cy="3727936"/>
          </a:xfrm>
          <a:prstGeom prst="rect">
            <a:avLst/>
          </a:prstGeom>
        </p:spPr>
      </p:pic>
      <p:sp>
        <p:nvSpPr>
          <p:cNvPr id="19" name="Shape 233">
            <a:extLst>
              <a:ext uri="{FF2B5EF4-FFF2-40B4-BE49-F238E27FC236}">
                <a16:creationId xmlns:a16="http://schemas.microsoft.com/office/drawing/2014/main" xmlns="" id="{F1FB0D07-40DD-477F-BFBA-972EB1678248}"/>
              </a:ext>
            </a:extLst>
          </p:cNvPr>
          <p:cNvSpPr/>
          <p:nvPr/>
        </p:nvSpPr>
        <p:spPr>
          <a:xfrm>
            <a:off x="4126796" y="165744"/>
            <a:ext cx="4725655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</a:t>
            </a:r>
            <a:r>
              <a:rPr lang="en-US" sz="3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. </a:t>
            </a:r>
            <a:r>
              <a:rPr lang="en-US" sz="36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Làm</a:t>
            </a:r>
            <a:r>
              <a:rPr lang="en-US" sz="3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quen</a:t>
            </a:r>
            <a:endParaRPr sz="36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3345740-57DB-44BB-96E3-170C13438C5B}"/>
              </a:ext>
            </a:extLst>
          </p:cNvPr>
          <p:cNvSpPr txBox="1"/>
          <p:nvPr/>
        </p:nvSpPr>
        <p:spPr>
          <a:xfrm>
            <a:off x="3284023" y="4935960"/>
            <a:ext cx="26927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oăng</a:t>
            </a:r>
            <a:endParaRPr lang="en-US" sz="66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56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5345E-17 L 0.36341 -0.4835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64" y="-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7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6" grpId="0"/>
      <p:bldP spid="7" grpId="0"/>
      <p:bldP spid="7" grpId="1"/>
      <p:bldP spid="7" grpId="2"/>
      <p:bldP spid="19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mSLPhhV6R9kBUBzHQ5TUgq4DZpTTDPQ">
            <a:hlinkClick r:id="" action="ppaction://media"/>
            <a:extLst>
              <a:ext uri="{FF2B5EF4-FFF2-40B4-BE49-F238E27FC236}">
                <a16:creationId xmlns:a16="http://schemas.microsoft.com/office/drawing/2014/main" xmlns="" id="{C766104B-A7C5-4802-947D-B0B40710E6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69" end="5821"/>
                </p14:media>
              </p:ext>
            </p:extLst>
          </p:nvPr>
        </p:nvPicPr>
        <p:blipFill rotWithShape="1">
          <a:blip r:embed="rId4"/>
          <a:srcRect l="23404" t="15518" r="26822" b="13460"/>
          <a:stretch>
            <a:fillRect/>
          </a:stretch>
        </p:blipFill>
        <p:spPr>
          <a:xfrm>
            <a:off x="5423162" y="1115555"/>
            <a:ext cx="6068253" cy="4870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3CA7C0-3F46-4584-BC1E-7FF0581BA891}"/>
              </a:ext>
            </a:extLst>
          </p:cNvPr>
          <p:cNvSpPr txBox="1"/>
          <p:nvPr/>
        </p:nvSpPr>
        <p:spPr>
          <a:xfrm>
            <a:off x="1314984" y="4878399"/>
            <a:ext cx="47045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ea typeface="Cambria" panose="02040503050406030204" pitchFamily="18" charset="0"/>
                <a:cs typeface="Calibri" panose="020F0502020204030204" pitchFamily="34" charset="0"/>
              </a:rPr>
              <a:t>ngoắc</a:t>
            </a:r>
            <a:r>
              <a:rPr lang="en-US" sz="66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endParaRPr lang="en-US" sz="66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5C48900-A110-4AAE-AA60-9FA33B4DAB8B}"/>
              </a:ext>
            </a:extLst>
          </p:cNvPr>
          <p:cNvSpPr txBox="1"/>
          <p:nvPr/>
        </p:nvSpPr>
        <p:spPr>
          <a:xfrm>
            <a:off x="2384542" y="4878399"/>
            <a:ext cx="2459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oăc</a:t>
            </a:r>
            <a:endParaRPr lang="en-US" sz="66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1FE9E22-6B69-459C-BD38-B4758CC65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7" t="16085" r="34981" b="24266"/>
          <a:stretch/>
        </p:blipFill>
        <p:spPr>
          <a:xfrm>
            <a:off x="989691" y="1529040"/>
            <a:ext cx="3609078" cy="29612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DD79D3E-09EE-49C6-B7D2-CDDEAA9F05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14225" r="2342" b="18523"/>
          <a:stretch/>
        </p:blipFill>
        <p:spPr>
          <a:xfrm>
            <a:off x="3040790" y="-19433"/>
            <a:ext cx="5957436" cy="1344650"/>
          </a:xfrm>
          <a:prstGeom prst="cloud">
            <a:avLst/>
          </a:prstGeom>
        </p:spPr>
      </p:pic>
      <p:sp>
        <p:nvSpPr>
          <p:cNvPr id="12" name="Shape 233">
            <a:extLst>
              <a:ext uri="{FF2B5EF4-FFF2-40B4-BE49-F238E27FC236}">
                <a16:creationId xmlns:a16="http://schemas.microsoft.com/office/drawing/2014/main" xmlns="" id="{62D811F2-5F0D-4C6C-AB44-60D1BE82A2F2}"/>
              </a:ext>
            </a:extLst>
          </p:cNvPr>
          <p:cNvSpPr/>
          <p:nvPr/>
        </p:nvSpPr>
        <p:spPr>
          <a:xfrm>
            <a:off x="4126797" y="165744"/>
            <a:ext cx="4540125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</a:t>
            </a:r>
            <a:r>
              <a:rPr lang="en-US" sz="3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. </a:t>
            </a:r>
            <a:r>
              <a:rPr lang="en-US" sz="36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Làm</a:t>
            </a:r>
            <a:r>
              <a:rPr lang="en-US" sz="3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quen</a:t>
            </a:r>
            <a:endParaRPr sz="36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1EAED49-B040-4B57-95A7-EEC75432E695}"/>
              </a:ext>
            </a:extLst>
          </p:cNvPr>
          <p:cNvSpPr txBox="1"/>
          <p:nvPr/>
        </p:nvSpPr>
        <p:spPr>
          <a:xfrm>
            <a:off x="2384542" y="4878399"/>
            <a:ext cx="2459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oăc</a:t>
            </a:r>
            <a:endParaRPr lang="en-US" sz="66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3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46172 -0.4675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86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  <p:bldP spid="7" grpId="0"/>
      <p:bldP spid="7" grpId="1"/>
      <p:bldP spid="7" grpId="2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31FE2D7-F3B8-45A4-846B-DD744ECEF4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14225" r="2342" b="18523"/>
          <a:stretch/>
        </p:blipFill>
        <p:spPr>
          <a:xfrm>
            <a:off x="3040790" y="-19433"/>
            <a:ext cx="5957436" cy="1344650"/>
          </a:xfrm>
          <a:prstGeom prst="cloud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392D76-2A8B-4802-8329-1CA315578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16" y="1274695"/>
            <a:ext cx="4665052" cy="513657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7E8D6204-0A32-41F3-A0A1-D8B692318528}"/>
              </a:ext>
            </a:extLst>
          </p:cNvPr>
          <p:cNvSpPr txBox="1">
            <a:spLocks/>
          </p:cNvSpPr>
          <p:nvPr/>
        </p:nvSpPr>
        <p:spPr>
          <a:xfrm>
            <a:off x="3246784" y="285698"/>
            <a:ext cx="4778696" cy="98899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Bảng</a:t>
            </a:r>
            <a:r>
              <a:rPr lang="en-US" sz="4400" i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gài</a:t>
            </a:r>
            <a:endParaRPr lang="en-US" sz="4400" i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843D71-B191-4F3D-B08A-24FD79A2C266}"/>
              </a:ext>
            </a:extLst>
          </p:cNvPr>
          <p:cNvSpPr txBox="1"/>
          <p:nvPr/>
        </p:nvSpPr>
        <p:spPr>
          <a:xfrm>
            <a:off x="7785087" y="2315743"/>
            <a:ext cx="4399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con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hoẵng</a:t>
            </a:r>
            <a:endParaRPr lang="en-US" sz="54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D84198-90FA-4DA9-B6D7-6F858C3C3A18}"/>
              </a:ext>
            </a:extLst>
          </p:cNvPr>
          <p:cNvSpPr txBox="1"/>
          <p:nvPr/>
        </p:nvSpPr>
        <p:spPr>
          <a:xfrm>
            <a:off x="5756403" y="2315743"/>
            <a:ext cx="2580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oăng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E5653B-D24B-4E88-B65D-359FE7BDCCC6}"/>
              </a:ext>
            </a:extLst>
          </p:cNvPr>
          <p:cNvSpPr txBox="1"/>
          <p:nvPr/>
        </p:nvSpPr>
        <p:spPr>
          <a:xfrm>
            <a:off x="7834933" y="3818621"/>
            <a:ext cx="399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ngoắc</a:t>
            </a:r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endParaRPr lang="en-US" sz="54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9E39D54-AA1E-4223-8605-8E9CF7179B0C}"/>
              </a:ext>
            </a:extLst>
          </p:cNvPr>
          <p:cNvSpPr txBox="1"/>
          <p:nvPr/>
        </p:nvSpPr>
        <p:spPr>
          <a:xfrm>
            <a:off x="5796270" y="3774266"/>
            <a:ext cx="1585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oăc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0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2"/>
      <p:bldP spid="7" grpId="0"/>
      <p:bldP spid="7" grpId="2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F6ED40-6206-43E5-973B-1CD203B48F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t="2377" r="424"/>
          <a:stretch/>
        </p:blipFill>
        <p:spPr>
          <a:xfrm>
            <a:off x="1802296" y="477078"/>
            <a:ext cx="9170505" cy="6084535"/>
          </a:xfrm>
          <a:prstGeom prst="snip2Same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FC9633B9-6729-4B90-BE26-29FE8847C015}"/>
              </a:ext>
            </a:extLst>
          </p:cNvPr>
          <p:cNvSpPr txBox="1">
            <a:spLocks/>
          </p:cNvSpPr>
          <p:nvPr/>
        </p:nvSpPr>
        <p:spPr>
          <a:xfrm>
            <a:off x="2161390" y="2756453"/>
            <a:ext cx="7869220" cy="324678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ln>
                  <a:solidFill>
                    <a:srgbClr val="FF6699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Giải</a:t>
            </a:r>
            <a:r>
              <a:rPr lang="en-US" sz="4000" dirty="0">
                <a:ln>
                  <a:solidFill>
                    <a:srgbClr val="FF6699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rgbClr val="FF6699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lao</a:t>
            </a:r>
            <a:endParaRPr lang="en-US" sz="4000" dirty="0">
              <a:ln>
                <a:solidFill>
                  <a:srgbClr val="FF6699"/>
                </a:solidFill>
              </a:ln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4000" dirty="0"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Bài</a:t>
            </a:r>
            <a:r>
              <a:rPr lang="en-US" sz="4000" dirty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hát</a:t>
            </a:r>
            <a:r>
              <a:rPr lang="en-US" sz="4000" dirty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: </a:t>
            </a:r>
          </a:p>
          <a:p>
            <a:pPr algn="ctr"/>
            <a:r>
              <a:rPr lang="en-US" sz="4000" dirty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Con </a:t>
            </a:r>
            <a:r>
              <a:rPr lang="en-US" sz="4000" dirty="0" err="1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chuột</a:t>
            </a:r>
            <a:r>
              <a:rPr lang="en-US" sz="4000" dirty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nhắt</a:t>
            </a:r>
            <a:endParaRPr lang="en-US" sz="4000" dirty="0">
              <a:ln>
                <a:solidFill>
                  <a:srgbClr val="FFFF00"/>
                </a:solidFill>
              </a:ln>
              <a:solidFill>
                <a:sysClr val="windowText" lastClr="00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4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4799521-6CBB-4C10-84A7-0DD8B31F3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55" y="583924"/>
            <a:ext cx="10223316" cy="5750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B29369FC-01E8-4FAB-A739-4D5C5A57C2D7}"/>
              </a:ext>
            </a:extLst>
          </p:cNvPr>
          <p:cNvSpPr/>
          <p:nvPr/>
        </p:nvSpPr>
        <p:spPr>
          <a:xfrm>
            <a:off x="5980413" y="2896627"/>
            <a:ext cx="5049079" cy="879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b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sz="4000" b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2057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219612D-D3FD-4B5A-B593-3C40F3A7E3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t="55538" r="64872" b="11046"/>
          <a:stretch/>
        </p:blipFill>
        <p:spPr>
          <a:xfrm>
            <a:off x="85776" y="4002206"/>
            <a:ext cx="3124638" cy="2386288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8D3A513-E15D-453A-983A-C5756FEC8B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9" t="7396" r="28748" b="8825"/>
          <a:stretch/>
        </p:blipFill>
        <p:spPr>
          <a:xfrm>
            <a:off x="3398871" y="767582"/>
            <a:ext cx="4789786" cy="5735144"/>
          </a:xfrm>
          <a:prstGeom prst="trapezoid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EDB33F3-C577-4923-8868-DFD329B1A7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7" t="5955" r="6915" b="58209"/>
          <a:stretch/>
        </p:blipFill>
        <p:spPr>
          <a:xfrm>
            <a:off x="7737687" y="1014349"/>
            <a:ext cx="3175378" cy="2287897"/>
          </a:xfrm>
          <a:prstGeom prst="ellipse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3268A9DE-4FE2-42A4-AC96-1643BE201845}"/>
              </a:ext>
            </a:extLst>
          </p:cNvPr>
          <p:cNvCxnSpPr>
            <a:cxnSpLocks/>
          </p:cNvCxnSpPr>
          <p:nvPr/>
        </p:nvCxnSpPr>
        <p:spPr>
          <a:xfrm flipV="1">
            <a:off x="6881856" y="1875491"/>
            <a:ext cx="1321735" cy="1457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C35CC77-91D6-4776-986E-42FA61934598}"/>
              </a:ext>
            </a:extLst>
          </p:cNvPr>
          <p:cNvCxnSpPr>
            <a:cxnSpLocks/>
          </p:cNvCxnSpPr>
          <p:nvPr/>
        </p:nvCxnSpPr>
        <p:spPr>
          <a:xfrm>
            <a:off x="2784143" y="5254388"/>
            <a:ext cx="1091692" cy="7429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9083D61-85B3-4DE3-AA7A-3D99FF5135F1}"/>
              </a:ext>
            </a:extLst>
          </p:cNvPr>
          <p:cNvCxnSpPr>
            <a:cxnSpLocks/>
          </p:cNvCxnSpPr>
          <p:nvPr/>
        </p:nvCxnSpPr>
        <p:spPr>
          <a:xfrm>
            <a:off x="2853208" y="1941887"/>
            <a:ext cx="1601106" cy="8340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3CAF8AC-5811-4703-987B-590AEDAEBE02}"/>
              </a:ext>
            </a:extLst>
          </p:cNvPr>
          <p:cNvCxnSpPr>
            <a:cxnSpLocks/>
          </p:cNvCxnSpPr>
          <p:nvPr/>
        </p:nvCxnSpPr>
        <p:spPr>
          <a:xfrm flipV="1">
            <a:off x="7359665" y="3718373"/>
            <a:ext cx="1154428" cy="2555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85824427-0C83-45A5-81B2-281738A5C333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7542723" y="4890052"/>
            <a:ext cx="1137832" cy="4560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5A67EFC-2589-4783-A41C-6AFE22DDECAA}"/>
              </a:ext>
            </a:extLst>
          </p:cNvPr>
          <p:cNvGrpSpPr/>
          <p:nvPr/>
        </p:nvGrpSpPr>
        <p:grpSpPr>
          <a:xfrm>
            <a:off x="3210414" y="23791"/>
            <a:ext cx="8077785" cy="1476001"/>
            <a:chOff x="3172017" y="8346"/>
            <a:chExt cx="8077785" cy="117430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32025185-D3FE-41D5-BD05-A4E6C1C89F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0" t="14225" r="2342" b="18523"/>
            <a:stretch/>
          </p:blipFill>
          <p:spPr>
            <a:xfrm>
              <a:off x="3172017" y="8346"/>
              <a:ext cx="8077785" cy="1174305"/>
            </a:xfrm>
            <a:prstGeom prst="cloud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8310EA3E-EB36-4AFA-83AA-D74C5C7E49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8" t="3238" r="59433" b="88446"/>
            <a:stretch/>
          </p:blipFill>
          <p:spPr>
            <a:xfrm>
              <a:off x="4169133" y="270311"/>
              <a:ext cx="4771931" cy="713419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DFDC1BE-DB8F-4C83-B1C8-70AFF712F2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4" t="9586" r="60767" b="54435"/>
          <a:stretch/>
        </p:blipFill>
        <p:spPr>
          <a:xfrm>
            <a:off x="400903" y="1283939"/>
            <a:ext cx="2983034" cy="2172356"/>
          </a:xfrm>
          <a:prstGeom prst="teardrop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0EAA161-A4F8-4E53-A97D-B87A279DC2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3" t="41546" r="9842" b="36481"/>
          <a:stretch/>
        </p:blipFill>
        <p:spPr>
          <a:xfrm>
            <a:off x="8034960" y="3177079"/>
            <a:ext cx="2462554" cy="1426755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9C76C34-4CB5-445B-B467-14F66EBD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9" t="63895" r="6217" b="2689"/>
          <a:stretch/>
        </p:blipFill>
        <p:spPr>
          <a:xfrm>
            <a:off x="8680555" y="4411058"/>
            <a:ext cx="2448686" cy="187006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5726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18D8712-F8A9-49D7-9785-9CF40BEE4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55" y="553692"/>
            <a:ext cx="10223316" cy="5750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B29369FC-01E8-4FAB-A739-4D5C5A57C2D7}"/>
              </a:ext>
            </a:extLst>
          </p:cNvPr>
          <p:cNvSpPr/>
          <p:nvPr/>
        </p:nvSpPr>
        <p:spPr>
          <a:xfrm>
            <a:off x="5980413" y="2883374"/>
            <a:ext cx="4969564" cy="879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b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3. TẬP ĐỌC</a:t>
            </a:r>
            <a:endParaRPr sz="4000" b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3417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72DF34-74EF-44EE-8309-60A77FEBE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20" y="432384"/>
            <a:ext cx="12164630" cy="63918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8CAD46C-BD6A-4050-9793-61DB35344B5A}"/>
              </a:ext>
            </a:extLst>
          </p:cNvPr>
          <p:cNvSpPr txBox="1"/>
          <p:nvPr/>
        </p:nvSpPr>
        <p:spPr>
          <a:xfrm>
            <a:off x="2054976" y="3074309"/>
            <a:ext cx="6849182" cy="1107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KHỞI ĐỘNG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2B3848-4807-4229-97CA-F2EC5EB77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6651">
            <a:off x="7022618" y="5586850"/>
            <a:ext cx="368565" cy="491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ADBE4A7-219B-419D-869C-7DF6E266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7330346" y="5326044"/>
            <a:ext cx="326938" cy="7859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B2E1CBE-42B9-4FFD-9744-EC99B426D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248" y="2388766"/>
            <a:ext cx="169545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0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3.33333E-6 L 1.041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BF7CF95-2F77-4672-80C3-9A1FF536A0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0" t="62271" r="8004" b="1922"/>
          <a:stretch/>
        </p:blipFill>
        <p:spPr>
          <a:xfrm>
            <a:off x="167201" y="1611256"/>
            <a:ext cx="11857597" cy="4208698"/>
          </a:xfrm>
          <a:prstGeom prst="snip1Rect">
            <a:avLst>
              <a:gd name="adj" fmla="val 47731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3DCB259-1C04-48B3-AF11-41CF3CFA5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7" t="7281" r="3243" b="3458"/>
          <a:stretch/>
        </p:blipFill>
        <p:spPr>
          <a:xfrm>
            <a:off x="2128822" y="455739"/>
            <a:ext cx="8925864" cy="64022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B23DBDB-C0F8-4048-BAA6-F48C57583E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859" r="80954" b="92920"/>
          <a:stretch/>
        </p:blipFill>
        <p:spPr>
          <a:xfrm>
            <a:off x="35339" y="477549"/>
            <a:ext cx="1616040" cy="474672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4377B8A2-F96C-47E5-B895-73173BC42476}"/>
              </a:ext>
            </a:extLst>
          </p:cNvPr>
          <p:cNvCxnSpPr>
            <a:cxnSpLocks/>
          </p:cNvCxnSpPr>
          <p:nvPr/>
        </p:nvCxnSpPr>
        <p:spPr>
          <a:xfrm>
            <a:off x="2729554" y="1745890"/>
            <a:ext cx="900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CB1A11A5-522F-4072-99B2-77F540BC2EA2}"/>
              </a:ext>
            </a:extLst>
          </p:cNvPr>
          <p:cNvCxnSpPr>
            <a:cxnSpLocks/>
          </p:cNvCxnSpPr>
          <p:nvPr/>
        </p:nvCxnSpPr>
        <p:spPr>
          <a:xfrm>
            <a:off x="3821179" y="1745890"/>
            <a:ext cx="16379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C583B1E3-836E-41D5-873E-514EE4294229}"/>
              </a:ext>
            </a:extLst>
          </p:cNvPr>
          <p:cNvCxnSpPr>
            <a:cxnSpLocks/>
          </p:cNvCxnSpPr>
          <p:nvPr/>
        </p:nvCxnSpPr>
        <p:spPr>
          <a:xfrm>
            <a:off x="5633990" y="1759538"/>
            <a:ext cx="6166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2B574941-DD4D-4686-B292-23C20E32DFA7}"/>
              </a:ext>
            </a:extLst>
          </p:cNvPr>
          <p:cNvCxnSpPr>
            <a:cxnSpLocks/>
          </p:cNvCxnSpPr>
          <p:nvPr/>
        </p:nvCxnSpPr>
        <p:spPr>
          <a:xfrm>
            <a:off x="9938046" y="1745890"/>
            <a:ext cx="6662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43D02EA1-DB98-425E-8603-8D422DC24C88}"/>
              </a:ext>
            </a:extLst>
          </p:cNvPr>
          <p:cNvCxnSpPr>
            <a:cxnSpLocks/>
          </p:cNvCxnSpPr>
          <p:nvPr/>
        </p:nvCxnSpPr>
        <p:spPr>
          <a:xfrm>
            <a:off x="5062630" y="2157598"/>
            <a:ext cx="12426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6C8ACF93-C6F7-42FB-A8EE-EE9BFB570EF4}"/>
              </a:ext>
            </a:extLst>
          </p:cNvPr>
          <p:cNvCxnSpPr>
            <a:cxnSpLocks/>
          </p:cNvCxnSpPr>
          <p:nvPr/>
        </p:nvCxnSpPr>
        <p:spPr>
          <a:xfrm>
            <a:off x="6963128" y="2574859"/>
            <a:ext cx="29476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EFB6057C-AB66-420B-8E1C-C2DEA9A89A34}"/>
              </a:ext>
            </a:extLst>
          </p:cNvPr>
          <p:cNvCxnSpPr>
            <a:cxnSpLocks/>
          </p:cNvCxnSpPr>
          <p:nvPr/>
        </p:nvCxnSpPr>
        <p:spPr>
          <a:xfrm>
            <a:off x="2437365" y="3023996"/>
            <a:ext cx="18207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42D40E4F-BC27-4648-90FA-28766B1175E1}"/>
              </a:ext>
            </a:extLst>
          </p:cNvPr>
          <p:cNvCxnSpPr>
            <a:cxnSpLocks/>
          </p:cNvCxnSpPr>
          <p:nvPr/>
        </p:nvCxnSpPr>
        <p:spPr>
          <a:xfrm>
            <a:off x="4452933" y="3018190"/>
            <a:ext cx="1162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305DA3F2-50C7-48CB-A1DF-94C6F31E6F62}"/>
              </a:ext>
            </a:extLst>
          </p:cNvPr>
          <p:cNvCxnSpPr>
            <a:cxnSpLocks/>
          </p:cNvCxnSpPr>
          <p:nvPr/>
        </p:nvCxnSpPr>
        <p:spPr>
          <a:xfrm>
            <a:off x="2382773" y="2171246"/>
            <a:ext cx="14111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3ED2B477-AB7A-4625-95AB-BB1735916635}"/>
              </a:ext>
            </a:extLst>
          </p:cNvPr>
          <p:cNvCxnSpPr>
            <a:cxnSpLocks/>
          </p:cNvCxnSpPr>
          <p:nvPr/>
        </p:nvCxnSpPr>
        <p:spPr>
          <a:xfrm>
            <a:off x="3827311" y="3415352"/>
            <a:ext cx="9767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D21E0803-9C71-4838-ACF8-162BD5D96390}"/>
              </a:ext>
            </a:extLst>
          </p:cNvPr>
          <p:cNvCxnSpPr>
            <a:cxnSpLocks/>
          </p:cNvCxnSpPr>
          <p:nvPr/>
        </p:nvCxnSpPr>
        <p:spPr>
          <a:xfrm>
            <a:off x="7323315" y="3844620"/>
            <a:ext cx="14931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E19CBA3F-40EE-459F-A0B4-DB7053FE946F}"/>
              </a:ext>
            </a:extLst>
          </p:cNvPr>
          <p:cNvCxnSpPr>
            <a:cxnSpLocks/>
          </p:cNvCxnSpPr>
          <p:nvPr/>
        </p:nvCxnSpPr>
        <p:spPr>
          <a:xfrm>
            <a:off x="3804367" y="4256327"/>
            <a:ext cx="14931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9ABE4AAE-B843-4B36-945A-60496BBD9AF1}"/>
              </a:ext>
            </a:extLst>
          </p:cNvPr>
          <p:cNvCxnSpPr>
            <a:cxnSpLocks/>
          </p:cNvCxnSpPr>
          <p:nvPr/>
        </p:nvCxnSpPr>
        <p:spPr>
          <a:xfrm>
            <a:off x="6058524" y="884482"/>
            <a:ext cx="17752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58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D1E3BB-22BF-4E14-80B2-382531925C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7" t="7281" r="3243" b="3458"/>
          <a:stretch/>
        </p:blipFill>
        <p:spPr>
          <a:xfrm>
            <a:off x="2087879" y="455739"/>
            <a:ext cx="8925864" cy="6402261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xmlns="" id="{98945B4C-546C-4244-82BF-900E84EE038B}"/>
              </a:ext>
            </a:extLst>
          </p:cNvPr>
          <p:cNvSpPr/>
          <p:nvPr/>
        </p:nvSpPr>
        <p:spPr>
          <a:xfrm>
            <a:off x="2540922" y="791379"/>
            <a:ext cx="424234" cy="25604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xmlns="" id="{D82BCF10-7D51-4A97-898D-D204012F7A08}"/>
              </a:ext>
            </a:extLst>
          </p:cNvPr>
          <p:cNvSpPr/>
          <p:nvPr/>
        </p:nvSpPr>
        <p:spPr>
          <a:xfrm>
            <a:off x="2371953" y="1210847"/>
            <a:ext cx="424234" cy="34035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xmlns="" id="{A6C8908D-A1DC-4337-8947-0F8839D51663}"/>
              </a:ext>
            </a:extLst>
          </p:cNvPr>
          <p:cNvSpPr/>
          <p:nvPr/>
        </p:nvSpPr>
        <p:spPr>
          <a:xfrm>
            <a:off x="8677868" y="1210847"/>
            <a:ext cx="424233" cy="244132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xmlns="" id="{1A9E8621-2561-4E71-9792-E90BA386D6D2}"/>
              </a:ext>
            </a:extLst>
          </p:cNvPr>
          <p:cNvSpPr/>
          <p:nvPr/>
        </p:nvSpPr>
        <p:spPr>
          <a:xfrm>
            <a:off x="4280085" y="1756023"/>
            <a:ext cx="424234" cy="207832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xmlns="" id="{C4D2FF30-FE89-4878-8146-F369A9A8AB56}"/>
              </a:ext>
            </a:extLst>
          </p:cNvPr>
          <p:cNvSpPr/>
          <p:nvPr/>
        </p:nvSpPr>
        <p:spPr>
          <a:xfrm>
            <a:off x="6783461" y="1697735"/>
            <a:ext cx="371056" cy="207832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xmlns="" id="{A5AF6E87-CDFB-4CEF-8208-A13B6897FD03}"/>
              </a:ext>
            </a:extLst>
          </p:cNvPr>
          <p:cNvSpPr/>
          <p:nvPr/>
        </p:nvSpPr>
        <p:spPr>
          <a:xfrm>
            <a:off x="5576706" y="2224585"/>
            <a:ext cx="414661" cy="174105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xmlns="" id="{F39364B4-6217-4692-8989-8956FECDC5CA}"/>
              </a:ext>
            </a:extLst>
          </p:cNvPr>
          <p:cNvSpPr/>
          <p:nvPr/>
        </p:nvSpPr>
        <p:spPr>
          <a:xfrm>
            <a:off x="1261611" y="988890"/>
            <a:ext cx="968305" cy="786193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xmlns="" id="{EB811E4A-270C-479B-A70A-132E9E43198F}"/>
              </a:ext>
            </a:extLst>
          </p:cNvPr>
          <p:cNvSpPr/>
          <p:nvPr/>
        </p:nvSpPr>
        <p:spPr>
          <a:xfrm>
            <a:off x="1358146" y="3080816"/>
            <a:ext cx="968305" cy="839583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EC33F96-123A-4C49-942B-0DE567AAC57D}"/>
              </a:ext>
            </a:extLst>
          </p:cNvPr>
          <p:cNvSpPr/>
          <p:nvPr/>
        </p:nvSpPr>
        <p:spPr>
          <a:xfrm>
            <a:off x="2330046" y="3030355"/>
            <a:ext cx="422993" cy="203123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xmlns="" id="{F6C68FE7-125E-4B6D-A778-76D6DD74E735}"/>
              </a:ext>
            </a:extLst>
          </p:cNvPr>
          <p:cNvSpPr/>
          <p:nvPr/>
        </p:nvSpPr>
        <p:spPr>
          <a:xfrm>
            <a:off x="8130804" y="3030355"/>
            <a:ext cx="424233" cy="149083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xmlns="" id="{0A53FBE1-1055-4742-9817-B01D399CEB9B}"/>
              </a:ext>
            </a:extLst>
          </p:cNvPr>
          <p:cNvSpPr/>
          <p:nvPr/>
        </p:nvSpPr>
        <p:spPr>
          <a:xfrm>
            <a:off x="3533783" y="3429000"/>
            <a:ext cx="424233" cy="149083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xmlns="" id="{F5EDE904-DFFD-4E09-BC51-88BB72A83F2F}"/>
              </a:ext>
            </a:extLst>
          </p:cNvPr>
          <p:cNvSpPr/>
          <p:nvPr/>
        </p:nvSpPr>
        <p:spPr>
          <a:xfrm>
            <a:off x="8677868" y="3428999"/>
            <a:ext cx="691419" cy="149083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/>
                <a:solidFill>
                  <a:srgbClr val="FF0000"/>
                </a:solidFill>
              </a:rPr>
              <a:t>10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90E3895-1223-4F94-97BD-48672F9B78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859" r="80954" b="92920"/>
          <a:stretch/>
        </p:blipFill>
        <p:spPr>
          <a:xfrm>
            <a:off x="35339" y="477549"/>
            <a:ext cx="1616040" cy="47467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5153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2" grpId="0" animBg="1"/>
      <p:bldP spid="33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064AAC8-6E77-4F3C-A334-97009757D0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t="26136" r="64445" b="57100"/>
          <a:stretch/>
        </p:blipFill>
        <p:spPr>
          <a:xfrm>
            <a:off x="45493" y="1872975"/>
            <a:ext cx="3411939" cy="992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0069986-1071-4E6F-B21B-3631286E01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2" t="60826" r="6595" b="21763"/>
          <a:stretch/>
        </p:blipFill>
        <p:spPr>
          <a:xfrm>
            <a:off x="3976046" y="4223189"/>
            <a:ext cx="8215954" cy="1030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F26A6E2-4EF8-4365-BA54-DF00253DCF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4" t="42465" r="64724" b="40771"/>
          <a:stretch/>
        </p:blipFill>
        <p:spPr>
          <a:xfrm>
            <a:off x="-1" y="3034426"/>
            <a:ext cx="3411939" cy="992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6CC6095-2BA3-440E-8F5F-22E2773BD1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4" t="61308" r="64724" b="21928"/>
          <a:stretch/>
        </p:blipFill>
        <p:spPr>
          <a:xfrm>
            <a:off x="0" y="4273743"/>
            <a:ext cx="3411939" cy="992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213DE84-6E8E-4794-8838-A1DD0865D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t="4484" r="10073" b="75276"/>
          <a:stretch/>
        </p:blipFill>
        <p:spPr>
          <a:xfrm>
            <a:off x="0" y="453837"/>
            <a:ext cx="11540963" cy="111340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DFF7F03-4FBC-48C1-BD05-4F758DF5AC64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702257" y="2309416"/>
            <a:ext cx="1273789" cy="24290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1DE7DA5-76C5-4607-AF11-58028B51F5AD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2702257" y="2350799"/>
            <a:ext cx="1228296" cy="12564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0607D7C9-70A8-46A5-AC9D-A5244DAFEC9C}"/>
              </a:ext>
            </a:extLst>
          </p:cNvPr>
          <p:cNvCxnSpPr>
            <a:cxnSpLocks/>
          </p:cNvCxnSpPr>
          <p:nvPr/>
        </p:nvCxnSpPr>
        <p:spPr>
          <a:xfrm flipV="1">
            <a:off x="2702257" y="3607248"/>
            <a:ext cx="1273789" cy="12039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B8C4100-218F-45B3-925A-B22D7C873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3" t="41818" r="6894" b="38675"/>
          <a:stretch/>
        </p:blipFill>
        <p:spPr>
          <a:xfrm>
            <a:off x="3976046" y="2991307"/>
            <a:ext cx="8215954" cy="1154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57D1F1E-E7C3-4043-B03B-50BE7167A2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8" t="78438" r="40050" b="6219"/>
          <a:stretch/>
        </p:blipFill>
        <p:spPr>
          <a:xfrm>
            <a:off x="1588579" y="5613275"/>
            <a:ext cx="9014841" cy="11020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CF11098-0DBB-4D42-9BAB-E13DFE347C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24113" r="7039" b="56380"/>
          <a:stretch/>
        </p:blipFill>
        <p:spPr>
          <a:xfrm>
            <a:off x="3930553" y="1773406"/>
            <a:ext cx="8215954" cy="1154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904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09401 -0.3516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-1759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-0.09401 0.1752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875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0.09401 0.1752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A62440E-EA03-4BCC-AE49-8CE149179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55" y="583924"/>
            <a:ext cx="10223316" cy="5750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B29369FC-01E8-4FAB-A739-4D5C5A57C2D7}"/>
              </a:ext>
            </a:extLst>
          </p:cNvPr>
          <p:cNvSpPr/>
          <p:nvPr/>
        </p:nvSpPr>
        <p:spPr>
          <a:xfrm>
            <a:off x="5980413" y="2989392"/>
            <a:ext cx="4969564" cy="879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4. TẬP VIẾT</a:t>
            </a:r>
            <a:endParaRPr sz="40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6476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1D8A353-0AB4-44E5-B8C7-07759DE2E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563" y="822575"/>
            <a:ext cx="9872870" cy="5706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019A49-6692-40F5-AB54-A1B472DDC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36" t="43914" r="23360" b="11592"/>
          <a:stretch/>
        </p:blipFill>
        <p:spPr>
          <a:xfrm>
            <a:off x="3577374" y="1660473"/>
            <a:ext cx="4272761" cy="3003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C800FE4-61B5-463D-8DBD-8A0AC644A6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6241774" y="4101827"/>
            <a:ext cx="2198434" cy="9273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EF3D070-136D-4CE9-B1A4-66002035D459}"/>
              </a:ext>
            </a:extLst>
          </p:cNvPr>
          <p:cNvGrpSpPr/>
          <p:nvPr/>
        </p:nvGrpSpPr>
        <p:grpSpPr>
          <a:xfrm>
            <a:off x="4550445" y="-107980"/>
            <a:ext cx="4223523" cy="1663743"/>
            <a:chOff x="1038047" y="-273250"/>
            <a:chExt cx="4432858" cy="1966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590A370F-3391-41F5-B0B0-FB569F8C5A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911" r="1338" b="-4034"/>
            <a:stretch/>
          </p:blipFill>
          <p:spPr>
            <a:xfrm>
              <a:off x="1038047" y="-273250"/>
              <a:ext cx="4320506" cy="19665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" name="Shape 233">
              <a:extLst>
                <a:ext uri="{FF2B5EF4-FFF2-40B4-BE49-F238E27FC236}">
                  <a16:creationId xmlns:a16="http://schemas.microsoft.com/office/drawing/2014/main" xmlns="" id="{F6B1E926-BA14-46BC-90FF-D774DF84A4AB}"/>
                </a:ext>
              </a:extLst>
            </p:cNvPr>
            <p:cNvSpPr/>
            <p:nvPr/>
          </p:nvSpPr>
          <p:spPr>
            <a:xfrm>
              <a:off x="1630803" y="310152"/>
              <a:ext cx="3840102" cy="7164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defTabSz="412750" hangingPunct="0">
                <a:lnSpc>
                  <a:spcPct val="150000"/>
                </a:lnSpc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2800" kern="0" dirty="0">
                  <a:solidFill>
                    <a:srgbClr val="DFF2F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Cambria" panose="02040503050406030204" pitchFamily="18" charset="0"/>
                  <a:cs typeface="Lato Regular"/>
                  <a:sym typeface="Lato Regular"/>
                </a:rPr>
                <a:t>VIẾT BẢNG CON</a:t>
              </a:r>
              <a:endParaRPr sz="2800" kern="0" dirty="0">
                <a:solidFill>
                  <a:srgbClr val="DFF2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87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33">
            <a:extLst>
              <a:ext uri="{FF2B5EF4-FFF2-40B4-BE49-F238E27FC236}">
                <a16:creationId xmlns:a16="http://schemas.microsoft.com/office/drawing/2014/main" xmlns="" id="{5E84211F-C12C-4BBE-9C07-3C1C6C0607F3}"/>
              </a:ext>
            </a:extLst>
          </p:cNvPr>
          <p:cNvSpPr/>
          <p:nvPr/>
        </p:nvSpPr>
        <p:spPr>
          <a:xfrm>
            <a:off x="6474429" y="513628"/>
            <a:ext cx="4572000" cy="789960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Đọc</a:t>
            </a:r>
            <a:r>
              <a:rPr lang="en-US" sz="48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8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lại</a:t>
            </a:r>
            <a:r>
              <a:rPr lang="en-US" sz="48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8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bài</a:t>
            </a:r>
            <a:r>
              <a:rPr lang="en-US" sz="48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130</a:t>
            </a:r>
            <a:endParaRPr sz="4800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29BF4F0-5C69-4D1B-A5E0-CE9307685EBE}"/>
              </a:ext>
            </a:extLst>
          </p:cNvPr>
          <p:cNvGrpSpPr/>
          <p:nvPr/>
        </p:nvGrpSpPr>
        <p:grpSpPr>
          <a:xfrm>
            <a:off x="2270248" y="1303588"/>
            <a:ext cx="7936992" cy="5531975"/>
            <a:chOff x="1880083" y="1157971"/>
            <a:chExt cx="7936992" cy="55319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31648978-275E-4F6C-8CC3-E184A998D7E1}"/>
                </a:ext>
              </a:extLst>
            </p:cNvPr>
            <p:cNvGrpSpPr/>
            <p:nvPr/>
          </p:nvGrpSpPr>
          <p:grpSpPr>
            <a:xfrm>
              <a:off x="1880083" y="1157971"/>
              <a:ext cx="7936992" cy="5531975"/>
              <a:chOff x="0" y="1051564"/>
              <a:chExt cx="7936992" cy="5531975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3F3D29F0-C319-4110-A6CA-228D54B86B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44675" b="37988"/>
              <a:stretch/>
            </p:blipFill>
            <p:spPr>
              <a:xfrm>
                <a:off x="4270240" y="1051564"/>
                <a:ext cx="3666752" cy="266332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7B2F62AA-C82E-41C3-B922-EFDA4615EA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4675" b="30485"/>
              <a:stretch/>
            </p:blipFill>
            <p:spPr>
              <a:xfrm>
                <a:off x="4270240" y="3594162"/>
                <a:ext cx="3666752" cy="298555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CA47C365-681E-410D-B519-80FFE415EF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525" b="37988"/>
              <a:stretch/>
            </p:blipFill>
            <p:spPr>
              <a:xfrm>
                <a:off x="0" y="1054954"/>
                <a:ext cx="6592832" cy="2663323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2E1940A6-DC56-40EF-9691-B38070A25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5" b="30485"/>
              <a:stretch/>
            </p:blipFill>
            <p:spPr>
              <a:xfrm>
                <a:off x="0" y="3597986"/>
                <a:ext cx="6592832" cy="2985553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BA1CA29-ECA7-477F-B200-BBBB53CAD6B8}"/>
                </a:ext>
              </a:extLst>
            </p:cNvPr>
            <p:cNvSpPr txBox="1"/>
            <p:nvPr/>
          </p:nvSpPr>
          <p:spPr>
            <a:xfrm>
              <a:off x="3336803" y="1558028"/>
              <a:ext cx="57234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ęng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86992918-19A6-4C5D-9CB6-FD08CCCD38ED}"/>
                </a:ext>
              </a:extLst>
            </p:cNvPr>
            <p:cNvSpPr txBox="1"/>
            <p:nvPr/>
          </p:nvSpPr>
          <p:spPr>
            <a:xfrm>
              <a:off x="3319418" y="3255686"/>
              <a:ext cx="17049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ęc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4AA82FA-ACBA-4002-94E3-4CCBA77D5A81}"/>
                </a:ext>
              </a:extLst>
            </p:cNvPr>
            <p:cNvSpPr txBox="1"/>
            <p:nvPr/>
          </p:nvSpPr>
          <p:spPr>
            <a:xfrm>
              <a:off x="3345922" y="2417965"/>
              <a:ext cx="30490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HP001 4 hàng" panose="020B0603050302020204" pitchFamily="34" charset="0"/>
                </a:rPr>
                <a:t>con </a:t>
              </a:r>
              <a:r>
                <a:rPr lang="en-US" sz="4400" b="1" dirty="0" err="1">
                  <a:latin typeface="HP001 4 hàng" panose="020B0603050302020204" pitchFamily="34" charset="0"/>
                </a:rPr>
                <a:t>hƋng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BBC0379-8464-47A2-86AD-1A588E25B4EA}"/>
                </a:ext>
              </a:extLst>
            </p:cNvPr>
            <p:cNvSpPr txBox="1"/>
            <p:nvPr/>
          </p:nvSpPr>
          <p:spPr>
            <a:xfrm>
              <a:off x="3319417" y="4107759"/>
              <a:ext cx="28706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HP001 4 hàng" panose="020B0603050302020204" pitchFamily="34" charset="0"/>
                </a:rPr>
                <a:t>ng</a:t>
              </a:r>
              <a:r>
                <a:rPr lang="nl" sz="4400" b="1" dirty="0">
                  <a:latin typeface="HP001 4 hàng" panose="020B0603050302020204" pitchFamily="34" charset="0"/>
                </a:rPr>
                <a:t>ĳc tay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A9003FF-3CDE-4B2B-98EF-0AAC09E8E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" y="292742"/>
            <a:ext cx="1931913" cy="1931913"/>
          </a:xfrm>
          <a:prstGeom prst="rect">
            <a:avLst/>
          </a:prstGeom>
        </p:spPr>
      </p:pic>
      <p:sp>
        <p:nvSpPr>
          <p:cNvPr id="9" name="Shape 233">
            <a:extLst>
              <a:ext uri="{FF2B5EF4-FFF2-40B4-BE49-F238E27FC236}">
                <a16:creationId xmlns:a16="http://schemas.microsoft.com/office/drawing/2014/main" xmlns="" id="{39F7801D-01BC-41F8-A3EF-56F891F1B01C}"/>
              </a:ext>
            </a:extLst>
          </p:cNvPr>
          <p:cNvSpPr/>
          <p:nvPr/>
        </p:nvSpPr>
        <p:spPr>
          <a:xfrm>
            <a:off x="2270248" y="513628"/>
            <a:ext cx="4012294" cy="789960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vào </a:t>
            </a:r>
            <a:r>
              <a:rPr lang="en-US" sz="48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vở</a:t>
            </a:r>
            <a:endParaRPr sz="4800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B1FFE27-56A7-4AEE-AD1D-DF865DC2F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915"/>
            <a:ext cx="12192000" cy="601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2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C6F2C1C-F8EE-452C-AE10-0A9C5D61B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595"/>
            <a:ext cx="12192000" cy="647561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C5045CE1-5788-4FC6-A594-AD03AE87D2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7" t="6589" r="30242" b="8594"/>
          <a:stretch/>
        </p:blipFill>
        <p:spPr>
          <a:xfrm>
            <a:off x="9438234" y="3820751"/>
            <a:ext cx="911504" cy="19394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D5EF5A97-7019-4664-9AC7-1E96E888D5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5995" r="50000" b="15972"/>
          <a:stretch/>
        </p:blipFill>
        <p:spPr>
          <a:xfrm>
            <a:off x="9835858" y="2682962"/>
            <a:ext cx="1198880" cy="177958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1074B291-862C-4162-9593-0D6526A739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4" b="16964"/>
          <a:stretch/>
        </p:blipFill>
        <p:spPr>
          <a:xfrm>
            <a:off x="8524590" y="2185204"/>
            <a:ext cx="1462256" cy="227733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B89BB134-C537-4D21-975D-F80F1AB408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4" t="10667" r="32032" b="13904"/>
          <a:stretch/>
        </p:blipFill>
        <p:spPr>
          <a:xfrm>
            <a:off x="8291955" y="3429000"/>
            <a:ext cx="913644" cy="177958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3A6FFB82-7285-477A-98EA-80BE9FD412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30">
            <a:off x="5663072" y="3942489"/>
            <a:ext cx="2438405" cy="1003123"/>
          </a:xfrm>
          <a:prstGeom prst="rect">
            <a:avLst/>
          </a:prstGeom>
        </p:spPr>
      </p:pic>
      <p:pic>
        <p:nvPicPr>
          <p:cNvPr id="48" name="Picture 47">
            <a:hlinkClick r:id="rId8" action="ppaction://hlinksldjump"/>
            <a:extLst>
              <a:ext uri="{FF2B5EF4-FFF2-40B4-BE49-F238E27FC236}">
                <a16:creationId xmlns:a16="http://schemas.microsoft.com/office/drawing/2014/main" xmlns="" id="{965272D4-4FDA-4BEE-9894-651E480B17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902" y="1762655"/>
            <a:ext cx="4219583" cy="4219583"/>
          </a:xfrm>
          <a:prstGeom prst="rect">
            <a:avLst/>
          </a:prstGeom>
        </p:spPr>
      </p:pic>
      <p:sp>
        <p:nvSpPr>
          <p:cNvPr id="50" name="Rectangle 49">
            <a:hlinkClick r:id="rId8" action="ppaction://hlinksldjump"/>
            <a:extLst>
              <a:ext uri="{FF2B5EF4-FFF2-40B4-BE49-F238E27FC236}">
                <a16:creationId xmlns:a16="http://schemas.microsoft.com/office/drawing/2014/main" xmlns="" id="{FD7937C0-D2DF-4310-BE71-0D64514C038D}"/>
              </a:ext>
            </a:extLst>
          </p:cNvPr>
          <p:cNvSpPr/>
          <p:nvPr/>
        </p:nvSpPr>
        <p:spPr>
          <a:xfrm>
            <a:off x="2557420" y="2379015"/>
            <a:ext cx="347660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GIÚP 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BẠN </a:t>
            </a:r>
          </a:p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QUA SÔNG</a:t>
            </a:r>
          </a:p>
        </p:txBody>
      </p:sp>
      <p:pic>
        <p:nvPicPr>
          <p:cNvPr id="51" name="Picture 50">
            <a:hlinkClick r:id="rId8" action="ppaction://hlinksldjump"/>
            <a:extLst>
              <a:ext uri="{FF2B5EF4-FFF2-40B4-BE49-F238E27FC236}">
                <a16:creationId xmlns:a16="http://schemas.microsoft.com/office/drawing/2014/main" xmlns="" id="{D400CB4A-8974-499C-BC21-0950905D97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810" y="3820751"/>
            <a:ext cx="1661119" cy="166111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688F4242-15D5-48C8-9A4A-AC67C1D305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11" y="5781389"/>
            <a:ext cx="696218" cy="69621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8AB8A0A4-6D23-494C-A6B3-53CBD89840E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619" y="5274474"/>
            <a:ext cx="696218" cy="69621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91A74EC3-E419-41C0-A174-56FD9E1FFE8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05" y="5764187"/>
            <a:ext cx="696218" cy="6962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4043145B-03C4-4083-B629-035761AD363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13" y="5303222"/>
            <a:ext cx="457016" cy="45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2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0388 -0.02731 C -0.04674 -0.03449 -0.05885 -0.03588 -0.07135 -0.03588 C -0.08567 -0.03588 -0.09713 -0.03449 -0.10507 -0.02731 L -0.14322 -2.22222E-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18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22 -2.22222E-6 L -0.51158 -0.0120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158 -0.01204 L -0.54322 0.02662 L -0.56367 -0.05672 L -0.58567 -0.16575 L -0.63151 -0.18195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6185 -0.05069 C -0.07461 -0.0625 -0.09401 -0.06782 -0.11406 -0.06782 C -0.13711 -0.06782 -0.1556 -0.0625 -0.16836 -0.05069 L -0.22995 -3.33333E-6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7" y="-340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995 -3.33333E-6 L -0.61732 -0.0208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732 -0.02083 L -0.61732 -0.02037 L -0.62917 -0.2243 " pathEditMode="relative" rAng="0" ptsTypes="AAA">
                                      <p:cBhvr>
                                        <p:cTn id="5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0162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-0.00834 -0.11829 L -0.04362 -0.19676 L -0.08294 -0.17616 L -0.10039 -0.12986 " pathEditMode="relative" rAng="0" ptsTypes="AAAAA">
                                      <p:cBhvr>
                                        <p:cTn id="6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983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39 -0.12986 L -0.50222 -0.1296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339 -0.1287 L -0.50443 -0.28125 L -0.37044 -0.28681 " pathEditMode="relative" ptsTypes="AAA">
                                      <p:cBhvr>
                                        <p:cTn id="6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1366 L -0.02409 -0.17755 L -0.09141 -0.29676 L -0.17318 -0.24931 L -0.19818 -0.21343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9" y="-1553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818 -0.21343 L -0.61107 -0.2136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5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106 -0.21365 L -0.61171 -0.34305 L -0.56237 -0.32986 " pathEditMode="relative" rAng="0" ptsTypes="AAA">
                                      <p:cBhvr>
                                        <p:cTn id="8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-6481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960BE3-ED6C-46EB-875D-AC47207EE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6707"/>
            <a:ext cx="12192001" cy="64575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AE9956B-1074-4FCE-8314-D8B932E6AD1E}"/>
              </a:ext>
            </a:extLst>
          </p:cNvPr>
          <p:cNvSpPr txBox="1"/>
          <p:nvPr/>
        </p:nvSpPr>
        <p:spPr>
          <a:xfrm>
            <a:off x="836521" y="1142512"/>
            <a:ext cx="10136278" cy="498598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70C0"/>
                </a:solidFill>
              </a:rPr>
              <a:t>Luật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70C0"/>
                </a:solidFill>
              </a:rPr>
              <a:t> </a:t>
            </a: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70C0"/>
                </a:solidFill>
              </a:rPr>
              <a:t>chơi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Nhóm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cắm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trại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bên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bìa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rừng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mải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ngắm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cảnh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kịp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qua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bờ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bên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n</a:t>
            </a:r>
            <a:r>
              <a:rPr lang="vi-VN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ước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đã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ngập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lên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Thật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may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vì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chiếc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thuyền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đậu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gần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đó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giúp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qua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sông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trả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lời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thuyền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</a:t>
            </a:r>
            <a:r>
              <a:rPr lang="en-US" sz="28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70C0"/>
                </a:solidFill>
              </a:rPr>
              <a:t>Cách</a:t>
            </a:r>
            <a:r>
              <a:rPr lang="en-US" sz="28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70C0"/>
                </a:solidFill>
              </a:rPr>
              <a:t> </a:t>
            </a:r>
            <a:r>
              <a:rPr lang="en-US" sz="28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70C0"/>
                </a:solidFill>
              </a:rPr>
              <a:t>tiến</a:t>
            </a:r>
            <a:r>
              <a:rPr lang="en-US" sz="28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70C0"/>
                </a:solidFill>
              </a:rPr>
              <a:t> </a:t>
            </a:r>
            <a:r>
              <a:rPr lang="en-US" sz="28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70C0"/>
                </a:solidFill>
              </a:rPr>
              <a:t>hành</a:t>
            </a:r>
            <a:r>
              <a:rPr lang="en-US" sz="28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70C0"/>
                </a:solidFill>
              </a:rPr>
              <a:t>:</a:t>
            </a:r>
          </a:p>
          <a:p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(1-4)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chọn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đ</a:t>
            </a:r>
            <a:r>
              <a:rPr lang="vi-VN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sang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bờ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hiện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slide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ếch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chính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</a:t>
            </a:r>
            <a:r>
              <a:rPr lang="vi-VN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ơ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nhỏ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đ</a:t>
            </a:r>
            <a:r>
              <a:rPr lang="vi-VN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qua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sông</a:t>
            </a:r>
            <a:r>
              <a:rPr lang="en-US" sz="360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</a:rPr>
              <a:t>.</a:t>
            </a:r>
            <a:endParaRPr lang="en-US" sz="2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DCD0AD15-A310-45A2-A477-9539687DFA65}"/>
              </a:ext>
            </a:extLst>
          </p:cNvPr>
          <p:cNvSpPr/>
          <p:nvPr/>
        </p:nvSpPr>
        <p:spPr>
          <a:xfrm>
            <a:off x="2386517" y="482222"/>
            <a:ext cx="703628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Trò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ch</a:t>
            </a:r>
            <a:r>
              <a:rPr lang="vi-VN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ơi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: GIÚP BẠN </a:t>
            </a:r>
            <a:r>
              <a:rPr lang="en-US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QUA SÔNG</a:t>
            </a:r>
          </a:p>
        </p:txBody>
      </p:sp>
    </p:spTree>
    <p:extLst>
      <p:ext uri="{BB962C8B-B14F-4D97-AF65-F5344CB8AC3E}">
        <p14:creationId xmlns:p14="http://schemas.microsoft.com/office/powerpoint/2010/main" val="276883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7676AAB-1F38-4ECB-BB82-FEED2EB4E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2388"/>
            <a:ext cx="12192000" cy="6475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16F482-B1C4-4166-8BE1-D5588F707E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30">
            <a:off x="6025964" y="3706959"/>
            <a:ext cx="2438405" cy="10031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8C132E-D7CA-4439-B11F-04FF45C648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5995" r="50000" b="15972"/>
          <a:stretch/>
        </p:blipFill>
        <p:spPr>
          <a:xfrm>
            <a:off x="9835858" y="2682962"/>
            <a:ext cx="1198880" cy="1779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04B6FEF-A4AE-4C88-AFD4-D4D6E77756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4" b="16964"/>
          <a:stretch/>
        </p:blipFill>
        <p:spPr>
          <a:xfrm>
            <a:off x="8524590" y="2185204"/>
            <a:ext cx="1462256" cy="2277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9B0BD7-4467-40E9-9EA9-84B665E90E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4" t="10667" r="32032" b="13904"/>
          <a:stretch/>
        </p:blipFill>
        <p:spPr>
          <a:xfrm>
            <a:off x="8306945" y="3534126"/>
            <a:ext cx="913644" cy="1779582"/>
          </a:xfrm>
          <a:prstGeom prst="rect">
            <a:avLst/>
          </a:prstGeom>
        </p:spPr>
      </p:pic>
      <p:sp>
        <p:nvSpPr>
          <p:cNvPr id="8" name="Oval 7">
            <a:hlinkClick r:id="rId8" action="ppaction://hlinksldjump"/>
            <a:extLst>
              <a:ext uri="{FF2B5EF4-FFF2-40B4-BE49-F238E27FC236}">
                <a16:creationId xmlns:a16="http://schemas.microsoft.com/office/drawing/2014/main" xmlns="" id="{2A95B73E-F1F9-41C8-8B11-48BD1590829A}"/>
              </a:ext>
            </a:extLst>
          </p:cNvPr>
          <p:cNvSpPr/>
          <p:nvPr/>
        </p:nvSpPr>
        <p:spPr>
          <a:xfrm>
            <a:off x="8953727" y="1764832"/>
            <a:ext cx="793135" cy="6190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Oval 8">
            <a:hlinkClick r:id="rId9" action="ppaction://hlinksldjump"/>
            <a:extLst>
              <a:ext uri="{FF2B5EF4-FFF2-40B4-BE49-F238E27FC236}">
                <a16:creationId xmlns:a16="http://schemas.microsoft.com/office/drawing/2014/main" xmlns="" id="{E743079A-75EB-461F-BEFC-4F030955A552}"/>
              </a:ext>
            </a:extLst>
          </p:cNvPr>
          <p:cNvSpPr/>
          <p:nvPr/>
        </p:nvSpPr>
        <p:spPr>
          <a:xfrm>
            <a:off x="10280386" y="2185205"/>
            <a:ext cx="754351" cy="58673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Oval 9">
            <a:hlinkClick r:id="rId10" action="ppaction://hlinksldjump"/>
            <a:extLst>
              <a:ext uri="{FF2B5EF4-FFF2-40B4-BE49-F238E27FC236}">
                <a16:creationId xmlns:a16="http://schemas.microsoft.com/office/drawing/2014/main" xmlns="" id="{9A51B130-0340-4C43-AACB-124D454463AD}"/>
              </a:ext>
            </a:extLst>
          </p:cNvPr>
          <p:cNvSpPr/>
          <p:nvPr/>
        </p:nvSpPr>
        <p:spPr>
          <a:xfrm>
            <a:off x="8452087" y="5161218"/>
            <a:ext cx="536380" cy="5002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Oval 10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169B67E-E0E5-4118-80D9-DEDA6BECDC80}"/>
              </a:ext>
            </a:extLst>
          </p:cNvPr>
          <p:cNvSpPr/>
          <p:nvPr/>
        </p:nvSpPr>
        <p:spPr>
          <a:xfrm>
            <a:off x="9746863" y="5635063"/>
            <a:ext cx="602875" cy="562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4F4884B-45AC-4BEE-8E3E-A4B78205CD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495" y="5906279"/>
            <a:ext cx="562250" cy="562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57228F0-E458-4668-B59B-9E75EB2D9ED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935" y="5319115"/>
            <a:ext cx="375619" cy="3756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6CE254A-E8E5-4319-8514-12DA653A022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7" t="6589" r="30242" b="8594"/>
          <a:stretch/>
        </p:blipFill>
        <p:spPr>
          <a:xfrm>
            <a:off x="9438234" y="3820751"/>
            <a:ext cx="911504" cy="1939487"/>
          </a:xfrm>
          <a:prstGeom prst="rect">
            <a:avLst/>
          </a:prstGeom>
        </p:spPr>
      </p:pic>
      <p:pic>
        <p:nvPicPr>
          <p:cNvPr id="15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xmlns="" id="{3C522608-3B13-4AC4-AB50-DA59318FBC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738" y="5857947"/>
            <a:ext cx="961292" cy="96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1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5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2.08333E-7 -7.40741E-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87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0388 -0.02731 C -0.04674 -0.03449 -0.05885 -0.03588 -0.07135 -0.03588 C -0.08567 -0.03588 -0.09713 -0.03449 -0.10507 -0.02731 L -0.14322 -2.22222E-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22 -2.22222E-6 L -0.51158 -0.0120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158 -0.01204 L -0.54322 0.02662 L -0.56367 -0.05672 L -0.58567 -0.16575 L -0.63151 -0.18195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8.33333E-7 2.59259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6185 -0.05069 C -0.07461 -0.0625 -0.09401 -0.06782 -0.11406 -0.06782 C -0.13711 -0.06782 -0.1556 -0.0625 -0.16836 -0.05069 L -0.22995 -3.33333E-6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7" y="-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5" y="25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995 -3.33333E-6 L -0.61732 -0.0208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732 -0.02083 L -0.61732 -0.02037 L -0.62917 -0.2243 " pathEditMode="relative" rAng="0" ptsTypes="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016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2.22222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9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L -0.00833 -0.11829 L -0.04362 -0.19676 L -0.08294 -0.17616 L -0.10039 -0.1298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53" y="25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39 -0.12986 L -0.50221 -0.1296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339 -0.12871 L -0.50443 -0.28125 L -0.37044 -0.28681 " pathEditMode="relative" rAng="0" ptsTypes="AAA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-791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6.25E-7 3.7037E-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1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1366 L -0.02409 -0.17755 L -0.09141 -0.29676 L -0.17318 -0.24931 L -0.19818 -0.21343 " pathEditMode="relative" rAng="0" ptsTypes="AAAAA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9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5" y="16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818 -0.21343 L -0.61107 -0.2136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5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609 -0.19838 L -0.59687 -0.33055 L -0.53164 -0.31713 " pathEditMode="relative" rAng="0" ptsTypes="AAA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-662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2.08333E-6 4.07407E-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8117177-22D1-4AE5-833F-D0BCF78AD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716"/>
            <a:ext cx="12192000" cy="62784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F702B79-F4D4-43DE-8126-74B36FE13985}"/>
              </a:ext>
            </a:extLst>
          </p:cNvPr>
          <p:cNvSpPr/>
          <p:nvPr/>
        </p:nvSpPr>
        <p:spPr>
          <a:xfrm>
            <a:off x="1663908" y="1201031"/>
            <a:ext cx="9803568" cy="470386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898396F3-B51F-43A1-A83A-2FD1FF0800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08" y="5751908"/>
            <a:ext cx="961292" cy="961292"/>
          </a:xfrm>
          <a:prstGeom prst="rect">
            <a:avLst/>
          </a:prstGeom>
        </p:spPr>
      </p:pic>
      <p:sp>
        <p:nvSpPr>
          <p:cNvPr id="11" name="Oval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3A318A1-4BCD-4632-B08E-600BA0A7A53A}"/>
              </a:ext>
            </a:extLst>
          </p:cNvPr>
          <p:cNvSpPr/>
          <p:nvPr/>
        </p:nvSpPr>
        <p:spPr>
          <a:xfrm>
            <a:off x="1798820" y="1300003"/>
            <a:ext cx="812544" cy="7086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>
                <a:solidFill>
                  <a:srgbClr val="FF0000"/>
                </a:solidFill>
                <a:hlinkClick r:id="rId6" action="ppaction://hlinksldjump"/>
              </a:rPr>
              <a:t>1</a:t>
            </a:r>
            <a:endParaRPr lang="en-US" sz="3200" u="sng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92F3BDF-A7D8-4E93-9BEA-EEC0B9688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820" y="1944064"/>
            <a:ext cx="610904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44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Câu</a:t>
            </a:r>
            <a:r>
              <a:rPr lang="en-US" altLang="en-US" sz="44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hỏi</a:t>
            </a:r>
            <a:r>
              <a:rPr lang="en-US" altLang="en-US" sz="4400" b="0" dirty="0">
                <a:solidFill>
                  <a:srgbClr val="FFFFFF"/>
                </a:solidFill>
                <a:latin typeface="UTM Avo" panose="02040603050506020204" pitchFamily="18" charset="0"/>
              </a:rPr>
              <a:t>: </a:t>
            </a:r>
            <a:r>
              <a:rPr lang="en-US" altLang="en-US" sz="4400" b="0" dirty="0" err="1">
                <a:solidFill>
                  <a:srgbClr val="FFFF00"/>
                </a:solidFill>
                <a:latin typeface="UTM Avo" panose="02040603050506020204" pitchFamily="18" charset="0"/>
              </a:rPr>
              <a:t>Tranh</a:t>
            </a:r>
            <a:r>
              <a:rPr lang="en-US" altLang="en-US" sz="4400" b="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0" dirty="0" err="1">
                <a:solidFill>
                  <a:srgbClr val="FFFF00"/>
                </a:solidFill>
                <a:latin typeface="UTM Avo" panose="02040603050506020204" pitchFamily="18" charset="0"/>
              </a:rPr>
              <a:t>vẽ</a:t>
            </a:r>
            <a:r>
              <a:rPr lang="en-US" altLang="en-US" sz="4400" b="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0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altLang="en-US" sz="4400" b="0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355F16E-DF37-4122-9DC0-D20DC4170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820" y="3357566"/>
            <a:ext cx="60789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40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Đáp</a:t>
            </a:r>
            <a:r>
              <a:rPr lang="en-US" altLang="en-US" sz="40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án</a:t>
            </a:r>
            <a:r>
              <a:rPr lang="en-US" altLang="en-US" sz="4000" b="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altLang="en-US" sz="4800" b="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altLang="en-US" sz="4800" b="0" dirty="0">
                <a:solidFill>
                  <a:srgbClr val="002060"/>
                </a:solidFill>
              </a:rPr>
              <a:t>¸o </a:t>
            </a:r>
            <a:r>
              <a:rPr lang="en-US" altLang="en-US" sz="4800" b="0" dirty="0" err="1">
                <a:solidFill>
                  <a:srgbClr val="002060"/>
                </a:solidFill>
              </a:rPr>
              <a:t>choµng</a:t>
            </a:r>
            <a:r>
              <a:rPr lang="en-US" altLang="en-US" sz="4800" b="0" dirty="0">
                <a:solidFill>
                  <a:srgbClr val="002060"/>
                </a:solidFill>
              </a:rPr>
              <a:t> </a:t>
            </a:r>
            <a:endParaRPr lang="en-US" altLang="en-US" sz="4800" b="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xmlns="" id="{7A1ED1E6-5AE3-4FB2-847D-CFCB4D216B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7" t="2364" r="12922"/>
          <a:stretch/>
        </p:blipFill>
        <p:spPr bwMode="auto">
          <a:xfrm>
            <a:off x="8562459" y="1589919"/>
            <a:ext cx="2668249" cy="3626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2BAD9C0-5E0E-41FC-B669-63F90DB5E7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7217288" y="4734000"/>
            <a:ext cx="1101386" cy="88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3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8117177-22D1-4AE5-833F-D0BCF78AD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716"/>
            <a:ext cx="12192000" cy="6278484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898396F3-B51F-43A1-A83A-2FD1FF0800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885" y="5492383"/>
            <a:ext cx="1234190" cy="12341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F702B79-F4D4-43DE-8126-74B36FE13985}"/>
              </a:ext>
            </a:extLst>
          </p:cNvPr>
          <p:cNvSpPr/>
          <p:nvPr/>
        </p:nvSpPr>
        <p:spPr>
          <a:xfrm>
            <a:off x="1467354" y="1365617"/>
            <a:ext cx="10284935" cy="412676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86CD20C-D6EA-4548-9929-B926B5289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3651" y="1922537"/>
            <a:ext cx="95392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Điền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vần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0000"/>
                </a:solidFill>
                <a:latin typeface="VNI-Avo" pitchFamily="2" charset="0"/>
              </a:rPr>
              <a:t>oang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hoặc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vần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0000"/>
                </a:solidFill>
                <a:latin typeface="VNI-Avo" pitchFamily="2" charset="0"/>
              </a:rPr>
              <a:t>oac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chấm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. 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7462A6B6-BBC6-4CDE-AF78-5020E16A20F1}"/>
              </a:ext>
            </a:extLst>
          </p:cNvPr>
          <p:cNvSpPr/>
          <p:nvPr/>
        </p:nvSpPr>
        <p:spPr bwMode="auto">
          <a:xfrm>
            <a:off x="3578504" y="3644038"/>
            <a:ext cx="5414963" cy="11160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0" dirty="0" err="1">
                <a:solidFill>
                  <a:prstClr val="black"/>
                </a:solidFill>
                <a:latin typeface=".VnAvant" panose="020B7200000000000000" pitchFamily="34" charset="0"/>
              </a:rPr>
              <a:t>kh</a:t>
            </a:r>
            <a:r>
              <a:rPr lang="en-US" sz="4800" b="0" dirty="0">
                <a:solidFill>
                  <a:prstClr val="black"/>
                </a:solidFill>
                <a:latin typeface=".VnAvant" panose="020B7200000000000000" pitchFamily="34" charset="0"/>
              </a:rPr>
              <a:t>….</a:t>
            </a:r>
            <a:r>
              <a:rPr lang="en-US" sz="4800" b="0" dirty="0">
                <a:solidFill>
                  <a:prstClr val="black"/>
                </a:solidFill>
                <a:latin typeface="VNI-Avo" pitchFamily="2" charset="0"/>
              </a:rPr>
              <a:t>   </a:t>
            </a:r>
            <a:r>
              <a:rPr lang="en-US" sz="4800" b="0" dirty="0" err="1">
                <a:solidFill>
                  <a:prstClr val="black"/>
                </a:solidFill>
                <a:latin typeface="VNI-Avo" pitchFamily="2" charset="0"/>
              </a:rPr>
              <a:t>ba</a:t>
            </a:r>
            <a:r>
              <a:rPr lang="en-US" sz="4800" b="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b="0" dirty="0">
                <a:solidFill>
                  <a:prstClr val="black"/>
                </a:solidFill>
                <a:latin typeface=".VnAvant" panose="020B7200000000000000" pitchFamily="34" charset="0"/>
              </a:rPr>
              <a:t>l«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A4551CC-2A14-4437-B12E-B35DBE4EDC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9530660" y="3718082"/>
            <a:ext cx="1101386" cy="881045"/>
          </a:xfrm>
          <a:prstGeom prst="rect">
            <a:avLst/>
          </a:prstGeom>
        </p:spPr>
      </p:pic>
      <p:sp>
        <p:nvSpPr>
          <p:cNvPr id="15" name="Oval 14">
            <a:hlinkClick r:id="rId7" action="ppaction://hlinksldjump"/>
            <a:extLst>
              <a:ext uri="{FF2B5EF4-FFF2-40B4-BE49-F238E27FC236}">
                <a16:creationId xmlns:a16="http://schemas.microsoft.com/office/drawing/2014/main" xmlns="" id="{C02B4DE1-955A-4E4A-9D12-2B2219D32403}"/>
              </a:ext>
            </a:extLst>
          </p:cNvPr>
          <p:cNvSpPr/>
          <p:nvPr/>
        </p:nvSpPr>
        <p:spPr>
          <a:xfrm>
            <a:off x="1239568" y="1244185"/>
            <a:ext cx="814083" cy="6783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53DBE3D-71FF-4F29-BE7A-9CAD88196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606" y="3055179"/>
            <a:ext cx="15684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en-US" altLang="en-US" sz="4800" b="0" dirty="0">
              <a:solidFill>
                <a:srgbClr val="FF0000"/>
              </a:solidFill>
              <a:latin typeface="VNI-Avo" pitchFamily="2" charset="0"/>
            </a:endParaRPr>
          </a:p>
          <a:p>
            <a:pPr eaLnBrk="1" hangingPunct="1"/>
            <a:r>
              <a:rPr lang="en-US" altLang="en-US" sz="4800" b="0" dirty="0" err="1">
                <a:solidFill>
                  <a:srgbClr val="FF0000"/>
                </a:solidFill>
              </a:rPr>
              <a:t>oac</a:t>
            </a:r>
            <a:endParaRPr lang="en-US" altLang="en-US" sz="4800" b="0" dirty="0">
              <a:solidFill>
                <a:srgbClr val="FF0000"/>
              </a:solidFill>
            </a:endParaRP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xmlns="" id="{69576B5B-7496-43C2-B007-6E91331D1629}"/>
              </a:ext>
            </a:extLst>
          </p:cNvPr>
          <p:cNvSpPr/>
          <p:nvPr/>
        </p:nvSpPr>
        <p:spPr bwMode="auto">
          <a:xfrm rot="506151">
            <a:off x="5160982" y="3178522"/>
            <a:ext cx="1265231" cy="892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0" dirty="0">
                <a:solidFill>
                  <a:prstClr val="black"/>
                </a:solidFill>
                <a:latin typeface=".VnAvant" panose="020B7200000000000000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64438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8117177-22D1-4AE5-833F-D0BCF78AD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716"/>
            <a:ext cx="12192000" cy="6278484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898396F3-B51F-43A1-A83A-2FD1FF0800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08" y="5751908"/>
            <a:ext cx="961292" cy="9612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F702B79-F4D4-43DE-8126-74B36FE13985}"/>
              </a:ext>
            </a:extLst>
          </p:cNvPr>
          <p:cNvSpPr/>
          <p:nvPr/>
        </p:nvSpPr>
        <p:spPr>
          <a:xfrm>
            <a:off x="948416" y="950932"/>
            <a:ext cx="10762938" cy="474489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F40A314F-D56F-44F9-B5AC-FD32258E94F6}"/>
              </a:ext>
            </a:extLst>
          </p:cNvPr>
          <p:cNvSpPr/>
          <p:nvPr/>
        </p:nvSpPr>
        <p:spPr>
          <a:xfrm>
            <a:off x="939384" y="937170"/>
            <a:ext cx="961292" cy="89651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3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ACB9A8B-1FC1-4659-9617-6543F40983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7935" y="2693413"/>
            <a:ext cx="4792451" cy="27262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0D6E312-8BE5-4D81-BDE5-BB6D82E31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300" y="1162172"/>
            <a:ext cx="702482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44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Câu</a:t>
            </a:r>
            <a:r>
              <a:rPr lang="en-US" altLang="en-US" sz="44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hỏi</a:t>
            </a:r>
            <a:r>
              <a:rPr lang="en-US" altLang="en-US" sz="4400" b="0" dirty="0">
                <a:solidFill>
                  <a:srgbClr val="FFFFFF"/>
                </a:solidFill>
                <a:latin typeface="UTM Avo" panose="02040603050506020204" pitchFamily="18" charset="0"/>
              </a:rPr>
              <a:t>: </a:t>
            </a:r>
          </a:p>
          <a:p>
            <a:r>
              <a:rPr lang="en-US" altLang="en-US" sz="44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Đây</a:t>
            </a:r>
            <a:r>
              <a:rPr lang="en-US" altLang="en-US" sz="44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4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môn</a:t>
            </a:r>
            <a:r>
              <a:rPr lang="en-US" altLang="en-US" sz="44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thể</a:t>
            </a:r>
            <a:r>
              <a:rPr lang="en-US" altLang="en-US" sz="44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thao</a:t>
            </a:r>
            <a:r>
              <a:rPr lang="en-US" altLang="en-US" sz="44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gì</a:t>
            </a:r>
            <a:r>
              <a:rPr lang="en-US" altLang="en-US" sz="4400" b="0" dirty="0">
                <a:solidFill>
                  <a:srgbClr val="FF0000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20B8A6C-0DD6-4C88-B206-611CC803A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223" y="2813190"/>
            <a:ext cx="597048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4000" b="0" dirty="0" err="1">
                <a:solidFill>
                  <a:srgbClr val="002060"/>
                </a:solidFill>
                <a:latin typeface="+mn-lt"/>
              </a:rPr>
              <a:t>Đáp</a:t>
            </a:r>
            <a:r>
              <a:rPr lang="en-US" altLang="en-US" sz="4000" b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4000" b="0" dirty="0" err="1">
                <a:solidFill>
                  <a:srgbClr val="002060"/>
                </a:solidFill>
                <a:latin typeface="+mn-lt"/>
              </a:rPr>
              <a:t>án</a:t>
            </a:r>
            <a:r>
              <a:rPr lang="en-US" altLang="en-US" sz="4000" b="0" dirty="0">
                <a:solidFill>
                  <a:srgbClr val="002060"/>
                </a:solidFill>
                <a:latin typeface="+mn-lt"/>
              </a:rPr>
              <a:t>: </a:t>
            </a:r>
            <a:r>
              <a:rPr lang="en-US" altLang="en-US" sz="4800" b="0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pPr algn="ctr"/>
            <a:r>
              <a:rPr lang="en-US" altLang="en-US" sz="4800" b="0" dirty="0" err="1">
                <a:solidFill>
                  <a:srgbClr val="0070C0"/>
                </a:solidFill>
                <a:latin typeface="+mn-lt"/>
              </a:rPr>
              <a:t>bóng</a:t>
            </a:r>
            <a:r>
              <a:rPr lang="en-US" altLang="en-US" sz="4800" b="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n-US" sz="4800" b="0" dirty="0" err="1">
                <a:solidFill>
                  <a:srgbClr val="0070C0"/>
                </a:solidFill>
                <a:latin typeface="+mn-lt"/>
              </a:rPr>
              <a:t>chuyền</a:t>
            </a:r>
            <a:endParaRPr lang="en-US" altLang="en-US" sz="4800" b="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2F50AD7-E73A-46FC-AAA9-7F26B6986B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5545307" y="4451013"/>
            <a:ext cx="1101386" cy="88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4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8117177-22D1-4AE5-833F-D0BCF78AD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716"/>
            <a:ext cx="12192000" cy="6278484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xmlns="" id="{898396F3-B51F-43A1-A83A-2FD1FF0800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08" y="5751908"/>
            <a:ext cx="961292" cy="9612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F702B79-F4D4-43DE-8126-74B36FE13985}"/>
              </a:ext>
            </a:extLst>
          </p:cNvPr>
          <p:cNvSpPr/>
          <p:nvPr/>
        </p:nvSpPr>
        <p:spPr>
          <a:xfrm>
            <a:off x="1747309" y="835701"/>
            <a:ext cx="9707680" cy="5186597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33017F2A-CC8E-44E3-B8CE-E1A8DEB24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88428" y="1513121"/>
            <a:ext cx="7838853" cy="423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E6039B0B-1099-4A26-AA77-E87D7482F07F}"/>
              </a:ext>
            </a:extLst>
          </p:cNvPr>
          <p:cNvSpPr/>
          <p:nvPr/>
        </p:nvSpPr>
        <p:spPr>
          <a:xfrm>
            <a:off x="1333897" y="742013"/>
            <a:ext cx="826824" cy="7711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1509A7A-AD3D-446C-B25A-3629D6990D3C}"/>
              </a:ext>
            </a:extLst>
          </p:cNvPr>
          <p:cNvSpPr txBox="1"/>
          <p:nvPr/>
        </p:nvSpPr>
        <p:spPr>
          <a:xfrm>
            <a:off x="2340615" y="875259"/>
            <a:ext cx="3132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Đọc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bài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sau</a:t>
            </a:r>
            <a:r>
              <a:rPr lang="en-US" sz="2400" dirty="0">
                <a:solidFill>
                  <a:schemeClr val="bg1"/>
                </a:solidFill>
              </a:rPr>
              <a:t>: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5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6739</TotalTime>
  <Words>338</Words>
  <Application>Microsoft Office PowerPoint</Application>
  <PresentationFormat>Widescreen</PresentationFormat>
  <Paragraphs>83</Paragraphs>
  <Slides>25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Times New Roman</vt:lpstr>
      <vt:lpstr>HP001 4 hàng</vt:lpstr>
      <vt:lpstr>等线</vt:lpstr>
      <vt:lpstr>SimSun</vt:lpstr>
      <vt:lpstr>VNI-Avo</vt:lpstr>
      <vt:lpstr>Lato Regular</vt:lpstr>
      <vt:lpstr>Cambria</vt:lpstr>
      <vt:lpstr>小白</vt:lpstr>
      <vt:lpstr>.VnAvant</vt:lpstr>
      <vt:lpstr>Arial</vt:lpstr>
      <vt:lpstr>UTM Avo</vt:lpstr>
      <vt:lpstr>字魂17号-萌趣果冻体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</cp:lastModifiedBy>
  <cp:revision>90</cp:revision>
  <dcterms:created xsi:type="dcterms:W3CDTF">2021-11-01T08:16:43Z</dcterms:created>
  <dcterms:modified xsi:type="dcterms:W3CDTF">2024-02-28T14:40:43Z</dcterms:modified>
</cp:coreProperties>
</file>