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10" r:id="rId3"/>
    <p:sldMasterId id="2147483722" r:id="rId4"/>
  </p:sldMasterIdLst>
  <p:notesMasterIdLst>
    <p:notesMasterId r:id="rId33"/>
  </p:notesMasterIdLst>
  <p:handoutMasterIdLst>
    <p:handoutMasterId r:id="rId34"/>
  </p:handoutMasterIdLst>
  <p:sldIdLst>
    <p:sldId id="290" r:id="rId5"/>
    <p:sldId id="321" r:id="rId6"/>
    <p:sldId id="275" r:id="rId7"/>
    <p:sldId id="411" r:id="rId8"/>
    <p:sldId id="415" r:id="rId9"/>
    <p:sldId id="414" r:id="rId10"/>
    <p:sldId id="416" r:id="rId11"/>
    <p:sldId id="392" r:id="rId12"/>
    <p:sldId id="393" r:id="rId13"/>
    <p:sldId id="394" r:id="rId14"/>
    <p:sldId id="402" r:id="rId15"/>
    <p:sldId id="396" r:id="rId16"/>
    <p:sldId id="395" r:id="rId17"/>
    <p:sldId id="403" r:id="rId18"/>
    <p:sldId id="285" r:id="rId19"/>
    <p:sldId id="404" r:id="rId20"/>
    <p:sldId id="420" r:id="rId21"/>
    <p:sldId id="422" r:id="rId22"/>
    <p:sldId id="383" r:id="rId23"/>
    <p:sldId id="406" r:id="rId24"/>
    <p:sldId id="407" r:id="rId25"/>
    <p:sldId id="381" r:id="rId26"/>
    <p:sldId id="359" r:id="rId27"/>
    <p:sldId id="319" r:id="rId28"/>
    <p:sldId id="376" r:id="rId29"/>
    <p:sldId id="327" r:id="rId30"/>
    <p:sldId id="328" r:id="rId31"/>
    <p:sldId id="378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8119"/>
    <a:srgbClr val="FF7707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8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5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0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5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1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0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8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3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818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00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53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3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6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1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=""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996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=""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288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=""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250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=""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=""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799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=""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12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2.xml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727" y="1648606"/>
            <a:ext cx="6742551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7882" y="232876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0170" y="2328763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7882" y="45701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9451" y="45701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39585" y="466598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BDDAD8-18CC-4D66-9D69-104F8E25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713646" y="1285039"/>
            <a:ext cx="2676397" cy="2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041E8F-B1C3-496F-9E43-220F7DCD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3239" y="1224396"/>
            <a:ext cx="2991581" cy="24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8A4BEDB-54F2-494B-8657-DB1CFA590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809892" y="1285039"/>
            <a:ext cx="2991582" cy="240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738C75-A4A4-48C6-8DCA-3127E5B5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616663" y="3844752"/>
            <a:ext cx="2870361" cy="267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051AB5-E9D6-445B-946B-FB8311886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671033" y="3658151"/>
            <a:ext cx="3130441" cy="297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053230-8CEE-4545-A927-5172BFEBFF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583238" y="3658151"/>
            <a:ext cx="2991581" cy="29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4A082D-C028-4D64-B6EC-FD577EFC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299829" y="1066317"/>
            <a:ext cx="2514464" cy="228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D514E82-66DA-43AD-B200-BEECFE477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0330" y="1066317"/>
            <a:ext cx="2676398" cy="2177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7D0B29-9A9B-4E51-87EB-96BCD618F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9110539" y="1298758"/>
            <a:ext cx="2810351" cy="225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2F68175-AEE6-4A1D-B5A6-5EFF69113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537276" y="4562384"/>
            <a:ext cx="2328470" cy="2172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23F16F7-F899-48CB-88E3-A11E0911A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5049160" y="4384459"/>
            <a:ext cx="2328470" cy="2316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54A48B3-2BF2-4B57-8DCE-D4F65AADEC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9291772" y="4484997"/>
            <a:ext cx="2328471" cy="221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99829" y="37383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C1FFAEB-D264-4EC3-ABAA-F4A302D51049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BF7D067-B0FE-47FE-8BAD-42426EBAF9EB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eo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FACA1CB-3150-4B74-B8A9-466CFBF5635E}"/>
              </a:ext>
            </a:extLst>
          </p:cNvPr>
          <p:cNvCxnSpPr>
            <a:cxnSpLocks/>
          </p:cNvCxnSpPr>
          <p:nvPr/>
        </p:nvCxnSpPr>
        <p:spPr>
          <a:xfrm>
            <a:off x="5251134" y="3928872"/>
            <a:ext cx="4266090" cy="1929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FAA2FAC-C064-4DD2-AC04-BC252375739B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2435646" y="4178044"/>
            <a:ext cx="1670354" cy="2032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B47CDD-E5F3-46FD-9810-D7A0D87F39FD}"/>
              </a:ext>
            </a:extLst>
          </p:cNvPr>
          <p:cNvCxnSpPr>
            <a:cxnSpLocks/>
          </p:cNvCxnSpPr>
          <p:nvPr/>
        </p:nvCxnSpPr>
        <p:spPr>
          <a:xfrm flipH="1">
            <a:off x="4734528" y="3030753"/>
            <a:ext cx="763864" cy="4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710BA34-E39A-4AAE-B1BC-CD8282663969}"/>
              </a:ext>
            </a:extLst>
          </p:cNvPr>
          <p:cNvCxnSpPr/>
          <p:nvPr/>
        </p:nvCxnSpPr>
        <p:spPr>
          <a:xfrm flipV="1">
            <a:off x="8412696" y="3137565"/>
            <a:ext cx="1104528" cy="568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12C940-D4F3-4901-B26B-B6252B5B5051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803949" cy="2201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C22FEBB-C29C-4651-BA95-4E601CA2067E}"/>
              </a:ext>
            </a:extLst>
          </p:cNvPr>
          <p:cNvCxnSpPr>
            <a:cxnSpLocks/>
          </p:cNvCxnSpPr>
          <p:nvPr/>
        </p:nvCxnSpPr>
        <p:spPr>
          <a:xfrm>
            <a:off x="2435646" y="3018437"/>
            <a:ext cx="4635441" cy="677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3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=""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=""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2081103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=""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243830" y="2284102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săn 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=""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2226304" y="286900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giao hẹn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=""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43830" y="4065756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tài 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=""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2243830" y="3480855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đồng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=""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2243830" y="5165532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leo tót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=""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2226304" y="5750433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võ trèo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=""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16719" y="1025794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=""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2226305" y="4615644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lao ra vồ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=""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8" y="279382"/>
            <a:ext cx="6758864" cy="6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9F77A95-2C75-44E9-ADD6-C0D1F0CE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2067"/>
          <a:stretch/>
        </p:blipFill>
        <p:spPr>
          <a:xfrm>
            <a:off x="974276" y="491020"/>
            <a:ext cx="10542305" cy="6366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A5C97F9-D0CD-4E9E-81A6-1A1409DA8205}"/>
              </a:ext>
            </a:extLst>
          </p:cNvPr>
          <p:cNvSpPr/>
          <p:nvPr/>
        </p:nvSpPr>
        <p:spPr>
          <a:xfrm>
            <a:off x="1390118" y="975022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E5A71FD-4A78-46D0-B141-31F3AE79D91B}"/>
              </a:ext>
            </a:extLst>
          </p:cNvPr>
          <p:cNvSpPr/>
          <p:nvPr/>
        </p:nvSpPr>
        <p:spPr>
          <a:xfrm>
            <a:off x="6756568" y="879466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6B89783-F972-4D7C-A4B0-7F8691A37827}"/>
              </a:ext>
            </a:extLst>
          </p:cNvPr>
          <p:cNvSpPr/>
          <p:nvPr/>
        </p:nvSpPr>
        <p:spPr>
          <a:xfrm>
            <a:off x="1077909" y="1387363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8505A28-4794-4E20-8804-85E884884979}"/>
              </a:ext>
            </a:extLst>
          </p:cNvPr>
          <p:cNvSpPr/>
          <p:nvPr/>
        </p:nvSpPr>
        <p:spPr>
          <a:xfrm>
            <a:off x="2868996" y="133573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0729BF4-BE20-42C5-95A9-3DA04B87E836}"/>
              </a:ext>
            </a:extLst>
          </p:cNvPr>
          <p:cNvSpPr/>
          <p:nvPr/>
        </p:nvSpPr>
        <p:spPr>
          <a:xfrm>
            <a:off x="974276" y="178169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CAD0EB0-8A4C-485F-A245-B3553FC51472}"/>
              </a:ext>
            </a:extLst>
          </p:cNvPr>
          <p:cNvSpPr/>
          <p:nvPr/>
        </p:nvSpPr>
        <p:spPr>
          <a:xfrm>
            <a:off x="2802320" y="1696829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F71E895-2A86-40EC-8962-5B513DC7F9C2}"/>
              </a:ext>
            </a:extLst>
          </p:cNvPr>
          <p:cNvSpPr/>
          <p:nvPr/>
        </p:nvSpPr>
        <p:spPr>
          <a:xfrm>
            <a:off x="1449717" y="2510528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A793234-0801-4A50-BFE2-4CD07CC16DD7}"/>
              </a:ext>
            </a:extLst>
          </p:cNvPr>
          <p:cNvSpPr/>
          <p:nvPr/>
        </p:nvSpPr>
        <p:spPr>
          <a:xfrm>
            <a:off x="1425923" y="2936495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EBD1BF4-F8AB-478B-B3A8-A2CC69FB77DD}"/>
              </a:ext>
            </a:extLst>
          </p:cNvPr>
          <p:cNvSpPr/>
          <p:nvPr/>
        </p:nvSpPr>
        <p:spPr>
          <a:xfrm>
            <a:off x="5352063" y="2829355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53C2B33-E258-4EFD-8C0B-43BAD7A6BC74}"/>
              </a:ext>
            </a:extLst>
          </p:cNvPr>
          <p:cNvGrpSpPr/>
          <p:nvPr/>
        </p:nvGrpSpPr>
        <p:grpSpPr>
          <a:xfrm>
            <a:off x="13063" y="491020"/>
            <a:ext cx="3592286" cy="509451"/>
            <a:chOff x="4000467" y="260140"/>
            <a:chExt cx="3232530" cy="846266"/>
          </a:xfrm>
          <a:solidFill>
            <a:schemeClr val="bg1"/>
          </a:solidFill>
        </p:grpSpPr>
        <p:sp>
          <p:nvSpPr>
            <p:cNvPr id="15" name="Rounded Rectangle 19">
              <a:extLst>
                <a:ext uri="{FF2B5EF4-FFF2-40B4-BE49-F238E27FC236}">
                  <a16:creationId xmlns="" xmlns:a16="http://schemas.microsoft.com/office/drawing/2014/main" id="{CAB94280-5C05-444C-A910-E3A3CB74027E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" name="图片 7">
              <a:extLst>
                <a:ext uri="{FF2B5EF4-FFF2-40B4-BE49-F238E27FC236}">
                  <a16:creationId xmlns="" xmlns:a16="http://schemas.microsoft.com/office/drawing/2014/main" id="{014871A2-A555-46D7-9D83-894601D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C1FB41B9-F857-4D8C-A987-4D7F9735C7DD}"/>
              </a:ext>
            </a:extLst>
          </p:cNvPr>
          <p:cNvSpPr/>
          <p:nvPr/>
        </p:nvSpPr>
        <p:spPr>
          <a:xfrm>
            <a:off x="1247926" y="3674510"/>
            <a:ext cx="495151" cy="17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B372344-D1BB-48C7-B36F-9B619D72556D}"/>
              </a:ext>
            </a:extLst>
          </p:cNvPr>
          <p:cNvSpPr/>
          <p:nvPr/>
        </p:nvSpPr>
        <p:spPr>
          <a:xfrm>
            <a:off x="4111122" y="3567502"/>
            <a:ext cx="531288" cy="1942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DDDCDFD-CF22-40EC-99C6-EAE8CC3A8745}"/>
              </a:ext>
            </a:extLst>
          </p:cNvPr>
          <p:cNvSpPr/>
          <p:nvPr/>
        </p:nvSpPr>
        <p:spPr>
          <a:xfrm>
            <a:off x="3348430" y="3164336"/>
            <a:ext cx="513838" cy="1482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1002" y="927225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FBF6B1A-1DA9-4B7B-A4FA-7C92990FAD3B}"/>
              </a:ext>
            </a:extLst>
          </p:cNvPr>
          <p:cNvGrpSpPr/>
          <p:nvPr/>
        </p:nvGrpSpPr>
        <p:grpSpPr>
          <a:xfrm>
            <a:off x="3572117" y="377158"/>
            <a:ext cx="3592286" cy="718457"/>
            <a:chOff x="4000467" y="260140"/>
            <a:chExt cx="3232530" cy="846266"/>
          </a:xfrm>
        </p:grpSpPr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DCC30071-F35C-4FB9-B5C9-FCF7161CC85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>
              <a:extLst>
                <a:ext uri="{FF2B5EF4-FFF2-40B4-BE49-F238E27FC236}">
                  <a16:creationId xmlns="" xmlns:a16="http://schemas.microsoft.com/office/drawing/2014/main" id="{14CE2C2A-B76D-4456-859A-65463A4A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pic>
        <p:nvPicPr>
          <p:cNvPr id="23" name="图片 1" descr="f9bb7a65055a321af5beddc3658db7db">
            <a:extLst>
              <a:ext uri="{FF2B5EF4-FFF2-40B4-BE49-F238E27FC236}">
                <a16:creationId xmlns=""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=""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=""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=""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3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448368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3" name="图片 1" descr="f9bb7a65055a321af5beddc3658db7db">
            <a:extLst>
              <a:ext uri="{FF2B5EF4-FFF2-40B4-BE49-F238E27FC236}">
                <a16:creationId xmlns=""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=""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=""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=""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3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16144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307916" y="1818027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29913" y="3282239"/>
            <a:ext cx="471881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RÒ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2703" y="1445287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003553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loại virus corona và biến chủng của nó 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70583" y="1194781"/>
            <a:ext cx="5157062" cy="4523874"/>
            <a:chOff x="6007075" y="3285775"/>
            <a:chExt cx="535238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8913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5788" y="555677"/>
            <a:ext cx="8472065" cy="1098445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135" y="477707"/>
              <a:ext cx="6417850" cy="7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12203" y="1680431"/>
            <a:ext cx="7230042" cy="1364709"/>
            <a:chOff x="1455505" y="1809750"/>
            <a:chExt cx="6621695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55505" y="1982661"/>
              <a:ext cx="5643574" cy="3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Con mèo trèo cây ca</a:t>
              </a:r>
              <a:r>
                <a:rPr lang="en-US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u</a:t>
              </a: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23" y="183029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44147" y="683693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="" xmlns:a16="http://schemas.microsoft.com/office/drawing/2014/main" id="{4E07D9E6-3EF5-4F58-BF85-83F9337F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F9E3D7E-B587-42AD-A8EA-A02476149C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31B8BA9-C58A-4634-9925-86747603607C}"/>
              </a:ext>
            </a:extLst>
          </p:cNvPr>
          <p:cNvGrpSpPr/>
          <p:nvPr/>
        </p:nvGrpSpPr>
        <p:grpSpPr>
          <a:xfrm>
            <a:off x="2438883" y="501383"/>
            <a:ext cx="8076717" cy="1322629"/>
            <a:chOff x="1012373" y="354915"/>
            <a:chExt cx="7064827" cy="1174887"/>
          </a:xfrm>
        </p:grpSpPr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0CF80C1-302E-4E3B-B2DD-05DBB2186D99}"/>
                </a:ext>
              </a:extLst>
            </p:cNvPr>
            <p:cNvSpPr txBox="1"/>
            <p:nvPr/>
          </p:nvSpPr>
          <p:spPr>
            <a:xfrm>
              <a:off x="1401671" y="455961"/>
              <a:ext cx="6477074" cy="95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37F1D22-2E1C-4054-B441-7F263C841590}"/>
              </a:ext>
            </a:extLst>
          </p:cNvPr>
          <p:cNvSpPr/>
          <p:nvPr/>
        </p:nvSpPr>
        <p:spPr>
          <a:xfrm>
            <a:off x="2566719" y="730578"/>
            <a:ext cx="854998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D8F90B-BB1A-42F5-B561-08DF02CF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23" y="-58140"/>
            <a:ext cx="1592314" cy="2339989"/>
          </a:xfrm>
          <a:prstGeom prst="rect">
            <a:avLst/>
          </a:prstGeom>
        </p:spPr>
      </p:pic>
      <p:pic>
        <p:nvPicPr>
          <p:cNvPr id="23" name="Picture 2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4379284" y="2171949"/>
            <a:ext cx="5372300" cy="1347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4379284" y="3715643"/>
            <a:ext cx="5372300" cy="125515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25675BD8-D58A-428A-82FC-509D538F294F}"/>
              </a:ext>
            </a:extLst>
          </p:cNvPr>
          <p:cNvSpPr/>
          <p:nvPr/>
        </p:nvSpPr>
        <p:spPr>
          <a:xfrm>
            <a:off x="4323993" y="261577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0C211A8-C721-4B28-95CD-0CABFF448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3580" y="618285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8314" y="430606"/>
              <a:ext cx="4954237" cy="4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78657" y="5697618"/>
            <a:ext cx="9218645" cy="824691"/>
            <a:chOff x="1647125" y="1651541"/>
            <a:chExt cx="6553200" cy="526621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647125" y="1651541"/>
              <a:ext cx="6553200" cy="526621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871" y="1772005"/>
              <a:ext cx="6485709" cy="334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Mẻo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!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võ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trèo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96" y="5482307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38349" y="75578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17D0FF89-6D8A-403C-B8A2-D15D026F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9EE8BF-7F23-4885-957D-3F98DB5B7B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=""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=""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=""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=""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5A3C92-5473-417B-A88A-02230CDE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" y="758482"/>
            <a:ext cx="10435771" cy="57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A92B48-AB5A-4D51-96CE-4D7E3B6A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" y="812196"/>
            <a:ext cx="11263086" cy="56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469AA6-6171-4577-92DC-A80CBEE4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6" y="624114"/>
            <a:ext cx="10808667" cy="59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9AC958-1D73-4DB2-9F46-18446B0F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5" y="809475"/>
            <a:ext cx="11306629" cy="56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=""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=""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=""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C3038C0-0E1E-4245-819D-0D05D269EAC5}"/>
              </a:ext>
            </a:extLst>
          </p:cNvPr>
          <p:cNvSpPr txBox="1"/>
          <p:nvPr/>
        </p:nvSpPr>
        <p:spPr>
          <a:xfrm>
            <a:off x="4193581" y="5232223"/>
            <a:ext cx="4879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sao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6789545" y="5233486"/>
            <a:ext cx="1968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F9C435-AB39-48EE-BCF7-552360E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5" y="1313960"/>
            <a:ext cx="6294602" cy="400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梯形 1">
            <a:extLst>
              <a:ext uri="{FF2B5EF4-FFF2-40B4-BE49-F238E27FC236}">
                <a16:creationId xmlns=""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287090" y="464447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834655" y="482468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=""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286970" y="483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7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532428" y="5096639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=""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325190" y="540716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782834" y="566842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=""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325070" y="560000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52C057-34E9-4EF0-80C4-174FEC5B9CC2}"/>
              </a:ext>
            </a:extLst>
          </p:cNvPr>
          <p:cNvSpPr txBox="1"/>
          <p:nvPr/>
        </p:nvSpPr>
        <p:spPr>
          <a:xfrm>
            <a:off x="4284202" y="5842337"/>
            <a:ext cx="418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6744774" y="5842337"/>
            <a:ext cx="196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08" y="1552726"/>
            <a:ext cx="7808844" cy="40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72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17427" y="921606"/>
            <a:ext cx="6322664" cy="413558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m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m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280206" y="5208606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404040"/>
                </a:solidFill>
                <a:latin typeface="UTM Avo" panose="02040603050506020204" pitchFamily="18" charset="0"/>
              </a:rPr>
              <a:t>m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2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=""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20550" y="452955"/>
            <a:ext cx="7276010" cy="587525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32029" y="480800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=""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74265" y="399469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452" y="5508166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0132" y="457248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434841" y="5536940"/>
            <a:ext cx="518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85080" y="458939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6880" y="551709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85594" y="554941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619C076-86AD-4C9D-B410-12BEF02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2" y="1532561"/>
            <a:ext cx="4355047" cy="28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67BAC0BA-7D00-4B00-9D31-62EFD2AC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31" y="1532561"/>
            <a:ext cx="4370159" cy="3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67542" y="135048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60" y="2074"/>
                <a:ext cx="1736" cy="38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  SO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SÁNH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e</a:t>
              </a:r>
              <a:r>
                <a:rPr lang="vi-VN" sz="13000" b="1" dirty="0">
                  <a:solidFill>
                    <a:schemeClr val="bg1"/>
                  </a:solidFill>
                  <a:latin typeface="Arial" charset="0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531</Words>
  <Application>Microsoft Office PowerPoint</Application>
  <PresentationFormat>Widescreen</PresentationFormat>
  <Paragraphs>115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inpin heiti</vt:lpstr>
      <vt:lpstr>Kozuka Gothic Pr6N B</vt:lpstr>
      <vt:lpstr>Times New Roman</vt:lpstr>
      <vt:lpstr>造字工房悦黑体验版常规体</vt:lpstr>
      <vt:lpstr>AvantGarde</vt:lpstr>
      <vt:lpstr>Wingdings</vt:lpstr>
      <vt:lpstr>汉仪跳跳体简</vt:lpstr>
      <vt:lpstr>zihun35hao-jindianyahei</vt:lpstr>
      <vt:lpstr>UTM Avo</vt:lpstr>
      <vt:lpstr>HP-222</vt:lpstr>
      <vt:lpstr>Arial</vt:lpstr>
      <vt:lpstr>Century Gothic</vt:lpstr>
      <vt:lpstr>汉仪晓波美妍体W</vt:lpstr>
      <vt:lpstr>Calibri</vt:lpstr>
      <vt:lpstr>等线</vt:lpstr>
      <vt:lpstr>Verdana</vt:lpstr>
      <vt:lpstr>Office Theme</vt:lpstr>
      <vt:lpstr>2_Office Theme</vt:lpstr>
      <vt:lpstr>HOC10 TEMPLATE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125</cp:revision>
  <dcterms:created xsi:type="dcterms:W3CDTF">2021-11-01T08:16:43Z</dcterms:created>
  <dcterms:modified xsi:type="dcterms:W3CDTF">2024-01-13T10:59:52Z</dcterms:modified>
</cp:coreProperties>
</file>