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80" r:id="rId2"/>
    <p:sldId id="354" r:id="rId3"/>
    <p:sldId id="355" r:id="rId4"/>
    <p:sldId id="358" r:id="rId5"/>
    <p:sldId id="356" r:id="rId6"/>
    <p:sldId id="359" r:id="rId7"/>
    <p:sldId id="378" r:id="rId8"/>
    <p:sldId id="345" r:id="rId9"/>
    <p:sldId id="346" r:id="rId10"/>
    <p:sldId id="362" r:id="rId11"/>
    <p:sldId id="364" r:id="rId12"/>
    <p:sldId id="374" r:id="rId13"/>
    <p:sldId id="375" r:id="rId14"/>
    <p:sldId id="376" r:id="rId15"/>
    <p:sldId id="365" r:id="rId16"/>
    <p:sldId id="372" r:id="rId17"/>
    <p:sldId id="373" r:id="rId18"/>
  </p:sldIdLst>
  <p:sldSz cx="12192000" cy="6858000"/>
  <p:notesSz cx="6858000" cy="9144000"/>
  <p:embeddedFontLst>
    <p:embeddedFont>
      <p:font typeface="Segoe UI Semibold" panose="020B0702040204020203" pitchFamily="34" charset="0"/>
      <p:bold r:id="rId20"/>
    </p:embeddedFont>
    <p:embeddedFont>
      <p:font typeface="宋体" panose="02010600030101010101" pitchFamily="2" charset="-122"/>
      <p:regular r:id="rId21"/>
    </p:embeddedFont>
    <p:embeddedFont>
      <p:font typeface="HP001 4 hàng" panose="020B0604020202020204" charset="-93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A356C-4E29-4B51-8192-FB6AC9BA75D7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04840-FF1B-46C7-AC67-9D82010F6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71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803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983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816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159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5271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8382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645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3100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6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49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7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3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18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49" r:id="rId4"/>
    <p:sldLayoutId id="2147483650" r:id="rId5"/>
    <p:sldLayoutId id="2147483685" r:id="rId6"/>
    <p:sldLayoutId id="2147483652" r:id="rId7"/>
    <p:sldLayoutId id="214748365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53" r:id="rId15"/>
    <p:sldLayoutId id="2147483686" r:id="rId16"/>
    <p:sldLayoutId id="21474836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6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slide" Target="slide3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26" Type="http://schemas.openxmlformats.org/officeDocument/2006/relationships/image" Target="../media/image40.png"/><Relationship Id="rId3" Type="http://schemas.openxmlformats.org/officeDocument/2006/relationships/image" Target="../media/image16.jpeg"/><Relationship Id="rId21" Type="http://schemas.openxmlformats.org/officeDocument/2006/relationships/slide" Target="slide11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6" Type="http://schemas.openxmlformats.org/officeDocument/2006/relationships/slide" Target="slide10.xml"/><Relationship Id="rId20" Type="http://schemas.openxmlformats.org/officeDocument/2006/relationships/image" Target="../media/image36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slide" Target="slide12.xml"/><Relationship Id="rId32" Type="http://schemas.openxmlformats.org/officeDocument/2006/relationships/image" Target="../media/image44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38.png"/><Relationship Id="rId28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slide" Target="slide9.xml"/><Relationship Id="rId31" Type="http://schemas.openxmlformats.org/officeDocument/2006/relationships/slide" Target="slide14.xml"/><Relationship Id="rId4" Type="http://schemas.openxmlformats.org/officeDocument/2006/relationships/image" Target="../media/image17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37.png"/><Relationship Id="rId27" Type="http://schemas.openxmlformats.org/officeDocument/2006/relationships/slide" Target="slide13.xml"/><Relationship Id="rId30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876514" y="1555019"/>
            <a:ext cx="693625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&amp; 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00775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7" y="2879834"/>
            <a:ext cx="11810725" cy="3978166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5815DB73-CAA5-43A4-9075-CDB5A785E9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57" y="5312229"/>
            <a:ext cx="2075543" cy="1894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9861" y="1539911"/>
            <a:ext cx="9932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</a:rPr>
              <a:t>a) Các bạn nhỏ chuẩn bị những gì cho buổi học cuối năm 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823" y="846319"/>
            <a:ext cx="10403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C00000"/>
                </a:solidFill>
              </a:rPr>
              <a:t>- Đọc thầm bài“Buổi học cuối năm “và trả lời câu hỏi: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5135" y="4136030"/>
            <a:ext cx="65057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C00000"/>
                </a:solidFill>
              </a:rPr>
              <a:t>Các bạn nhỏ hí húi làm những chiếc túi bí mật của mình.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7e02bb98ded6b15c3e663bbbec8d2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15"/>
            <a:ext cx="12191999" cy="6423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9075" y="3657600"/>
            <a:ext cx="1078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</a:rPr>
              <a:t> b) Vì sao khi tạm biệt thầy giáo, mắt bạn nào cũng đỏ hoe?</a:t>
            </a:r>
            <a:r>
              <a:rPr lang="vi-VN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258" y="4244716"/>
            <a:ext cx="969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Chọn ý đúng: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8682" y="4796852"/>
            <a:ext cx="8094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  Vì các bạn buồn khi phải xa thầy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1299" y="5413947"/>
            <a:ext cx="930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  Vì các bạn không thể gửi thư cho thầy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图片 1" descr="d6cc56ac75d1c6f5a3534dbe8d578eb5">
            <a:hlinkClick r:id="rId3" action="ppaction://hlinksldjump"/>
            <a:extLst>
              <a:ext uri="{FF2B5EF4-FFF2-40B4-BE49-F238E27FC236}">
                <a16:creationId xmlns:a16="http://schemas.microsoft.com/office/drawing/2014/main" xmlns="" id="{6EF02F2B-8AB6-46B7-BF47-E0944ECD1D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00" t="2607" r="-3657" b="-2607"/>
          <a:stretch/>
        </p:blipFill>
        <p:spPr>
          <a:xfrm>
            <a:off x="9926202" y="4572000"/>
            <a:ext cx="2265798" cy="2286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855626" y="4853224"/>
            <a:ext cx="472191" cy="4331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f8cb69f75c1861eae3b65bf33e6d69c.png"/>
          <p:cNvPicPr>
            <a:picLocks noChangeAspect="1"/>
          </p:cNvPicPr>
          <p:nvPr/>
        </p:nvPicPr>
        <p:blipFill>
          <a:blip r:embed="rId2"/>
          <a:srcRect b="5736"/>
          <a:stretch>
            <a:fillRect/>
          </a:stretch>
        </p:blipFill>
        <p:spPr>
          <a:xfrm>
            <a:off x="0" y="435430"/>
            <a:ext cx="12192000" cy="5665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8456" y="996726"/>
            <a:ext cx="7808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2.Chọn chữ: </a:t>
            </a:r>
            <a:r>
              <a:rPr lang="vi-VN" sz="4800" dirty="0">
                <a:solidFill>
                  <a:srgbClr val="C00000"/>
                </a:solidFill>
              </a:rPr>
              <a:t>ng</a:t>
            </a:r>
            <a:r>
              <a:rPr lang="vi-VN" sz="4800" dirty="0">
                <a:solidFill>
                  <a:srgbClr val="002060"/>
                </a:solidFill>
              </a:rPr>
              <a:t> </a:t>
            </a:r>
            <a:r>
              <a:rPr lang="vi-VN" sz="4800" dirty="0"/>
              <a:t>hay</a:t>
            </a:r>
            <a:r>
              <a:rPr lang="vi-VN" sz="4800" dirty="0">
                <a:solidFill>
                  <a:srgbClr val="002060"/>
                </a:solidFill>
              </a:rPr>
              <a:t> </a:t>
            </a:r>
            <a:r>
              <a:rPr lang="vi-VN" sz="4800" dirty="0">
                <a:solidFill>
                  <a:srgbClr val="C00000"/>
                </a:solidFill>
              </a:rPr>
              <a:t>ngh</a:t>
            </a:r>
            <a:r>
              <a:rPr lang="vi-VN" sz="4800" dirty="0"/>
              <a:t>?</a:t>
            </a:r>
            <a:endParaRPr lang="en-US" sz="4800" dirty="0"/>
          </a:p>
        </p:txBody>
      </p:sp>
      <p:sp>
        <p:nvSpPr>
          <p:cNvPr id="10" name="Rounded Rectangle 9"/>
          <p:cNvSpPr/>
          <p:nvPr/>
        </p:nvSpPr>
        <p:spPr>
          <a:xfrm>
            <a:off x="0" y="2563318"/>
            <a:ext cx="12192000" cy="36276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800" dirty="0">
                <a:solidFill>
                  <a:srgbClr val="002060"/>
                </a:solidFill>
              </a:rPr>
              <a:t>    </a:t>
            </a:r>
            <a:r>
              <a:rPr lang="vi-VN" sz="4400" dirty="0">
                <a:solidFill>
                  <a:srgbClr val="002060"/>
                </a:solidFill>
              </a:rPr>
              <a:t>Chúng tôi thích thú ......ắm những bức ảnh thầy giáo chụp chúng tôi.Trong ảnh, nhìn ai cũng vui và ngộ   ......ĩnh. Hôm ấy là .......ày tràn ......ập niềm vui.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7793" y="2985751"/>
            <a:ext cx="113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1082" y="4312765"/>
            <a:ext cx="135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ngh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012" y="4993034"/>
            <a:ext cx="113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4424" y="4994273"/>
            <a:ext cx="113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FE68AA-391F-4804-95EE-B9967007A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1" y="5471886"/>
            <a:ext cx="1349829" cy="1386114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191fef786ac8002432b6e8c418df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8898"/>
            <a:ext cx="12192000" cy="5179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489" y="464695"/>
            <a:ext cx="10658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/>
              <a:t>3. Chọn vần: </a:t>
            </a:r>
            <a:r>
              <a:rPr lang="vi-VN" sz="6000" dirty="0">
                <a:solidFill>
                  <a:srgbClr val="C00000"/>
                </a:solidFill>
              </a:rPr>
              <a:t>ui</a:t>
            </a:r>
            <a:r>
              <a:rPr lang="vi-VN" sz="6000" dirty="0"/>
              <a:t> hay </a:t>
            </a:r>
            <a:r>
              <a:rPr lang="vi-VN" sz="6000" dirty="0">
                <a:solidFill>
                  <a:srgbClr val="C00000"/>
                </a:solidFill>
              </a:rPr>
              <a:t>uy</a:t>
            </a:r>
            <a:r>
              <a:rPr lang="vi-VN" sz="6000" dirty="0"/>
              <a:t>?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858780" y="4347148"/>
            <a:ext cx="9248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2060"/>
                </a:solidFill>
              </a:rPr>
              <a:t>Chúng tôi hí h..... Làm những chiếc t..... bí mật để tặng cha mẹ. T..... bận rộn nhưng chúng tôi rất v...... 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5636302" y="4422099"/>
            <a:ext cx="134912" cy="1349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370944" y="4994224"/>
            <a:ext cx="134912" cy="1349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29599" y="4347148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solidFill>
                  <a:srgbClr val="C00000"/>
                </a:solidFill>
              </a:rPr>
              <a:t>ui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9212" y="4964242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ui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39599" y="4919274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uy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9501" y="5563849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ui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B6E3A325-87D5-42D1-BD6A-C7BD99E478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29" y="5036457"/>
            <a:ext cx="1494971" cy="1821543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75).png"/>
          <p:cNvPicPr>
            <a:picLocks noChangeAspect="1"/>
          </p:cNvPicPr>
          <p:nvPr/>
        </p:nvPicPr>
        <p:blipFill rotWithShape="1">
          <a:blip r:embed="rId2"/>
          <a:srcRect l="20736" t="47527" r="25671" b="7834"/>
          <a:stretch/>
        </p:blipFill>
        <p:spPr>
          <a:xfrm>
            <a:off x="813816" y="885319"/>
            <a:ext cx="10418064" cy="5314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bai-giang-dien-tu-1.png"/>
          <p:cNvPicPr>
            <a:picLocks noChangeAspect="1"/>
          </p:cNvPicPr>
          <p:nvPr/>
        </p:nvPicPr>
        <p:blipFill>
          <a:blip r:embed="rId2"/>
          <a:srcRect l="3689" t="6721" r="4344" b="7300"/>
          <a:stretch>
            <a:fillRect/>
          </a:stretch>
        </p:blipFill>
        <p:spPr>
          <a:xfrm flipH="1">
            <a:off x="1" y="464695"/>
            <a:ext cx="12191999" cy="6393305"/>
          </a:xfrm>
          <a:prstGeom prst="rect">
            <a:avLst/>
          </a:prstGeom>
        </p:spPr>
      </p:pic>
      <p:pic>
        <p:nvPicPr>
          <p:cNvPr id="3" name="Picture 2" descr="image (75).png"/>
          <p:cNvPicPr>
            <a:picLocks noChangeAspect="1"/>
          </p:cNvPicPr>
          <p:nvPr/>
        </p:nvPicPr>
        <p:blipFill>
          <a:blip r:embed="rId3"/>
          <a:srcRect l="20736" t="46950" r="25671"/>
          <a:stretch>
            <a:fillRect/>
          </a:stretch>
        </p:blipFill>
        <p:spPr>
          <a:xfrm>
            <a:off x="4646951" y="3837482"/>
            <a:ext cx="6026046" cy="3020518"/>
          </a:xfrm>
          <a:prstGeom prst="rect">
            <a:avLst/>
          </a:prstGeom>
        </p:spPr>
      </p:pic>
      <p:pic>
        <p:nvPicPr>
          <p:cNvPr id="4" name="Picture 3" descr="image (75).png"/>
          <p:cNvPicPr>
            <a:picLocks noChangeAspect="1"/>
          </p:cNvPicPr>
          <p:nvPr/>
        </p:nvPicPr>
        <p:blipFill>
          <a:blip r:embed="rId3"/>
          <a:srcRect l="10131" t="5835" r="23694" b="54416"/>
          <a:stretch>
            <a:fillRect/>
          </a:stretch>
        </p:blipFill>
        <p:spPr>
          <a:xfrm>
            <a:off x="2443397" y="644576"/>
            <a:ext cx="9748603" cy="3327817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227e9a11a9ee1c9f681549413f98f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49"/>
            <a:ext cx="12192000" cy="6381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010" y="1259172"/>
            <a:ext cx="3702570" cy="2218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8544" y="3507697"/>
            <a:ext cx="7420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002060"/>
                </a:solidFill>
              </a:rPr>
              <a:t>Luyện viết vở</a:t>
            </a:r>
            <a:endParaRPr lang="en-US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484444" y="407593"/>
            <a:ext cx="10762938" cy="6450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3180" y="689548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Tập chép 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3429" y="1291771"/>
            <a:ext cx="246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HP001 4 hàng" pitchFamily="34" charset="0"/>
              </a:rPr>
              <a:t>Nghe - viết: 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6208" y="1262862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Cả nhà đi học</a:t>
            </a:r>
            <a:endParaRPr lang="en-US" sz="2800" b="1" dirty="0">
              <a:latin typeface="HP001 4 hàng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310743" y="1132114"/>
            <a:ext cx="156754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06264" y="2380461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Đưa con đến lớp mỗi ngày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2817" y="2974121"/>
            <a:ext cx="708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Như con, mẹ cũng “thưa thầy”. “chào cô”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6610" y="3512577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Chiều qua bố đón tình cờ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865" y="4078633"/>
            <a:ext cx="6973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Con nghe bố cũng “chào cô”, “thưa thầy”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7097" y="4615185"/>
            <a:ext cx="544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Cả nhà đi học vui tha</a:t>
            </a:r>
            <a:r>
              <a:rPr lang="vi-VN" sz="2800" b="1" dirty="0">
                <a:latin typeface="HP001 4 hàng"/>
              </a:rPr>
              <a:t>y</a:t>
            </a:r>
            <a:r>
              <a:rPr lang="vi-VN" sz="2800" b="1" dirty="0">
                <a:latin typeface="HP001 4 hàng" pitchFamily="34" charset="0"/>
              </a:rPr>
              <a:t>.</a:t>
            </a:r>
          </a:p>
          <a:p>
            <a:pPr algn="ctr"/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352" y="5225262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Cao Xuân Sơn</a:t>
            </a:r>
            <a:endParaRPr lang="en-US" sz="2800" b="1" dirty="0">
              <a:latin typeface="HP001 4 hàng" pitchFamily="34" charset="0"/>
            </a:endParaRPr>
          </a:p>
        </p:txBody>
      </p:sp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xmlns="" id="{DC1CDF7F-3FC1-4C72-8DC3-44C8F3835F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8" y="5355771"/>
            <a:ext cx="1425722" cy="1502229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71).png"/>
          <p:cNvPicPr>
            <a:picLocks noChangeAspect="1"/>
          </p:cNvPicPr>
          <p:nvPr/>
        </p:nvPicPr>
        <p:blipFill>
          <a:blip r:embed="rId3"/>
          <a:srcRect t="55082" r="-1835"/>
          <a:stretch>
            <a:fillRect/>
          </a:stretch>
        </p:blipFill>
        <p:spPr>
          <a:xfrm>
            <a:off x="0" y="794479"/>
            <a:ext cx="12191999" cy="6063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5950" y="304722"/>
            <a:ext cx="7786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C00000"/>
                </a:solidFill>
                <a:latin typeface="+mj-lt"/>
                <a:cs typeface="Segoe UI Semibold" pitchFamily="34" charset="0"/>
              </a:rPr>
              <a:t>Quan sát</a:t>
            </a:r>
            <a:endParaRPr lang="en-US" sz="6000" b="1" dirty="0">
              <a:solidFill>
                <a:srgbClr val="C00000"/>
              </a:solidFill>
              <a:latin typeface="+mj-lt"/>
              <a:cs typeface="Segoe UI Semibold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71).png"/>
          <p:cNvPicPr>
            <a:picLocks noChangeAspect="1"/>
          </p:cNvPicPr>
          <p:nvPr/>
        </p:nvPicPr>
        <p:blipFill>
          <a:blip r:embed="rId3"/>
          <a:srcRect t="3743" r="-1049" b="7836"/>
          <a:stretch>
            <a:fillRect/>
          </a:stretch>
        </p:blipFill>
        <p:spPr>
          <a:xfrm>
            <a:off x="809469" y="884421"/>
            <a:ext cx="9653665" cy="5973579"/>
          </a:xfrm>
          <a:prstGeom prst="rect">
            <a:avLst/>
          </a:prstGeom>
        </p:spPr>
      </p:pic>
      <p:pic>
        <p:nvPicPr>
          <p:cNvPr id="6" name="Picture 5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1763" y="435249"/>
            <a:ext cx="1079293" cy="674024"/>
          </a:xfrm>
          <a:prstGeom prst="rect">
            <a:avLst/>
          </a:prstGeom>
        </p:spPr>
      </p:pic>
      <p:pic>
        <p:nvPicPr>
          <p:cNvPr id="7" name="Picture 6" descr="e73df00e42609066ea07b25743f3d6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074" y="4482058"/>
            <a:ext cx="1638925" cy="2375941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71).png"/>
          <p:cNvPicPr>
            <a:picLocks noChangeAspect="1"/>
          </p:cNvPicPr>
          <p:nvPr/>
        </p:nvPicPr>
        <p:blipFill>
          <a:blip r:embed="rId3"/>
          <a:srcRect t="3743" r="-2461" b="42339"/>
          <a:stretch>
            <a:fillRect/>
          </a:stretch>
        </p:blipFill>
        <p:spPr>
          <a:xfrm>
            <a:off x="1918741" y="884421"/>
            <a:ext cx="9788577" cy="5973579"/>
          </a:xfrm>
          <a:prstGeom prst="rect">
            <a:avLst/>
          </a:prstGeom>
        </p:spPr>
      </p:pic>
      <p:pic>
        <p:nvPicPr>
          <p:cNvPr id="6" name="Picture 5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6301" y="435249"/>
            <a:ext cx="1079293" cy="674024"/>
          </a:xfrm>
          <a:prstGeom prst="rect">
            <a:avLst/>
          </a:prstGeom>
        </p:spPr>
      </p:pic>
      <p:sp>
        <p:nvSpPr>
          <p:cNvPr id="8" name="Flowchart: Connector 7"/>
          <p:cNvSpPr/>
          <p:nvPr/>
        </p:nvSpPr>
        <p:spPr>
          <a:xfrm>
            <a:off x="3075483" y="1702449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981608" y="161250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300336" y="2616849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2670751" y="3051564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745700" y="347128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8636834" y="3456299"/>
            <a:ext cx="267323" cy="26126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3045503" y="4430660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7107837" y="434071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4709412" y="4805413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7227759" y="4775434"/>
            <a:ext cx="582116" cy="26126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418414" y="5317578"/>
            <a:ext cx="582116" cy="26126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408501" y="2173574"/>
            <a:ext cx="5585597" cy="32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254664" y="2188564"/>
            <a:ext cx="1148510" cy="29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737" y="2626193"/>
            <a:ext cx="7249505" cy="120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78111" y="3043003"/>
            <a:ext cx="47968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438481" y="3043003"/>
            <a:ext cx="6964693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033746" y="3477718"/>
            <a:ext cx="7264496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033746" y="3927423"/>
            <a:ext cx="5675539" cy="32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834940" y="3912433"/>
            <a:ext cx="1568234" cy="179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018756" y="4362138"/>
            <a:ext cx="5345755" cy="32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348539" y="4811843"/>
            <a:ext cx="365186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305943" y="4799767"/>
            <a:ext cx="3037270" cy="27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2928815" y="5246557"/>
            <a:ext cx="186803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892527" y="5249473"/>
            <a:ext cx="2437663" cy="12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018756" y="5681272"/>
            <a:ext cx="730946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03766" y="6145967"/>
            <a:ext cx="365186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485825" y="5234482"/>
            <a:ext cx="2872378" cy="12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0a759f8138be06b43a447b00c8a6e392.jpg"/>
          <p:cNvPicPr>
            <a:picLocks noChangeAspect="1"/>
          </p:cNvPicPr>
          <p:nvPr/>
        </p:nvPicPr>
        <p:blipFill>
          <a:blip r:embed="rId5"/>
          <a:srcRect r="1839" b="7322"/>
          <a:stretch>
            <a:fillRect/>
          </a:stretch>
        </p:blipFill>
        <p:spPr>
          <a:xfrm flipH="1">
            <a:off x="-1" y="3627620"/>
            <a:ext cx="1888761" cy="323038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c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64498"/>
            <a:ext cx="12191999" cy="6093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2728" y="419725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C00000"/>
                </a:solidFill>
              </a:rPr>
              <a:t>Luyện đọc từ ngữ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0465" y="3013024"/>
            <a:ext cx="136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Tíu tít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9979" y="1351612"/>
            <a:ext cx="2261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Cuối năm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5226" y="3495207"/>
            <a:ext cx="251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</a:rPr>
              <a:t>Ngộ nghĩnh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8071" y="3989882"/>
            <a:ext cx="136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Hí húi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5009" y="2056151"/>
            <a:ext cx="208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Chiếc túi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0196" y="4319665"/>
            <a:ext cx="236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</a:rPr>
              <a:t>Tạm biệt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0057" y="2805659"/>
            <a:ext cx="206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</a:rPr>
              <a:t>Đỏ hoe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5849" y="1486525"/>
            <a:ext cx="305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Òa lên nức nở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3435" y="2199381"/>
            <a:ext cx="3837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Không thấy thiếu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ình-nền-powerpoint-màu-trắng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685"/>
            <a:ext cx="12191999" cy="6378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8131" y="584616"/>
            <a:ext cx="7510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2060"/>
                </a:solidFill>
              </a:rPr>
              <a:t>Luyện đọc câu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573967"/>
            <a:ext cx="12192000" cy="16039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/>
              <a:t>Thầy giáo treo lên tường những bức ảnh ngộ nghĩnh thầy chụp chúng tôi.</a:t>
            </a:r>
            <a:endParaRPr lang="en-US" sz="3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426441" y="2143591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1624871" y="2076136"/>
            <a:ext cx="464695" cy="899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0" y="3345305"/>
            <a:ext cx="12192000" cy="16039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/>
              <a:t>Chúng tôi hứa viết thư cho thầy để thầy không thấy thiếu chúng tôi trong mấy tháng hè.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057655" y="3877455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345306" y="4394615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49990B0-1C3E-47FA-86AA-49546914AEB4}"/>
              </a:ext>
            </a:extLst>
          </p:cNvPr>
          <p:cNvCxnSpPr/>
          <p:nvPr/>
        </p:nvCxnSpPr>
        <p:spPr>
          <a:xfrm rot="5400000">
            <a:off x="4604806" y="2628220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1C7FBBE-29EC-4518-9EB7-E81CB4984412}"/>
              </a:ext>
            </a:extLst>
          </p:cNvPr>
          <p:cNvCxnSpPr/>
          <p:nvPr/>
        </p:nvCxnSpPr>
        <p:spPr>
          <a:xfrm rot="5400000">
            <a:off x="4654994" y="2629307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A17A019-3C82-43B5-A61C-4DA9649F48E2}"/>
              </a:ext>
            </a:extLst>
          </p:cNvPr>
          <p:cNvCxnSpPr/>
          <p:nvPr/>
        </p:nvCxnSpPr>
        <p:spPr>
          <a:xfrm rot="5400000">
            <a:off x="8104577" y="4394615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69674E7-CE3F-4194-A3DB-9DF8096A5762}"/>
              </a:ext>
            </a:extLst>
          </p:cNvPr>
          <p:cNvCxnSpPr/>
          <p:nvPr/>
        </p:nvCxnSpPr>
        <p:spPr>
          <a:xfrm rot="5400000">
            <a:off x="8048199" y="4378539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36" y="1373302"/>
            <a:ext cx="9617841" cy="5479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0114" y="603861"/>
            <a:ext cx="4354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THƯ GIÃN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vSG3G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0518"/>
            <a:ext cx="12192000" cy="5617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1336505-5F45-40A0-8E38-3C56A87A9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97" y="2952238"/>
            <a:ext cx="3099317" cy="2915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329786-71EE-421D-83C8-678402866B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21" y="3040289"/>
            <a:ext cx="2513051" cy="30252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2D8F86-D3A9-4FAD-B422-FC097FDF55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3" y="2198461"/>
            <a:ext cx="2994597" cy="3756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DFAB6DD-DFD1-4DA8-A5E4-698F79B435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8124646" y="5043261"/>
            <a:ext cx="2516559" cy="96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C229FCE-2AA5-4608-991F-12F0AC1092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1141546" y="5275489"/>
            <a:ext cx="2659008" cy="9872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7971417-226F-46F7-8CC8-E7112D878A2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5216692" y="5493204"/>
            <a:ext cx="2516559" cy="8361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39C5552-4061-4E3D-A254-C560E9E70EED}"/>
              </a:ext>
            </a:extLst>
          </p:cNvPr>
          <p:cNvSpPr/>
          <p:nvPr/>
        </p:nvSpPr>
        <p:spPr>
          <a:xfrm>
            <a:off x="4535627" y="384175"/>
            <a:ext cx="3990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r>
              <a:rPr lang="vi-V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ỨU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ỪNG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758D59F8-3E73-4C6A-A3DD-42BAF0869861}"/>
              </a:ext>
            </a:extLst>
          </p:cNvPr>
          <p:cNvSpPr/>
          <p:nvPr/>
        </p:nvSpPr>
        <p:spPr>
          <a:xfrm>
            <a:off x="5210496" y="1576673"/>
            <a:ext cx="156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PLAY</a:t>
            </a: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vSG3Gk.jpg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744"/>
            <a:ext cx="12192000" cy="6468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336505-5F45-40A0-8E38-3C56A87A9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39" y="2368754"/>
            <a:ext cx="3099317" cy="2915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876EF5-ED11-45F7-A447-DA981AAA01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821369"/>
            <a:ext cx="2820080" cy="2513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B973C7-B163-446C-8A00-EF7B95DA8A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26221" r="64705" b="26723"/>
          <a:stretch/>
        </p:blipFill>
        <p:spPr>
          <a:xfrm>
            <a:off x="9570368" y="3854442"/>
            <a:ext cx="872213" cy="1224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1D8472-0B11-4FE0-851C-FDB556A1E0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7" t="-582" r="-739" b="20861"/>
          <a:stretch/>
        </p:blipFill>
        <p:spPr>
          <a:xfrm>
            <a:off x="5557561" y="3006911"/>
            <a:ext cx="1904809" cy="2112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329786-71EE-421D-83C8-678402866B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3" y="4183742"/>
            <a:ext cx="2513051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2D8F86-D3A9-4FAD-B422-FC097FDF55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43" y="2153801"/>
            <a:ext cx="2994597" cy="2840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FAB6DD-DFD1-4DA8-A5E4-698F79B435A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7805331" y="4317443"/>
            <a:ext cx="2516559" cy="1200961"/>
          </a:xfrm>
          <a:prstGeom prst="rect">
            <a:avLst/>
          </a:prstGeom>
        </p:spPr>
      </p:pic>
      <p:pic>
        <p:nvPicPr>
          <p:cNvPr id="10" name="图片 1" descr="d6cc56ac75d1c6f5a3534dbe8d578eb5">
            <a:extLst>
              <a:ext uri="{FF2B5EF4-FFF2-40B4-BE49-F238E27FC236}">
                <a16:creationId xmlns:a16="http://schemas.microsoft.com/office/drawing/2014/main" xmlns="" id="{4C229930-F665-471D-A6FA-AD67BCD6435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600" t="2607" r="-3657" b="-2607"/>
          <a:stretch/>
        </p:blipFill>
        <p:spPr>
          <a:xfrm flipH="1">
            <a:off x="2011445" y="4298542"/>
            <a:ext cx="2703429" cy="2559458"/>
          </a:xfrm>
          <a:prstGeom prst="rect">
            <a:avLst/>
          </a:prstGeom>
        </p:spPr>
      </p:pic>
      <p:pic>
        <p:nvPicPr>
          <p:cNvPr id="11" name="图片 1" descr="d6cc56ac75d1c6f5a3534dbe8d578eb5">
            <a:extLst>
              <a:ext uri="{FF2B5EF4-FFF2-40B4-BE49-F238E27FC236}">
                <a16:creationId xmlns:a16="http://schemas.microsoft.com/office/drawing/2014/main" xmlns="" id="{7AAA77F9-E09D-43C1-8BDA-A9F9D6974EE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170" t="55449" r="60001" b="7299"/>
          <a:stretch/>
        </p:blipFill>
        <p:spPr>
          <a:xfrm flipH="1">
            <a:off x="4927053" y="5767973"/>
            <a:ext cx="1230157" cy="1090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E62C158-A103-4316-B72D-1BDD0EE5CD2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5674021" y="5378933"/>
            <a:ext cx="3099317" cy="1479067"/>
          </a:xfrm>
          <a:prstGeom prst="rect">
            <a:avLst/>
          </a:prstGeom>
        </p:spPr>
      </p:pic>
      <p:pic>
        <p:nvPicPr>
          <p:cNvPr id="13" name="图片 1" descr="d6cc56ac75d1c6f5a3534dbe8d578eb5">
            <a:extLst>
              <a:ext uri="{FF2B5EF4-FFF2-40B4-BE49-F238E27FC236}">
                <a16:creationId xmlns:a16="http://schemas.microsoft.com/office/drawing/2014/main" xmlns="" id="{E5FF929C-747E-4EAC-9B86-3A93F46DCB4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170" t="55449" r="60001" b="7299"/>
          <a:stretch/>
        </p:blipFill>
        <p:spPr>
          <a:xfrm>
            <a:off x="4537938" y="3870934"/>
            <a:ext cx="1068469" cy="971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C229FCE-2AA5-4608-991F-12F0AC10920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2128517" y="3800736"/>
            <a:ext cx="2659008" cy="1268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EA01BFC-828D-4084-815B-7ADF725CE6B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5" t="16796" b="16796"/>
          <a:stretch/>
        </p:blipFill>
        <p:spPr>
          <a:xfrm>
            <a:off x="10426530" y="3574072"/>
            <a:ext cx="1766023" cy="17857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C68F307-9BCF-4FD9-BDB7-CEC4ED10A42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2"/>
          <a:stretch/>
        </p:blipFill>
        <p:spPr>
          <a:xfrm>
            <a:off x="12192000" y="4981292"/>
            <a:ext cx="3636441" cy="2769052"/>
          </a:xfrm>
          <a:prstGeom prst="rect">
            <a:avLst/>
          </a:prstGeom>
        </p:spPr>
      </p:pic>
      <p:pic>
        <p:nvPicPr>
          <p:cNvPr id="17" name="Picture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AE752379-2F4E-4DFE-BACA-7F74DE703CF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2113" r="66860" b="69191"/>
          <a:stretch/>
        </p:blipFill>
        <p:spPr>
          <a:xfrm>
            <a:off x="5514068" y="907804"/>
            <a:ext cx="710119" cy="67193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E350DEA-6431-4193-95FA-471131022D67}"/>
              </a:ext>
            </a:extLst>
          </p:cNvPr>
          <p:cNvSpPr/>
          <p:nvPr/>
        </p:nvSpPr>
        <p:spPr>
          <a:xfrm>
            <a:off x="5641561" y="435429"/>
            <a:ext cx="544937" cy="478073"/>
          </a:xfrm>
          <a:prstGeom prst="ellipse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19" action="ppaction://hlinksldjump"/>
            <a:extLst>
              <a:ext uri="{FF2B5EF4-FFF2-40B4-BE49-F238E27FC236}">
                <a16:creationId xmlns:a16="http://schemas.microsoft.com/office/drawing/2014/main" xmlns="" id="{6434A0B5-A04C-49BE-9A7A-C2E25FEEF773}"/>
              </a:ext>
            </a:extLst>
          </p:cNvPr>
          <p:cNvSpPr/>
          <p:nvPr/>
        </p:nvSpPr>
        <p:spPr>
          <a:xfrm>
            <a:off x="6391239" y="449942"/>
            <a:ext cx="544937" cy="493041"/>
          </a:xfrm>
          <a:prstGeom prst="ellipse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hlinkClick r:id="rId21" action="ppaction://hlinksldjump"/>
            <a:extLst>
              <a:ext uri="{FF2B5EF4-FFF2-40B4-BE49-F238E27FC236}">
                <a16:creationId xmlns:a16="http://schemas.microsoft.com/office/drawing/2014/main" xmlns="" id="{7CEA9600-B541-493B-9168-A64F834ED4A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6" r="34233" b="69787"/>
          <a:stretch/>
        </p:blipFill>
        <p:spPr>
          <a:xfrm>
            <a:off x="6325218" y="847883"/>
            <a:ext cx="710119" cy="692521"/>
          </a:xfrm>
          <a:prstGeom prst="rect">
            <a:avLst/>
          </a:prstGeom>
        </p:spPr>
      </p:pic>
      <p:sp>
        <p:nvSpPr>
          <p:cNvPr id="21" name="Oval 20">
            <a:hlinkClick r:id="rId19" action="ppaction://hlinksldjump"/>
            <a:extLst>
              <a:ext uri="{FF2B5EF4-FFF2-40B4-BE49-F238E27FC236}">
                <a16:creationId xmlns:a16="http://schemas.microsoft.com/office/drawing/2014/main" xmlns="" id="{074E7F97-E732-422F-B6DE-1EB6C60AFFD5}"/>
              </a:ext>
            </a:extLst>
          </p:cNvPr>
          <p:cNvSpPr/>
          <p:nvPr/>
        </p:nvSpPr>
        <p:spPr>
          <a:xfrm>
            <a:off x="7030845" y="420914"/>
            <a:ext cx="544937" cy="449046"/>
          </a:xfrm>
          <a:prstGeom prst="ellipse">
            <a:avLst/>
          </a:prstGeom>
          <a:blipFill>
            <a:blip r:embed="rId23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hlinkClick r:id="rId24" action="ppaction://hlinksldjump"/>
            <a:extLst>
              <a:ext uri="{FF2B5EF4-FFF2-40B4-BE49-F238E27FC236}">
                <a16:creationId xmlns:a16="http://schemas.microsoft.com/office/drawing/2014/main" xmlns="" id="{7257AC56-4F8D-40CB-9602-D1B266029880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5" t="-216" r="3556" b="69191"/>
          <a:stretch/>
        </p:blipFill>
        <p:spPr>
          <a:xfrm>
            <a:off x="6978073" y="840839"/>
            <a:ext cx="716700" cy="713626"/>
          </a:xfrm>
          <a:prstGeom prst="rect">
            <a:avLst/>
          </a:prstGeom>
        </p:spPr>
      </p:pic>
      <p:sp>
        <p:nvSpPr>
          <p:cNvPr id="23" name="Oval 22">
            <a:hlinkClick r:id="rId19" action="ppaction://hlinksldjump"/>
            <a:extLst>
              <a:ext uri="{FF2B5EF4-FFF2-40B4-BE49-F238E27FC236}">
                <a16:creationId xmlns:a16="http://schemas.microsoft.com/office/drawing/2014/main" xmlns="" id="{98A68339-0866-4616-BFA3-2D5DC81B32CD}"/>
              </a:ext>
            </a:extLst>
          </p:cNvPr>
          <p:cNvSpPr/>
          <p:nvPr/>
        </p:nvSpPr>
        <p:spPr>
          <a:xfrm>
            <a:off x="7736936" y="391886"/>
            <a:ext cx="544937" cy="478980"/>
          </a:xfrm>
          <a:prstGeom prst="ellipse">
            <a:avLst/>
          </a:prstGeom>
          <a:blipFill>
            <a:blip r:embed="rId26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hlinkClick r:id="rId27" action="ppaction://hlinksldjump"/>
            <a:extLst>
              <a:ext uri="{FF2B5EF4-FFF2-40B4-BE49-F238E27FC236}">
                <a16:creationId xmlns:a16="http://schemas.microsoft.com/office/drawing/2014/main" xmlns="" id="{5CFCC060-718A-4862-8403-7AF355A7BB16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32100" r="66860" b="39409"/>
          <a:stretch/>
        </p:blipFill>
        <p:spPr>
          <a:xfrm>
            <a:off x="7734865" y="822739"/>
            <a:ext cx="675490" cy="6719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294D4D1-1EB1-4A9D-B8F9-1386FB55519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43" y="3818916"/>
            <a:ext cx="2832354" cy="3039084"/>
          </a:xfrm>
          <a:prstGeom prst="rect">
            <a:avLst/>
          </a:prstGeom>
        </p:spPr>
      </p:pic>
      <p:sp>
        <p:nvSpPr>
          <p:cNvPr id="26" name="Oval 25">
            <a:hlinkClick r:id="rId19" action="ppaction://hlinksldjump"/>
            <a:extLst>
              <a:ext uri="{FF2B5EF4-FFF2-40B4-BE49-F238E27FC236}">
                <a16:creationId xmlns:a16="http://schemas.microsoft.com/office/drawing/2014/main" xmlns="" id="{9738F22B-30A3-4A3A-97E6-8A5DEDB7E9C6}"/>
              </a:ext>
            </a:extLst>
          </p:cNvPr>
          <p:cNvSpPr/>
          <p:nvPr/>
        </p:nvSpPr>
        <p:spPr>
          <a:xfrm>
            <a:off x="8479093" y="406400"/>
            <a:ext cx="544937" cy="464466"/>
          </a:xfrm>
          <a:prstGeom prst="ellipse">
            <a:avLst/>
          </a:prstGeom>
          <a:blipFill>
            <a:blip r:embed="rId30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hlinkClick r:id="rId31" action="ppaction://hlinksldjump"/>
            <a:extLst>
              <a:ext uri="{FF2B5EF4-FFF2-40B4-BE49-F238E27FC236}">
                <a16:creationId xmlns:a16="http://schemas.microsoft.com/office/drawing/2014/main" xmlns="" id="{62D445A6-7D04-4ACE-A9EC-E65DA4B51557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5" t="31624" r="34666" b="39409"/>
          <a:stretch/>
        </p:blipFill>
        <p:spPr>
          <a:xfrm>
            <a:off x="8493450" y="842239"/>
            <a:ext cx="716701" cy="6831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83A03FF-0B4B-4F9D-A5FE-7699400054F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8" y="4140813"/>
            <a:ext cx="2945459" cy="271718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29765 -0.0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0289E-6 L 3.33333E-6 0.00278 C -0.03894 -0.01988 -0.02305 -0.01595 -0.04844 -0.01595 L -0.58581 -1.50289E-6 " pathEditMode="relative" rAng="0" ptsTypes="AAAA">
                                      <p:cBhvr>
                                        <p:cTn id="9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334</Words>
  <Application>Microsoft Office PowerPoint</Application>
  <PresentationFormat>Widescreen</PresentationFormat>
  <Paragraphs>63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Times New Roman</vt:lpstr>
      <vt:lpstr>Arial</vt:lpstr>
      <vt:lpstr>Segoe UI Semibold</vt:lpstr>
      <vt:lpstr>UTM Avo</vt:lpstr>
      <vt:lpstr>宋体</vt:lpstr>
      <vt:lpstr>HP001 4 hàng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</cp:lastModifiedBy>
  <cp:revision>70</cp:revision>
  <dcterms:created xsi:type="dcterms:W3CDTF">2021-11-01T08:16:43Z</dcterms:created>
  <dcterms:modified xsi:type="dcterms:W3CDTF">2024-04-13T09:54:38Z</dcterms:modified>
</cp:coreProperties>
</file>