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90" r:id="rId2"/>
    <p:sldId id="268" r:id="rId3"/>
    <p:sldId id="341" r:id="rId4"/>
    <p:sldId id="334" r:id="rId5"/>
    <p:sldId id="337" r:id="rId6"/>
    <p:sldId id="338" r:id="rId7"/>
    <p:sldId id="335" r:id="rId8"/>
    <p:sldId id="336" r:id="rId9"/>
    <p:sldId id="275" r:id="rId10"/>
    <p:sldId id="314" r:id="rId11"/>
    <p:sldId id="304" r:id="rId12"/>
    <p:sldId id="305" r:id="rId13"/>
    <p:sldId id="297" r:id="rId14"/>
    <p:sldId id="306" r:id="rId15"/>
    <p:sldId id="315" r:id="rId16"/>
    <p:sldId id="342" r:id="rId17"/>
    <p:sldId id="316" r:id="rId18"/>
    <p:sldId id="307" r:id="rId19"/>
    <p:sldId id="312" r:id="rId20"/>
    <p:sldId id="308" r:id="rId21"/>
    <p:sldId id="32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C5CF-8712-480D-98BE-4612C2A9E1F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475-F47C-4B34-B7ED-208387C1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19475-F47C-4B34-B7ED-208387C1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F893E7E-7779-45E4-8FC5-FC1950B5478F}"/>
              </a:ext>
            </a:extLst>
          </p:cNvPr>
          <p:cNvSpPr/>
          <p:nvPr userDrawn="1"/>
        </p:nvSpPr>
        <p:spPr>
          <a:xfrm>
            <a:off x="10809100" y="247251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81636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97FFD3-2B2B-4AFF-AE06-C76F08C42F30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38" r:id="rId13"/>
    <p:sldLayoutId id="2147483739" r:id="rId14"/>
    <p:sldLayoutId id="2147483740" r:id="rId15"/>
    <p:sldLayoutId id="214748374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image" Target="../media/image12.gif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92910" y="1648606"/>
            <a:ext cx="74061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4" y="268224"/>
            <a:ext cx="11303000" cy="63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9345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23792" y="2088678"/>
            <a:ext cx="2871989" cy="1323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oam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33845" y="3756324"/>
            <a:ext cx="1246028" cy="129454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877735" y="3756324"/>
            <a:ext cx="1246028" cy="129454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589248" y="5351083"/>
            <a:ext cx="5778694" cy="1139746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- m -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31520" y="579904"/>
            <a:ext cx="4146876" cy="132343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goạm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31520" y="584991"/>
            <a:ext cx="414687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245" y="797120"/>
            <a:ext cx="4553507" cy="5263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61504D1A-6089-46F8-9871-588CB5DA3B8C}"/>
              </a:ext>
            </a:extLst>
          </p:cNvPr>
          <p:cNvSpPr/>
          <p:nvPr/>
        </p:nvSpPr>
        <p:spPr>
          <a:xfrm>
            <a:off x="2597151" y="3756324"/>
            <a:ext cx="1246028" cy="129454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5330" y="2996155"/>
            <a:ext cx="2402427" cy="1200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oă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325217" y="5789965"/>
            <a:ext cx="5247159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oă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m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oăm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46426" y="595497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khoằm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1840768" y="1795826"/>
            <a:ext cx="378464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7052" y="657871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14D1CB0B-C24A-4030-B64B-7ED76511A2CF}"/>
              </a:ext>
            </a:extLst>
          </p:cNvPr>
          <p:cNvSpPr/>
          <p:nvPr/>
        </p:nvSpPr>
        <p:spPr>
          <a:xfrm>
            <a:off x="2200950" y="4551976"/>
            <a:ext cx="1246028" cy="106645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xmlns="" id="{E681E8A0-743E-41AA-9B5B-CE3CDBF17C7E}"/>
              </a:ext>
            </a:extLst>
          </p:cNvPr>
          <p:cNvSpPr/>
          <p:nvPr/>
        </p:nvSpPr>
        <p:spPr>
          <a:xfrm>
            <a:off x="4744840" y="4551976"/>
            <a:ext cx="1246028" cy="106645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CD5EA2FA-8805-41B4-AC18-3048526F4930}"/>
              </a:ext>
            </a:extLst>
          </p:cNvPr>
          <p:cNvSpPr/>
          <p:nvPr/>
        </p:nvSpPr>
        <p:spPr>
          <a:xfrm>
            <a:off x="3464256" y="4551976"/>
            <a:ext cx="1246028" cy="106645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FF"/>
                </a:solidFill>
                <a:latin typeface="UTM Avo" panose="02040603050506020204"/>
              </a:rPr>
              <a:t>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655569" y="2883361"/>
            <a:ext cx="3228395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031" y="592997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018" y="948904"/>
            <a:ext cx="32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9577" y="3644419"/>
            <a:ext cx="23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3021602"/>
            <a:ext cx="2563032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046208" y="2941318"/>
            <a:ext cx="1699142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6438296" y="2883361"/>
            <a:ext cx="3256067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52311" y="3644419"/>
            <a:ext cx="210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oăm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9876" y="5351463"/>
            <a:ext cx="3666020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57687" y="5329238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865127" y="5279231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63" y="535922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2. </a:t>
            </a:r>
            <a:r>
              <a:rPr lang="en-US" dirty="0">
                <a:solidFill>
                  <a:prstClr val="black"/>
                </a:solidFill>
                <a:latin typeface="UTM Avo" panose="02040603050506020204"/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oam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Tiếng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oăm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93268" y="1500982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oam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06" y="2938174"/>
            <a:ext cx="2657062" cy="23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34" y="2938175"/>
            <a:ext cx="2369879" cy="22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103" y="2948511"/>
            <a:ext cx="2585831" cy="24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  <a:stCxn id="10242" idx="0"/>
            <a:endCxn id="28" idx="4"/>
          </p:cNvCxnSpPr>
          <p:nvPr/>
        </p:nvCxnSpPr>
        <p:spPr>
          <a:xfrm flipV="1">
            <a:off x="2102886" y="2507457"/>
            <a:ext cx="2254801" cy="284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0243" idx="0"/>
          </p:cNvCxnSpPr>
          <p:nvPr/>
        </p:nvCxnSpPr>
        <p:spPr>
          <a:xfrm flipV="1">
            <a:off x="5920580" y="2586038"/>
            <a:ext cx="2262128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8" idx="4"/>
            <a:endCxn id="11277" idx="2"/>
          </p:cNvCxnSpPr>
          <p:nvPr/>
        </p:nvCxnSpPr>
        <p:spPr>
          <a:xfrm>
            <a:off x="4357687" y="2507457"/>
            <a:ext cx="6070332" cy="28440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4" y="743712"/>
            <a:ext cx="10075672" cy="59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54604" y="3113415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751646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65632"/>
            <a:ext cx="11303000" cy="551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59100" y="29845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71829967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9691392" y="2052059"/>
            <a:ext cx="2199957" cy="2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66988" y="2697327"/>
            <a:ext cx="1673243" cy="5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56760" y="2721221"/>
            <a:ext cx="1743584" cy="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44531" y="2719807"/>
            <a:ext cx="1969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0274" y="4656148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65" y="6518843"/>
            <a:ext cx="1267506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565" y="5238694"/>
            <a:ext cx="18868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83" y="78371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8997" y="1756938"/>
            <a:ext cx="678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 bwMode="auto">
          <a:xfrm>
            <a:off x="253108" y="414020"/>
            <a:ext cx="11989561" cy="62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2112" y="1619693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42112" y="419677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672084" y="552786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554" y="323087"/>
            <a:ext cx="11662891" cy="62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7893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" y="444689"/>
            <a:ext cx="110998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290763" y="5899149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116722" y="487680"/>
            <a:ext cx="7747719" cy="1178700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588986"/>
            <a:ext cx="8779455" cy="1056158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178211" y="1937889"/>
            <a:ext cx="3716613" cy="3539430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13248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433954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47125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65465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9" y="3345787"/>
            <a:ext cx="743026" cy="7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651774" y="1850657"/>
            <a:ext cx="6057978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  <a:sym typeface="Arial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9826" y="2937950"/>
            <a:ext cx="6178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Cách chơi: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Có  4 ô số tương ứng với 4 câu hỏi. HS chọn ô số mình thích và trả lời câu hỏi ẩn trong ô số.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Trên vòng quay có các số 0, 1, 2, 3 HS trả lời đúng sẽ được quay may mắn. Kim dừng lại ở số nào thì được cộng bằng đó điểm.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9108"/>
          <a:stretch/>
        </p:blipFill>
        <p:spPr>
          <a:xfrm>
            <a:off x="173252" y="2593475"/>
            <a:ext cx="1108971" cy="2198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9615"/>
          <a:stretch/>
        </p:blipFill>
        <p:spPr>
          <a:xfrm>
            <a:off x="1069240" y="2616467"/>
            <a:ext cx="1095237" cy="21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682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sp>
        <p:nvSpPr>
          <p:cNvPr id="40" name="Google Shape;171;p1">
            <a:hlinkClick r:id="rId4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5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6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7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8527" y="117566"/>
            <a:ext cx="1657679" cy="155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  <a:sym typeface="Arial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  <a:sym typeface="Arial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261475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8" name="Picture 9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9" y="719514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2388243" y="2300295"/>
            <a:ext cx="7798494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0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2035316" y="2047354"/>
            <a:ext cx="8470232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uya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2325090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trong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2528F333-8AD9-456F-A5BA-22645E782A54}"/>
              </a:ext>
            </a:extLst>
          </p:cNvPr>
          <p:cNvSpPr/>
          <p:nvPr/>
        </p:nvSpPr>
        <p:spPr>
          <a:xfrm>
            <a:off x="1762065" y="1947684"/>
            <a:ext cx="9936480" cy="33193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971D0E-52D4-433B-BE12-7566994DF4C7}"/>
              </a:ext>
            </a:extLst>
          </p:cNvPr>
          <p:cNvSpPr txBox="1"/>
          <p:nvPr/>
        </p:nvSpPr>
        <p:spPr>
          <a:xfrm>
            <a:off x="2299597" y="2391661"/>
            <a:ext cx="9336504" cy="243142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Chích choè tập bay từ sáng tới khuya</a:t>
            </a:r>
            <a:r>
              <a:rPr kumimoji="0" lang="vi-VN" sz="8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8D814-733D-4934-9608-080D64DA868E}"/>
              </a:ext>
            </a:extLst>
          </p:cNvPr>
          <p:cNvSpPr txBox="1"/>
          <p:nvPr/>
        </p:nvSpPr>
        <p:spPr>
          <a:xfrm>
            <a:off x="8361127" y="3468756"/>
            <a:ext cx="253956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1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26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2481844" y="1055399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 đọc to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itchFamily="34" charset="0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93DF4014-3491-4CCF-AE20-BE7D9994B195}"/>
              </a:ext>
            </a:extLst>
          </p:cNvPr>
          <p:cNvSpPr/>
          <p:nvPr/>
        </p:nvSpPr>
        <p:spPr>
          <a:xfrm>
            <a:off x="1463040" y="2116845"/>
            <a:ext cx="10119360" cy="34914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EA9C6A-393A-4A62-A5AD-766AAC861A7A}"/>
              </a:ext>
            </a:extLst>
          </p:cNvPr>
          <p:cNvSpPr txBox="1"/>
          <p:nvPr/>
        </p:nvSpPr>
        <p:spPr>
          <a:xfrm>
            <a:off x="1431080" y="2583540"/>
            <a:ext cx="10475494" cy="23083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Nhà Thuý trồng rất nhiều hoa thuỷ tiên</a:t>
            </a: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 </a:t>
            </a:r>
            <a:endParaRPr kumimoji="0" lang="es-E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95769"/>
            <a:ext cx="749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265</Words>
  <Application>Microsoft Office PowerPoint</Application>
  <PresentationFormat>Widescreen</PresentationFormat>
  <Paragraphs>82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SimSun</vt:lpstr>
      <vt:lpstr>.VnAvant</vt:lpstr>
      <vt:lpstr>Arial</vt:lpstr>
      <vt:lpstr>Calibri</vt:lpstr>
      <vt:lpstr>Tahoma</vt:lpstr>
      <vt:lpstr>Times New Roman</vt:lpstr>
      <vt:lpstr>UTM Avo</vt:lpstr>
      <vt:lpstr>等线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28</cp:revision>
  <dcterms:created xsi:type="dcterms:W3CDTF">2021-12-11T06:25:33Z</dcterms:created>
  <dcterms:modified xsi:type="dcterms:W3CDTF">2024-02-28T14:38:02Z</dcterms:modified>
</cp:coreProperties>
</file>