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3"/>
  </p:notesMasterIdLst>
  <p:sldIdLst>
    <p:sldId id="256" r:id="rId4"/>
    <p:sldId id="257" r:id="rId5"/>
    <p:sldId id="258" r:id="rId6"/>
    <p:sldId id="261" r:id="rId7"/>
    <p:sldId id="262" r:id="rId8"/>
    <p:sldId id="302" r:id="rId9"/>
    <p:sldId id="304" r:id="rId10"/>
    <p:sldId id="305" r:id="rId11"/>
    <p:sldId id="306" r:id="rId12"/>
    <p:sldId id="307" r:id="rId13"/>
    <p:sldId id="308" r:id="rId14"/>
    <p:sldId id="309" r:id="rId15"/>
    <p:sldId id="263" r:id="rId16"/>
    <p:sldId id="301" r:id="rId17"/>
    <p:sldId id="310" r:id="rId18"/>
    <p:sldId id="264" r:id="rId19"/>
    <p:sldId id="265" r:id="rId20"/>
    <p:sldId id="266" r:id="rId21"/>
    <p:sldId id="29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AF5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23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88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60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464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404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34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40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39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AD06AFC-6507-4CB3-8FCD-DBEE87E6945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C180ED3-E053-4F60-9EDB-5D937A75AA4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CB3D001C-7371-48BB-8A33-9F52596437D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293026" y="3048863"/>
            <a:ext cx="9605947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</a:t>
            </a:r>
            <a:r>
              <a:rPr lang="vi-VN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7</a:t>
            </a:r>
            <a:endParaRPr sz="1800" dirty="0">
              <a:latin typeface="UTM Avo" panose="02040603050506020204" pitchFamily="18" charset="0"/>
            </a:endParaRPr>
          </a:p>
          <a:p>
            <a:pPr lvl="0" algn="ctr">
              <a:lnSpc>
                <a:spcPct val="150000"/>
              </a:lnSpc>
              <a:buSzPts val="4400"/>
            </a:pPr>
            <a:r>
              <a:rPr lang="vi-VN" sz="6000" b="1">
                <a:solidFill>
                  <a:srgbClr val="FF0000"/>
                </a:solidFill>
                <a:latin typeface="UTM Avo" panose="02040603050506020204" pitchFamily="18" charset="0"/>
              </a:rPr>
              <a:t>Bài 51: Em vui học Toán Tiết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C0289-CFD1-4DEB-BA6D-5BC59EDF9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52" y="1885951"/>
            <a:ext cx="7501395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378EC2-79AD-4C2B-BA6E-3D113761F35E}"/>
              </a:ext>
            </a:extLst>
          </p:cNvPr>
          <p:cNvSpPr txBox="1"/>
          <p:nvPr/>
        </p:nvSpPr>
        <p:spPr>
          <a:xfrm>
            <a:off x="650717" y="1676400"/>
            <a:ext cx="3273583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vi-VN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 nhóm thuyết trình về những thông tin thu thập được: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80DD1-28F3-4AED-AD1B-4DF506C8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2401136"/>
            <a:ext cx="9982200" cy="2225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F44CC-4B1F-48B7-A124-5C697711089F}"/>
              </a:ext>
            </a:extLst>
          </p:cNvPr>
          <p:cNvSpPr txBox="1"/>
          <p:nvPr/>
        </p:nvSpPr>
        <p:spPr>
          <a:xfrm>
            <a:off x="784067" y="1676400"/>
            <a:ext cx="10836433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vi-VN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Lựa chọn, tính toán chi phí dự kiến dựa trên thông tin thu thập được: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A9E77-21A2-4873-9B01-F07B857F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62" y="1446190"/>
            <a:ext cx="10800638" cy="43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73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nào em thích nhất? 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nào em còn lúng túng, nếu làm lại em sẽ làm gì?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52CA822-33AC-7AF8-637C-3129165175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7615DFF-BD6D-4867-BEC6-4946B91498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B52869-59C0-4128-A744-21FC418EDBA8}"/>
              </a:ext>
            </a:extLst>
          </p:cNvPr>
          <p:cNvSpPr txBox="1"/>
          <p:nvPr/>
        </p:nvSpPr>
        <p:spPr>
          <a:xfrm>
            <a:off x="3036994" y="5521773"/>
            <a:ext cx="6118012" cy="95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18B41-FBAC-4408-9949-4329F757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1658713"/>
            <a:ext cx="8196254" cy="3540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4055FE62-0613-412F-A25B-877ACFED06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 án nhỏ: Hãy cùng gia đình bạn Lam lập kế hoạch đi du lịch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C81FF-6120-4D9F-A99C-D0DFB137245A}"/>
              </a:ext>
            </a:extLst>
          </p:cNvPr>
          <p:cNvSpPr txBox="1"/>
          <p:nvPr/>
        </p:nvSpPr>
        <p:spPr>
          <a:xfrm>
            <a:off x="784067" y="2164080"/>
            <a:ext cx="10623867" cy="305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dung: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Internet,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Internet,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 án nhỏ: Hãy cùng gia đình bạn Lam lập kế hoạch đi du lịch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7DC929D-8478-4BF9-BB3C-B2E038C8B9AA}"/>
              </a:ext>
            </a:extLst>
          </p:cNvPr>
          <p:cNvSpPr/>
          <p:nvPr/>
        </p:nvSpPr>
        <p:spPr>
          <a:xfrm rot="-163842">
            <a:off x="1619457" y="2549405"/>
            <a:ext cx="5046025" cy="3015000"/>
          </a:xfrm>
          <a:custGeom>
            <a:avLst/>
            <a:gdLst/>
            <a:ahLst/>
            <a:cxnLst/>
            <a:rect l="l" t="t" r="r" b="b"/>
            <a:pathLst>
              <a:path w="7569037" h="4522500">
                <a:moveTo>
                  <a:pt x="0" y="0"/>
                </a:moveTo>
                <a:lnTo>
                  <a:pt x="7569037" y="0"/>
                </a:lnTo>
                <a:lnTo>
                  <a:pt x="7569037" y="4522500"/>
                </a:lnTo>
                <a:lnTo>
                  <a:pt x="0" y="45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ED1B765-BB5C-49A3-8663-529A3215DB93}"/>
              </a:ext>
            </a:extLst>
          </p:cNvPr>
          <p:cNvSpPr txBox="1"/>
          <p:nvPr/>
        </p:nvSpPr>
        <p:spPr>
          <a:xfrm rot="-163842">
            <a:off x="1971117" y="3253907"/>
            <a:ext cx="4359157" cy="194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tra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vịnh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Hạ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Long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67E35-130E-4ADE-9334-CE2523DCB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130" y="2286001"/>
            <a:ext cx="4684114" cy="32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 án nhỏ: Hãy cùng gia đình bạn Lam lập kế hoạch đi du lịch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7DC929D-8478-4BF9-BB3C-B2E038C8B9AA}"/>
              </a:ext>
            </a:extLst>
          </p:cNvPr>
          <p:cNvSpPr/>
          <p:nvPr/>
        </p:nvSpPr>
        <p:spPr>
          <a:xfrm rot="-163842">
            <a:off x="1619457" y="2549405"/>
            <a:ext cx="5046025" cy="3015000"/>
          </a:xfrm>
          <a:custGeom>
            <a:avLst/>
            <a:gdLst/>
            <a:ahLst/>
            <a:cxnLst/>
            <a:rect l="l" t="t" r="r" b="b"/>
            <a:pathLst>
              <a:path w="7569037" h="4522500">
                <a:moveTo>
                  <a:pt x="0" y="0"/>
                </a:moveTo>
                <a:lnTo>
                  <a:pt x="7569037" y="0"/>
                </a:lnTo>
                <a:lnTo>
                  <a:pt x="7569037" y="4522500"/>
                </a:lnTo>
                <a:lnTo>
                  <a:pt x="0" y="45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ED1B765-BB5C-49A3-8663-529A3215DB93}"/>
              </a:ext>
            </a:extLst>
          </p:cNvPr>
          <p:cNvSpPr txBox="1"/>
          <p:nvPr/>
        </p:nvSpPr>
        <p:spPr>
          <a:xfrm rot="-163842">
            <a:off x="1971117" y="3253907"/>
            <a:ext cx="4359157" cy="194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>
                <a:latin typeface="UTM Avo" panose="02040603050506020204" pitchFamily="18" charset="0"/>
                <a:cs typeface="Arial" panose="020B0604020202020204" pitchFamily="34" charset="0"/>
              </a:rPr>
              <a:t>Tìm hiểu giá thuê phòng trên các trang trực tuyến.</a:t>
            </a:r>
            <a:endParaRPr lang="en-US" sz="2933" dirty="0" err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52A10-324B-4E57-8BFE-C64A44E35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130" y="1933247"/>
            <a:ext cx="4598609" cy="34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 án nhỏ: Hãy cùng gia đình bạn Lam lập kế hoạch đi du lịch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7DC929D-8478-4BF9-BB3C-B2E038C8B9AA}"/>
              </a:ext>
            </a:extLst>
          </p:cNvPr>
          <p:cNvSpPr/>
          <p:nvPr/>
        </p:nvSpPr>
        <p:spPr>
          <a:xfrm rot="-163842">
            <a:off x="1626159" y="2549244"/>
            <a:ext cx="5046025" cy="3296363"/>
          </a:xfrm>
          <a:custGeom>
            <a:avLst/>
            <a:gdLst/>
            <a:ahLst/>
            <a:cxnLst/>
            <a:rect l="l" t="t" r="r" b="b"/>
            <a:pathLst>
              <a:path w="7569037" h="4522500">
                <a:moveTo>
                  <a:pt x="0" y="0"/>
                </a:moveTo>
                <a:lnTo>
                  <a:pt x="7569037" y="0"/>
                </a:lnTo>
                <a:lnTo>
                  <a:pt x="7569037" y="4522500"/>
                </a:lnTo>
                <a:lnTo>
                  <a:pt x="0" y="45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ED1B765-BB5C-49A3-8663-529A3215DB93}"/>
              </a:ext>
            </a:extLst>
          </p:cNvPr>
          <p:cNvSpPr txBox="1"/>
          <p:nvPr/>
        </p:nvSpPr>
        <p:spPr>
          <a:xfrm rot="-163842">
            <a:off x="1971117" y="3114106"/>
            <a:ext cx="4359157" cy="24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>
                <a:latin typeface="UTM Avo" panose="02040603050506020204" pitchFamily="18" charset="0"/>
                <a:cs typeface="Arial" panose="020B0604020202020204" pitchFamily="34" charset="0"/>
              </a:rPr>
              <a:t>Tìm hiểu giá vé vào các địa điểm tham quan và chi phí cho các bữa ăn: sáng, trưa, tối.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A1A1F-3A84-4263-BFD8-2D87E022B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3133" y="2586256"/>
            <a:ext cx="5116917" cy="32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8CD1E0-6C58-4D34-8683-F1BDB6001171}"/>
              </a:ext>
            </a:extLst>
          </p:cNvPr>
          <p:cNvSpPr txBox="1"/>
          <p:nvPr/>
        </p:nvSpPr>
        <p:spPr>
          <a:xfrm>
            <a:off x="720895" y="2320527"/>
            <a:ext cx="10750203" cy="1440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Báo cáo kết quả:</a:t>
            </a: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 nhóm thuyết trình về những thông tin thu thập được.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AA6C3-008F-4FF6-BD37-B56C74B2A1F2}"/>
              </a:ext>
            </a:extLst>
          </p:cNvPr>
          <p:cNvSpPr txBox="1"/>
          <p:nvPr/>
        </p:nvSpPr>
        <p:spPr>
          <a:xfrm>
            <a:off x="3644342" y="1634762"/>
            <a:ext cx="4903316" cy="685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b="1" dirty="0">
                <a:solidFill>
                  <a:sysClr val="windowText" lastClr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 BỐN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87B705A-5157-49F9-8AA0-CFA1D258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4839" y="3893294"/>
            <a:ext cx="10482317" cy="26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226</TotalTime>
  <Words>360</Words>
  <Application>Microsoft Office PowerPoint</Application>
  <PresentationFormat>Widescreen</PresentationFormat>
  <Paragraphs>35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UTM Avo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20</cp:revision>
  <dcterms:created xsi:type="dcterms:W3CDTF">2023-10-24T04:45:10Z</dcterms:created>
  <dcterms:modified xsi:type="dcterms:W3CDTF">2023-11-10T09:53:38Z</dcterms:modified>
  <cp:category>9Slide.vn</cp:category>
</cp:coreProperties>
</file>