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90" r:id="rId2"/>
    <p:sldId id="259" r:id="rId3"/>
    <p:sldId id="422" r:id="rId4"/>
    <p:sldId id="424" r:id="rId5"/>
    <p:sldId id="428" r:id="rId6"/>
    <p:sldId id="429" r:id="rId7"/>
    <p:sldId id="427" r:id="rId8"/>
    <p:sldId id="426" r:id="rId9"/>
    <p:sldId id="431" r:id="rId10"/>
    <p:sldId id="425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41" r:id="rId19"/>
    <p:sldId id="440" r:id="rId20"/>
    <p:sldId id="444" r:id="rId21"/>
    <p:sldId id="447" r:id="rId22"/>
    <p:sldId id="446" r:id="rId23"/>
    <p:sldId id="4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5F360E"/>
    <a:srgbClr val="8C734A"/>
    <a:srgbClr val="FF7707"/>
    <a:srgbClr val="FFFBF7"/>
    <a:srgbClr val="60380F"/>
    <a:srgbClr val="FFFFFF"/>
    <a:srgbClr val="E73843"/>
    <a:srgbClr val="9FBF1E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8" autoAdjust="0"/>
    <p:restoredTop sz="90170" autoAdjust="0"/>
  </p:normalViewPr>
  <p:slideViewPr>
    <p:cSldViewPr snapToGrid="0">
      <p:cViewPr varScale="1">
        <p:scale>
          <a:sx n="83" d="100"/>
          <a:sy n="83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87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761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58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835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816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8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DE59D7F-1D30-44C3-A8CE-0C7823BBCE5A}"/>
              </a:ext>
            </a:extLst>
          </p:cNvPr>
          <p:cNvSpPr/>
          <p:nvPr userDrawn="1"/>
        </p:nvSpPr>
        <p:spPr>
          <a:xfrm>
            <a:off x="10905603" y="216218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23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E84186E-11B1-4901-A9DF-03AF4CE034C6}"/>
              </a:ext>
            </a:extLst>
          </p:cNvPr>
          <p:cNvSpPr/>
          <p:nvPr userDrawn="1"/>
        </p:nvSpPr>
        <p:spPr>
          <a:xfrm>
            <a:off x="11161223" y="110399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1C541AB8-53D3-4810-A156-19E717E8D8CA}"/>
              </a:ext>
            </a:extLst>
          </p:cNvPr>
          <p:cNvSpPr/>
          <p:nvPr userDrawn="1"/>
        </p:nvSpPr>
        <p:spPr>
          <a:xfrm>
            <a:off x="11161223" y="110399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1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6" r:id="rId4"/>
    <p:sldLayoutId id="2147483687" r:id="rId5"/>
    <p:sldLayoutId id="2147483662" r:id="rId6"/>
    <p:sldLayoutId id="214748368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2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17460" y="1648606"/>
            <a:ext cx="595708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513643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86188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0D8041-E764-4AF5-91E3-257308738B96}"/>
              </a:ext>
            </a:extLst>
          </p:cNvPr>
          <p:cNvSpPr txBox="1"/>
          <p:nvPr/>
        </p:nvSpPr>
        <p:spPr>
          <a:xfrm>
            <a:off x="1964872" y="104142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ach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B4B38A6-FB07-49FB-B1CC-65B4F0AB2EA6}"/>
              </a:ext>
            </a:extLst>
          </p:cNvPr>
          <p:cNvCxnSpPr>
            <a:cxnSpLocks/>
            <a:stCxn id="31" idx="3"/>
            <a:endCxn id="32" idx="3"/>
          </p:cNvCxnSpPr>
          <p:nvPr/>
        </p:nvCxnSpPr>
        <p:spPr>
          <a:xfrm flipV="1">
            <a:off x="3392347" y="4879547"/>
            <a:ext cx="959519" cy="106564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>
            <a:extLst>
              <a:ext uri="{FF2B5EF4-FFF2-40B4-BE49-F238E27FC236}">
                <a16:creationId xmlns="" xmlns:a16="http://schemas.microsoft.com/office/drawing/2014/main" id="{8FC18A7C-8102-447A-9587-47ECF8C70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4" y="748399"/>
            <a:ext cx="281781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9A706ABA-A624-42FE-9C6B-C8ACF9898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1807" r="20263" b="31310"/>
          <a:stretch/>
        </p:blipFill>
        <p:spPr bwMode="auto">
          <a:xfrm>
            <a:off x="5355772" y="929420"/>
            <a:ext cx="1897516" cy="124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710D85D9-15B9-4B86-BF8B-5ADC37DCF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11519" r="14730" b="6316"/>
          <a:stretch/>
        </p:blipFill>
        <p:spPr bwMode="auto">
          <a:xfrm>
            <a:off x="9213509" y="954911"/>
            <a:ext cx="2032679" cy="149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C3EC51DF-CF76-4FF5-A2BF-768B4A983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3" y="3744687"/>
            <a:ext cx="304800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CEEB18C-F4B1-417D-9D3B-A1BC74783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556486"/>
            <a:ext cx="3300412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="" xmlns:a16="http://schemas.microsoft.com/office/drawing/2014/main" id="{3AFD87DF-93BE-4094-A7F3-F0D9EEDF71EE}"/>
              </a:ext>
            </a:extLst>
          </p:cNvPr>
          <p:cNvSpPr/>
          <p:nvPr/>
        </p:nvSpPr>
        <p:spPr>
          <a:xfrm>
            <a:off x="6718300" y="3267075"/>
            <a:ext cx="1162050" cy="8572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E382CCD-8CF8-4D37-8EB9-D65B9786C319}"/>
              </a:ext>
            </a:extLst>
          </p:cNvPr>
          <p:cNvCxnSpPr>
            <a:cxnSpLocks/>
            <a:endCxn id="27" idx="3"/>
          </p:cNvCxnSpPr>
          <p:nvPr/>
        </p:nvCxnSpPr>
        <p:spPr>
          <a:xfrm flipH="1" flipV="1">
            <a:off x="3511551" y="2811545"/>
            <a:ext cx="2914796" cy="109765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1733E2A0-9365-4625-984E-0129AB739C93}"/>
              </a:ext>
            </a:extLst>
          </p:cNvPr>
          <p:cNvSpPr/>
          <p:nvPr/>
        </p:nvSpPr>
        <p:spPr>
          <a:xfrm>
            <a:off x="814389" y="246645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viên gạch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C7BD5E61-3CC7-48E1-9C66-A01C605249FA}"/>
              </a:ext>
            </a:extLst>
          </p:cNvPr>
          <p:cNvSpPr/>
          <p:nvPr/>
        </p:nvSpPr>
        <p:spPr>
          <a:xfrm>
            <a:off x="5077766" y="2258628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tách trà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8E617AD6-E784-4E08-8695-27AAC800D006}"/>
              </a:ext>
            </a:extLst>
          </p:cNvPr>
          <p:cNvSpPr/>
          <p:nvPr/>
        </p:nvSpPr>
        <p:spPr>
          <a:xfrm>
            <a:off x="8932863" y="257690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bánh chưng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1DCA6F7-8E8A-4024-8FCA-8A16300DD222}"/>
              </a:ext>
            </a:extLst>
          </p:cNvPr>
          <p:cNvSpPr/>
          <p:nvPr/>
        </p:nvSpPr>
        <p:spPr>
          <a:xfrm>
            <a:off x="8932863" y="562124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khách sạn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5DAC65D3-4B5F-4DD1-B4E8-1361A19F67B0}"/>
              </a:ext>
            </a:extLst>
          </p:cNvPr>
          <p:cNvSpPr/>
          <p:nvPr/>
        </p:nvSpPr>
        <p:spPr>
          <a:xfrm>
            <a:off x="695185" y="560010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bức tranh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0BA6C6AE-EC8B-47E6-9353-C4FF52319BE2}"/>
              </a:ext>
            </a:extLst>
          </p:cNvPr>
          <p:cNvSpPr/>
          <p:nvPr/>
        </p:nvSpPr>
        <p:spPr>
          <a:xfrm>
            <a:off x="4106398" y="3859622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9D892A5-984F-4BA6-BD73-035AB85ED6EA}"/>
              </a:ext>
            </a:extLst>
          </p:cNvPr>
          <p:cNvSpPr/>
          <p:nvPr/>
        </p:nvSpPr>
        <p:spPr>
          <a:xfrm>
            <a:off x="6011296" y="3852692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ach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F18035D7-6A3D-4A22-B162-C9DCB4EF2245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6557110" y="2942948"/>
            <a:ext cx="309352" cy="90974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F5823B91-4A6A-4343-8C7C-0CF23AA54164}"/>
              </a:ext>
            </a:extLst>
          </p:cNvPr>
          <p:cNvCxnSpPr>
            <a:cxnSpLocks/>
            <a:stCxn id="30" idx="1"/>
            <a:endCxn id="33" idx="5"/>
          </p:cNvCxnSpPr>
          <p:nvPr/>
        </p:nvCxnSpPr>
        <p:spPr>
          <a:xfrm flipH="1" flipV="1">
            <a:off x="7471155" y="4878531"/>
            <a:ext cx="1461708" cy="108780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E130109E-5535-450D-B3B4-824757E23B56}"/>
              </a:ext>
            </a:extLst>
          </p:cNvPr>
          <p:cNvCxnSpPr>
            <a:cxnSpLocks/>
            <a:stCxn id="32" idx="7"/>
          </p:cNvCxnSpPr>
          <p:nvPr/>
        </p:nvCxnSpPr>
        <p:spPr>
          <a:xfrm flipV="1">
            <a:off x="5537087" y="2878961"/>
            <a:ext cx="3395163" cy="115565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97581586-5CB4-4604-95A5-D6B08A49DA03}"/>
              </a:ext>
            </a:extLst>
          </p:cNvPr>
          <p:cNvSpPr/>
          <p:nvPr/>
        </p:nvSpPr>
        <p:spPr>
          <a:xfrm>
            <a:off x="5355772" y="954911"/>
            <a:ext cx="290285" cy="283792"/>
          </a:xfrm>
          <a:prstGeom prst="ellipse">
            <a:avLst/>
          </a:prstGeom>
          <a:solidFill>
            <a:srgbClr val="9FB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5EDE5B6D-A93B-40EC-AC2D-B001C407DDA7}"/>
              </a:ext>
            </a:extLst>
          </p:cNvPr>
          <p:cNvSpPr/>
          <p:nvPr/>
        </p:nvSpPr>
        <p:spPr>
          <a:xfrm>
            <a:off x="9049659" y="889596"/>
            <a:ext cx="290285" cy="283792"/>
          </a:xfrm>
          <a:prstGeom prst="ellipse">
            <a:avLst/>
          </a:prstGeom>
          <a:solidFill>
            <a:srgbClr val="9FB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=""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=""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=""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=""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=""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=""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3F4651-8685-46E0-8D4C-9318B141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394"/>
            <a:ext cx="12192000" cy="59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396260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=""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=""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=""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97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=""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=""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=""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=""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=""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tủ sách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tranh ảnh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chưa biết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hiền lành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cục tác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8" y="362181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rất nhanh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=""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=""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=""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=""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542313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=""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-11723" y="5340781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=""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=""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747521" y="112396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A55C599F-D489-4D99-93F4-AA0960832F80}"/>
              </a:ext>
            </a:extLst>
          </p:cNvPr>
          <p:cNvSpPr/>
          <p:nvPr/>
        </p:nvSpPr>
        <p:spPr>
          <a:xfrm>
            <a:off x="5943600" y="183952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81743558-F25E-4306-9204-0FF3EA24BC73}"/>
              </a:ext>
            </a:extLst>
          </p:cNvPr>
          <p:cNvSpPr/>
          <p:nvPr/>
        </p:nvSpPr>
        <p:spPr>
          <a:xfrm>
            <a:off x="2416855" y="243552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3AB9684F-A3D3-44FF-AAFD-69CF9DC122B5}"/>
              </a:ext>
            </a:extLst>
          </p:cNvPr>
          <p:cNvSpPr/>
          <p:nvPr/>
        </p:nvSpPr>
        <p:spPr>
          <a:xfrm>
            <a:off x="8555383" y="2501648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4C0BE426-7A40-4EFB-9C4D-BD2AD1202DDD}"/>
              </a:ext>
            </a:extLst>
          </p:cNvPr>
          <p:cNvSpPr/>
          <p:nvPr/>
        </p:nvSpPr>
        <p:spPr>
          <a:xfrm>
            <a:off x="755522" y="376184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6E53E512-2BE4-49B9-995D-F450A79BE7B9}"/>
              </a:ext>
            </a:extLst>
          </p:cNvPr>
          <p:cNvSpPr/>
          <p:nvPr/>
        </p:nvSpPr>
        <p:spPr>
          <a:xfrm>
            <a:off x="7214379" y="36488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8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="" xmlns:a16="http://schemas.microsoft.com/office/drawing/2014/main" id="{87094C15-A67B-49D6-AD5A-F1A561F544E1}"/>
              </a:ext>
            </a:extLst>
          </p:cNvPr>
          <p:cNvGrpSpPr/>
          <p:nvPr/>
        </p:nvGrpSpPr>
        <p:grpSpPr>
          <a:xfrm>
            <a:off x="0" y="4123461"/>
            <a:ext cx="12192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="" xmlns:a16="http://schemas.microsoft.com/office/drawing/2014/main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="" xmlns:a16="http://schemas.microsoft.com/office/drawing/2014/main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2C78BD-7C3F-4CE0-8C8B-6AC425F66244}"/>
              </a:ext>
            </a:extLst>
          </p:cNvPr>
          <p:cNvSpPr txBox="1"/>
          <p:nvPr/>
        </p:nvSpPr>
        <p:spPr>
          <a:xfrm>
            <a:off x="495365" y="2134374"/>
            <a:ext cx="116966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Thanh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má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mua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cuốn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đẹp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=""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=""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=""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=""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câu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A5A3324-4780-43E8-81AE-2770EB6E2264}"/>
              </a:ext>
            </a:extLst>
          </p:cNvPr>
          <p:cNvCxnSpPr/>
          <p:nvPr/>
        </p:nvCxnSpPr>
        <p:spPr>
          <a:xfrm flipH="1">
            <a:off x="5085490" y="2088561"/>
            <a:ext cx="195309" cy="612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7638FD0-1C99-4D50-A92D-2054D2F5CEC8}"/>
              </a:ext>
            </a:extLst>
          </p:cNvPr>
          <p:cNvCxnSpPr/>
          <p:nvPr/>
        </p:nvCxnSpPr>
        <p:spPr>
          <a:xfrm flipH="1">
            <a:off x="10495690" y="2088561"/>
            <a:ext cx="195309" cy="612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42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751863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=""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=""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=""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20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="" xmlns:a16="http://schemas.microsoft.com/office/drawing/2014/main" id="{87094C15-A67B-49D6-AD5A-F1A561F544E1}"/>
              </a:ext>
            </a:extLst>
          </p:cNvPr>
          <p:cNvGrpSpPr/>
          <p:nvPr/>
        </p:nvGrpSpPr>
        <p:grpSpPr>
          <a:xfrm>
            <a:off x="0" y="4123461"/>
            <a:ext cx="12192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="" xmlns:a16="http://schemas.microsoft.com/office/drawing/2014/main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="" xmlns:a16="http://schemas.microsoft.com/office/drawing/2014/main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grpSp>
        <p:nvGrpSpPr>
          <p:cNvPr id="9" name="PA_库_组合 5">
            <a:extLst>
              <a:ext uri="{FF2B5EF4-FFF2-40B4-BE49-F238E27FC236}">
                <a16:creationId xmlns=""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=""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=""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=""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0B05C6-50FF-4210-876A-60BBA7D98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3398" r="3970" b="13593"/>
          <a:stretch/>
        </p:blipFill>
        <p:spPr>
          <a:xfrm>
            <a:off x="200025" y="1268765"/>
            <a:ext cx="11791950" cy="332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D35A7C6-BBC6-48B5-92D1-4579A6D30E0C}"/>
              </a:ext>
            </a:extLst>
          </p:cNvPr>
          <p:cNvCxnSpPr>
            <a:cxnSpLocks/>
          </p:cNvCxnSpPr>
          <p:nvPr/>
        </p:nvCxnSpPr>
        <p:spPr>
          <a:xfrm flipH="1" flipV="1">
            <a:off x="5873751" y="2744540"/>
            <a:ext cx="599238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2B8C4EF3-180C-4D6B-AECE-56C562495AA6}"/>
              </a:ext>
            </a:extLst>
          </p:cNvPr>
          <p:cNvCxnSpPr>
            <a:cxnSpLocks/>
          </p:cNvCxnSpPr>
          <p:nvPr/>
        </p:nvCxnSpPr>
        <p:spPr>
          <a:xfrm flipH="1">
            <a:off x="5873751" y="2744540"/>
            <a:ext cx="599238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=""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=""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=""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=""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=""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313805" y="1635546"/>
            <a:ext cx="3189323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59" y="5145030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=""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=""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=""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=""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=""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=""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=""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=""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54076 -0.00463 " pathEditMode="relative" rAng="0" ptsTypes="AA">
                                      <p:cBhvr>
                                        <p:cTn id="6" dur="5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1897190" y="1417594"/>
            <a:ext cx="2990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C207A1-CA9F-47BD-80E3-D9A148342DB9}"/>
              </a:ext>
            </a:extLst>
          </p:cNvPr>
          <p:cNvSpPr txBox="1"/>
          <p:nvPr/>
        </p:nvSpPr>
        <p:spPr>
          <a:xfrm>
            <a:off x="6163480" y="1417594"/>
            <a:ext cx="3573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7DB99B-0008-4211-890F-779EB6F05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7" y="386043"/>
            <a:ext cx="10782585" cy="54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5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1889500" y="1370654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quả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08458F-13BF-44D3-8D38-B60E0A90FBDE}"/>
              </a:ext>
            </a:extLst>
          </p:cNvPr>
          <p:cNvSpPr txBox="1"/>
          <p:nvPr/>
        </p:nvSpPr>
        <p:spPr>
          <a:xfrm>
            <a:off x="5037724" y="1399205"/>
            <a:ext cx="54336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chanh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0A6907-BC02-432C-96EA-533B1448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30" y="471410"/>
            <a:ext cx="10687999" cy="54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6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1940441" y="1426487"/>
            <a:ext cx="3397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C207A1-CA9F-47BD-80E3-D9A148342DB9}"/>
              </a:ext>
            </a:extLst>
          </p:cNvPr>
          <p:cNvSpPr txBox="1"/>
          <p:nvPr/>
        </p:nvSpPr>
        <p:spPr>
          <a:xfrm>
            <a:off x="6181081" y="1422380"/>
            <a:ext cx="31307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236E30-4E70-466F-A31D-CA9DC0E6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1" y="482137"/>
            <a:ext cx="10771057" cy="55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050026" y="1466051"/>
            <a:ext cx="82885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cuốn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sách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B0EC99-D5C0-4AE4-9D2A-108A81C73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9" y="339213"/>
            <a:ext cx="10673902" cy="54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4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Việt 1 Tập hai (thuộc bộ sách Cánh Diều) - VEPIC">
            <a:extLst>
              <a:ext uri="{FF2B5EF4-FFF2-40B4-BE49-F238E27FC236}">
                <a16:creationId xmlns="" xmlns:a16="http://schemas.microsoft.com/office/drawing/2014/main" id="{74DE5DB7-C033-4958-931E-1CD34D18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02" y="130629"/>
            <a:ext cx="3800473" cy="53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22">
            <a:extLst>
              <a:ext uri="{FF2B5EF4-FFF2-40B4-BE49-F238E27FC236}">
                <a16:creationId xmlns="" xmlns:a16="http://schemas.microsoft.com/office/drawing/2014/main" id="{DE0CA100-CA22-4396-89E7-22F2AF518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67" y="1694934"/>
            <a:ext cx="4177262" cy="4248666"/>
          </a:xfrm>
          <a:prstGeom prst="rect">
            <a:avLst/>
          </a:prstGeom>
        </p:spPr>
      </p:pic>
      <p:grpSp>
        <p:nvGrpSpPr>
          <p:cNvPr id="6" name="组合 23">
            <a:extLst>
              <a:ext uri="{FF2B5EF4-FFF2-40B4-BE49-F238E27FC236}">
                <a16:creationId xmlns="" xmlns:a16="http://schemas.microsoft.com/office/drawing/2014/main" id="{6F52ACA9-6030-497A-A7D3-8828F54BF981}"/>
              </a:ext>
            </a:extLst>
          </p:cNvPr>
          <p:cNvGrpSpPr/>
          <p:nvPr/>
        </p:nvGrpSpPr>
        <p:grpSpPr>
          <a:xfrm>
            <a:off x="14514" y="5362801"/>
            <a:ext cx="12203723" cy="1123362"/>
            <a:chOff x="-17585" y="5729324"/>
            <a:chExt cx="12203723" cy="1123362"/>
          </a:xfrm>
        </p:grpSpPr>
        <p:pic>
          <p:nvPicPr>
            <p:cNvPr id="7" name="图片 24">
              <a:extLst>
                <a:ext uri="{FF2B5EF4-FFF2-40B4-BE49-F238E27FC236}">
                  <a16:creationId xmlns="" xmlns:a16="http://schemas.microsoft.com/office/drawing/2014/main" id="{5E2CDCE7-C23B-41B1-9253-5FDFCFC04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="" xmlns:a16="http://schemas.microsoft.com/office/drawing/2014/main" id="{44B23A66-4234-4726-8FD3-CFE1E3896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FE141B74-7C1A-4E4D-8A0B-1153D1D8129C}"/>
              </a:ext>
            </a:extLst>
          </p:cNvPr>
          <p:cNvCxnSpPr>
            <a:cxnSpLocks/>
          </p:cNvCxnSpPr>
          <p:nvPr/>
        </p:nvCxnSpPr>
        <p:spPr>
          <a:xfrm>
            <a:off x="757154" y="3573619"/>
            <a:ext cx="2464348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A407FA5-0948-4B36-8D07-7341877BC333}"/>
              </a:ext>
            </a:extLst>
          </p:cNvPr>
          <p:cNvSpPr txBox="1"/>
          <p:nvPr/>
        </p:nvSpPr>
        <p:spPr>
          <a:xfrm flipH="1">
            <a:off x="605306" y="2797628"/>
            <a:ext cx="300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F734E"/>
                </a:solidFill>
                <a:latin typeface="UTM Avo" panose="02040603050506020204" pitchFamily="18" charset="0"/>
              </a:rPr>
              <a:t>GIỚI THIỆU</a:t>
            </a:r>
            <a:endParaRPr lang="en-US" sz="3600" b="1" dirty="0">
              <a:solidFill>
                <a:srgbClr val="CF734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=""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=""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=""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=""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94: anh - ach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=""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=""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=""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=""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050" name="Picture 2" descr="Thuốc quý từ quả chanh">
            <a:extLst>
              <a:ext uri="{FF2B5EF4-FFF2-40B4-BE49-F238E27FC236}">
                <a16:creationId xmlns="" xmlns:a16="http://schemas.microsoft.com/office/drawing/2014/main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21" y="686707"/>
            <a:ext cx="4282621" cy="394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7927147" y="1839653"/>
            <a:ext cx="3050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lang="en-US" sz="60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466852" y="3429000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23E018D-2E58-4603-A603-BA27ACCA4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118616" y="0"/>
            <a:ext cx="4889696" cy="45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3298436" y="4637666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7610907" y="1783567"/>
            <a:ext cx="2598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endParaRPr lang="en-US" sz="60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183690" y="3307976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14CBB35-0979-407C-9926-303BD0B94121}"/>
              </a:ext>
            </a:extLst>
          </p:cNvPr>
          <p:cNvSpPr txBox="1"/>
          <p:nvPr/>
        </p:nvSpPr>
        <p:spPr>
          <a:xfrm>
            <a:off x="7610908" y="1764859"/>
            <a:ext cx="2598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3A42CD-A5F3-45E6-8D3E-EADED892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" name="Picture 2" descr="Thuốc quý từ quả chanh">
            <a:extLst>
              <a:ext uri="{FF2B5EF4-FFF2-40B4-BE49-F238E27FC236}">
                <a16:creationId xmlns="" xmlns:a16="http://schemas.microsoft.com/office/drawing/2014/main" id="{DD73BDCC-C22B-489A-B9C5-605B3ECD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34" y="1245364"/>
            <a:ext cx="2928275" cy="26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87D8DA9-126E-49BE-9759-7D0DDF82EFA0}"/>
              </a:ext>
            </a:extLst>
          </p:cNvPr>
          <p:cNvSpPr txBox="1"/>
          <p:nvPr/>
        </p:nvSpPr>
        <p:spPr>
          <a:xfrm>
            <a:off x="992302" y="4325719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8378EB-01DB-4721-A552-37584B28EF13}"/>
              </a:ext>
            </a:extLst>
          </p:cNvPr>
          <p:cNvSpPr txBox="1"/>
          <p:nvPr/>
        </p:nvSpPr>
        <p:spPr>
          <a:xfrm>
            <a:off x="993095" y="4326341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8DDF00-169A-4E27-A7EF-D8411FBE7F3E}"/>
              </a:ext>
            </a:extLst>
          </p:cNvPr>
          <p:cNvSpPr txBox="1"/>
          <p:nvPr/>
        </p:nvSpPr>
        <p:spPr>
          <a:xfrm>
            <a:off x="3511277" y="4976388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FD9057C-50F3-492F-8C46-23C4D8D24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6912099" y="420702"/>
            <a:ext cx="4233266" cy="39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848BF1B-DA38-4144-84A0-CF50C852B00A}"/>
              </a:ext>
            </a:extLst>
          </p:cNvPr>
          <p:cNvSpPr txBox="1"/>
          <p:nvPr/>
        </p:nvSpPr>
        <p:spPr>
          <a:xfrm>
            <a:off x="6916284" y="434186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B2525E-BC78-4365-B967-6E4E8991BEA4}"/>
              </a:ext>
            </a:extLst>
          </p:cNvPr>
          <p:cNvSpPr txBox="1"/>
          <p:nvPr/>
        </p:nvSpPr>
        <p:spPr>
          <a:xfrm>
            <a:off x="9235416" y="4331792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740A45-7CC7-4009-8114-BAABB0F6630E}"/>
              </a:ext>
            </a:extLst>
          </p:cNvPr>
          <p:cNvSpPr txBox="1"/>
          <p:nvPr/>
        </p:nvSpPr>
        <p:spPr>
          <a:xfrm>
            <a:off x="9235416" y="4976388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93DB70-AD96-4B1F-B115-056CC7953530}"/>
              </a:ext>
            </a:extLst>
          </p:cNvPr>
          <p:cNvSpPr/>
          <p:nvPr/>
        </p:nvSpPr>
        <p:spPr>
          <a:xfrm>
            <a:off x="6946899" y="3927411"/>
            <a:ext cx="4639291" cy="197699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5DB9C2A-D990-42FD-8F3F-F50D0465752A}"/>
              </a:ext>
            </a:extLst>
          </p:cNvPr>
          <p:cNvSpPr/>
          <p:nvPr/>
        </p:nvSpPr>
        <p:spPr>
          <a:xfrm>
            <a:off x="6946899" y="1517071"/>
            <a:ext cx="4639291" cy="201168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2381B98-A069-4912-823A-2D0CF7E46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4" y="1046182"/>
            <a:ext cx="5655697" cy="50442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75CADB-C6E4-4875-80B0-1013D2614971}"/>
              </a:ext>
            </a:extLst>
          </p:cNvPr>
          <p:cNvSpPr txBox="1"/>
          <p:nvPr/>
        </p:nvSpPr>
        <p:spPr>
          <a:xfrm>
            <a:off x="7125233" y="2414024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551D67-997F-4490-899D-965342253164}"/>
              </a:ext>
            </a:extLst>
          </p:cNvPr>
          <p:cNvSpPr txBox="1"/>
          <p:nvPr/>
        </p:nvSpPr>
        <p:spPr>
          <a:xfrm>
            <a:off x="8577490" y="1599581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4D4383C-BCD2-4E87-A192-F4A2632736B6}"/>
              </a:ext>
            </a:extLst>
          </p:cNvPr>
          <p:cNvSpPr txBox="1"/>
          <p:nvPr/>
        </p:nvSpPr>
        <p:spPr>
          <a:xfrm>
            <a:off x="7206568" y="4786374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D7EA4F3-DF62-4094-9546-5DC9F2024243}"/>
              </a:ext>
            </a:extLst>
          </p:cNvPr>
          <p:cNvSpPr txBox="1"/>
          <p:nvPr/>
        </p:nvSpPr>
        <p:spPr>
          <a:xfrm>
            <a:off x="9525700" y="4786374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20E2AF7-E9AB-4639-80DE-8CFB72694E6E}"/>
              </a:ext>
            </a:extLst>
          </p:cNvPr>
          <p:cNvSpPr txBox="1"/>
          <p:nvPr/>
        </p:nvSpPr>
        <p:spPr>
          <a:xfrm>
            <a:off x="8577490" y="3881530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1713</TotalTime>
  <Words>152</Words>
  <Application>Microsoft Office PowerPoint</Application>
  <PresentationFormat>Widescreen</PresentationFormat>
  <Paragraphs>68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宋体</vt:lpstr>
      <vt:lpstr>Arial</vt:lpstr>
      <vt:lpstr>Calibri</vt:lpstr>
      <vt:lpstr>HP001 4 hàng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</cp:lastModifiedBy>
  <cp:revision>110</cp:revision>
  <dcterms:created xsi:type="dcterms:W3CDTF">2021-10-30T04:56:06Z</dcterms:created>
  <dcterms:modified xsi:type="dcterms:W3CDTF">2024-01-13T10:56:59Z</dcterms:modified>
</cp:coreProperties>
</file>