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6" r:id="rId1"/>
  </p:sldMasterIdLst>
  <p:notesMasterIdLst>
    <p:notesMasterId r:id="rId22"/>
  </p:notesMasterIdLst>
  <p:sldIdLst>
    <p:sldId id="435" r:id="rId2"/>
    <p:sldId id="4420" r:id="rId3"/>
    <p:sldId id="274" r:id="rId4"/>
    <p:sldId id="428" r:id="rId5"/>
    <p:sldId id="258" r:id="rId6"/>
    <p:sldId id="426" r:id="rId7"/>
    <p:sldId id="390" r:id="rId8"/>
    <p:sldId id="413" r:id="rId9"/>
    <p:sldId id="393" r:id="rId10"/>
    <p:sldId id="420" r:id="rId11"/>
    <p:sldId id="411" r:id="rId12"/>
    <p:sldId id="421" r:id="rId13"/>
    <p:sldId id="422" r:id="rId14"/>
    <p:sldId id="394" r:id="rId15"/>
    <p:sldId id="429" r:id="rId16"/>
    <p:sldId id="423" r:id="rId17"/>
    <p:sldId id="4419" r:id="rId18"/>
    <p:sldId id="432" r:id="rId19"/>
    <p:sldId id="433" r:id="rId20"/>
    <p:sldId id="4421" r:id="rId21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F1EA"/>
    <a:srgbClr val="FFE5E5"/>
    <a:srgbClr val="FFCCCC"/>
    <a:srgbClr val="333289"/>
    <a:srgbClr val="FFD944"/>
    <a:srgbClr val="310A0D"/>
    <a:srgbClr val="FFFAF7"/>
    <a:srgbClr val="123C12"/>
    <a:srgbClr val="FF7C80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97" autoAdjust="0"/>
    <p:restoredTop sz="93557" autoAdjust="0"/>
  </p:normalViewPr>
  <p:slideViewPr>
    <p:cSldViewPr snapToGrid="0">
      <p:cViewPr varScale="1">
        <p:scale>
          <a:sx n="65" d="100"/>
          <a:sy n="65" d="100"/>
        </p:scale>
        <p:origin x="78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79C56-6DAA-494A-B0B7-71F262502AD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2B2F3-1DE3-42E0-A402-B4826F0D7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39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2B2F3-1DE3-42E0-A402-B4826F0D7F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649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Ấn dấu &lt; để quay lại màn chọn nhiệm vụ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0" name="Google Shape;41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6996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Ấn dấu &lt; để quay lại màn chọn nhiệm vụ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0" name="Google Shape;41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2337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768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2"/>
          <p:cNvSpPr txBox="1">
            <a:spLocks noGrp="1"/>
          </p:cNvSpPr>
          <p:nvPr>
            <p:ph type="title"/>
          </p:nvPr>
        </p:nvSpPr>
        <p:spPr>
          <a:xfrm rot="5400000">
            <a:off x="3154892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2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797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4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4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32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5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5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630" lvl="1" indent="-152408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446" lvl="2" indent="-152408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261" lvl="3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4076" lvl="4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891" lvl="5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707" lvl="6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522" lvl="7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337" lvl="8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096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6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6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6" name="Google Shape;36;p36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7" name="Google Shape;37;p3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71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7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3" name="Google Shape;43;p37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4" name="Google Shape;44;p37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5" name="Google Shape;45;p37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6" name="Google Shape;46;p3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678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19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9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9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87881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630" lvl="1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446" lvl="2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261" lvl="3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4076" lvl="4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891" lvl="5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707" lvl="6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522" lvl="7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337" lvl="8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57" name="Google Shape;57;p39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58" name="Google Shape;58;p3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641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0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0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0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65" name="Google Shape;65;p4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1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4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71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6000" b="-2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1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3418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2"/>
          <a:srcRect r="3242"/>
          <a:stretch>
            <a:fillRect/>
          </a:stretch>
        </p:blipFill>
        <p:spPr>
          <a:xfrm>
            <a:off x="10137320" y="34997"/>
            <a:ext cx="1778456" cy="1807210"/>
          </a:xfrm>
          <a:prstGeom prst="rect">
            <a:avLst/>
          </a:prstGeom>
        </p:spPr>
      </p:pic>
      <p:pic>
        <p:nvPicPr>
          <p:cNvPr id="55" name="Picture 54">
            <a:hlinkClick r:id="rId3" action="ppaction://hlinksldjump"/>
            <a:extLst>
              <a:ext uri="{FF2B5EF4-FFF2-40B4-BE49-F238E27FC236}">
                <a16:creationId xmlns:a16="http://schemas.microsoft.com/office/drawing/2014/main" id="{28364FCD-1D5A-4788-927A-356C9CB148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992" y="4669425"/>
            <a:ext cx="3018560" cy="2263920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5D2E853A-4421-9A3B-FD86-9AF7B49141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313" y="4805783"/>
            <a:ext cx="3018560" cy="2263920"/>
          </a:xfrm>
          <a:prstGeom prst="rect">
            <a:avLst/>
          </a:prstGeom>
        </p:spPr>
      </p:pic>
      <p:sp>
        <p:nvSpPr>
          <p:cNvPr id="4" name="Google Shape;54;p1">
            <a:extLst>
              <a:ext uri="{FF2B5EF4-FFF2-40B4-BE49-F238E27FC236}">
                <a16:creationId xmlns:a16="http://schemas.microsoft.com/office/drawing/2014/main" id="{CABAF88C-0E42-B51D-3D40-C483ACE98FEC}"/>
              </a:ext>
            </a:extLst>
          </p:cNvPr>
          <p:cNvSpPr txBox="1">
            <a:spLocks/>
          </p:cNvSpPr>
          <p:nvPr/>
        </p:nvSpPr>
        <p:spPr>
          <a:xfrm>
            <a:off x="1178967" y="2372780"/>
            <a:ext cx="9916887" cy="1507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n-US" sz="7200" b="1" i="0" u="none" strike="noStrike" kern="0" normalizeH="0" baseline="0" noProof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Chào</a:t>
            </a:r>
            <a:r>
              <a:rPr kumimoji="0" lang="en-US" sz="7200" b="1" i="0" u="none" strike="noStrike" kern="0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kumimoji="0" lang="en-US" sz="7200" b="1" i="0" u="none" strike="noStrike" kern="0" normalizeH="0" baseline="0" noProof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mừng</a:t>
            </a:r>
            <a:r>
              <a:rPr kumimoji="0" lang="en-US" sz="7200" b="1" i="0" u="none" strike="noStrike" kern="0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kumimoji="0" lang="en-US" sz="7200" b="1" i="0" u="none" strike="noStrike" kern="0" normalizeH="0" baseline="0" noProof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quý</a:t>
            </a:r>
            <a:r>
              <a:rPr kumimoji="0" lang="en-US" sz="7200" b="1" i="0" u="none" strike="noStrike" kern="0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kumimoji="0" lang="en-US" sz="7200" b="1" i="0" u="none" strike="noStrike" kern="0" normalizeH="0" baseline="0" noProof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thầy</a:t>
            </a:r>
            <a:r>
              <a:rPr kumimoji="0" lang="en-US" sz="7200" b="1" i="0" u="none" strike="noStrike" kern="0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kumimoji="0" lang="en-US" sz="7200" b="1" i="0" u="none" strike="noStrike" kern="0" normalizeH="0" baseline="0" noProof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cô</a:t>
            </a:r>
            <a:r>
              <a:rPr kumimoji="0" lang="en-US" sz="7200" b="1" i="0" u="none" strike="noStrike" kern="0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kumimoji="0" lang="en-US" sz="7200" b="1" i="0" u="none" strike="noStrike" kern="0" normalizeH="0" baseline="0" noProof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và</a:t>
            </a:r>
            <a:r>
              <a:rPr kumimoji="0" lang="en-US" sz="7200" b="1" i="0" u="none" strike="noStrike" kern="0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kumimoji="0" lang="en-US" sz="7200" b="1" i="0" u="none" strike="noStrike" kern="0" normalizeH="0" baseline="0" noProof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các</a:t>
            </a:r>
            <a:r>
              <a:rPr kumimoji="0" lang="en-US" sz="7200" b="1" i="0" u="none" strike="noStrike" kern="0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kumimoji="0" lang="en-US" sz="7200" b="1" i="0" u="none" strike="noStrike" kern="0" normalizeH="0" baseline="0" noProof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em</a:t>
            </a:r>
            <a:r>
              <a:rPr kumimoji="0" lang="en-US" sz="7200" b="1" i="0" u="none" strike="noStrike" kern="0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kumimoji="0" lang="en-US" sz="7200" b="1" i="0" u="none" strike="noStrike" kern="0" normalizeH="0" baseline="0" noProof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học</a:t>
            </a:r>
            <a:r>
              <a:rPr kumimoji="0" lang="en-US" sz="7200" b="1" i="0" u="none" strike="noStrike" kern="0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kumimoji="0" lang="en-US" sz="7200" b="1" i="0" u="none" strike="noStrike" kern="0" normalizeH="0" baseline="0" noProof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sinh</a:t>
            </a:r>
            <a:r>
              <a:rPr kumimoji="0" lang="en-US" sz="7200" b="1" i="0" u="none" strike="noStrike" kern="0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endParaRPr kumimoji="0" lang="vi-VN" sz="7200" b="1" i="0" u="none" strike="noStrike" kern="0" normalizeH="0" baseline="0" noProof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4BC69C-969A-3BE4-3A89-C6F6ACCCCFF1}"/>
              </a:ext>
            </a:extLst>
          </p:cNvPr>
          <p:cNvSpPr txBox="1"/>
          <p:nvPr/>
        </p:nvSpPr>
        <p:spPr>
          <a:xfrm>
            <a:off x="1809750" y="316803"/>
            <a:ext cx="8572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KIM THÀNH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ĐỒNG CẨM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EF7635-7F69-7847-3E4D-B2746F37DF88}"/>
              </a:ext>
            </a:extLst>
          </p:cNvPr>
          <p:cNvSpPr txBox="1"/>
          <p:nvPr/>
        </p:nvSpPr>
        <p:spPr>
          <a:xfrm>
            <a:off x="793295" y="4275210"/>
            <a:ext cx="9763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 DẠY: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VŨ THỊ NHƯ QUỲNH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LỚP: 4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373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“Em bé Bảo Ninh” ngày ấy...">
            <a:extLst>
              <a:ext uri="{FF2B5EF4-FFF2-40B4-BE49-F238E27FC236}">
                <a16:creationId xmlns:a16="http://schemas.microsoft.com/office/drawing/2014/main" id="{A9137D17-8867-09DC-96C1-EB254101C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886" y="56272"/>
            <a:ext cx="5377624" cy="670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519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0;p15">
            <a:extLst>
              <a:ext uri="{FF2B5EF4-FFF2-40B4-BE49-F238E27FC236}">
                <a16:creationId xmlns:a16="http://schemas.microsoft.com/office/drawing/2014/main" id="{A8799126-7D56-85B2-224C-3138862E63E7}"/>
              </a:ext>
            </a:extLst>
          </p:cNvPr>
          <p:cNvSpPr/>
          <p:nvPr/>
        </p:nvSpPr>
        <p:spPr>
          <a:xfrm>
            <a:off x="609600" y="752475"/>
            <a:ext cx="11049000" cy="1271837"/>
          </a:xfrm>
          <a:prstGeom prst="roundRect">
            <a:avLst>
              <a:gd name="adj" fmla="val 15806"/>
            </a:avLst>
          </a:prstGeom>
          <a:solidFill>
            <a:srgbClr val="5D3D2F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32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2.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chi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thấy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thơ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rất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dũng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cảm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Google Shape;232;p15">
            <a:extLst>
              <a:ext uri="{FF2B5EF4-FFF2-40B4-BE49-F238E27FC236}">
                <a16:creationId xmlns:a16="http://schemas.microsoft.com/office/drawing/2014/main" id="{FB56D2CF-C30F-BC80-CA23-0B9C73415616}"/>
              </a:ext>
            </a:extLst>
          </p:cNvPr>
          <p:cNvSpPr/>
          <p:nvPr/>
        </p:nvSpPr>
        <p:spPr>
          <a:xfrm>
            <a:off x="2132923" y="2395287"/>
            <a:ext cx="3073742" cy="3210426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Dưới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trời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lửa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khói</a:t>
            </a:r>
            <a:endParaRPr sz="2800" i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Em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như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cánh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tên</a:t>
            </a:r>
            <a:endParaRPr sz="2800" i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Bay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trên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cồn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cát</a:t>
            </a:r>
            <a:endParaRPr sz="2800" i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Rẽ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gió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xông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lên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.</a:t>
            </a:r>
            <a:endParaRPr sz="2800" i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Google Shape;233;p15">
            <a:extLst>
              <a:ext uri="{FF2B5EF4-FFF2-40B4-BE49-F238E27FC236}">
                <a16:creationId xmlns:a16="http://schemas.microsoft.com/office/drawing/2014/main" id="{F06757CC-E972-4CDC-995A-D740A3B18508}"/>
              </a:ext>
            </a:extLst>
          </p:cNvPr>
          <p:cNvSpPr/>
          <p:nvPr/>
        </p:nvSpPr>
        <p:spPr>
          <a:xfrm>
            <a:off x="6339185" y="2395287"/>
            <a:ext cx="3028090" cy="3210426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</a:pP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Cởi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khăn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quàng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đỏ</a:t>
            </a:r>
            <a:endParaRPr sz="2800" i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</a:pP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Bọc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đạn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chuyền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đi</a:t>
            </a:r>
            <a:endParaRPr sz="2800" i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</a:pP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Trận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địa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bom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nổ</a:t>
            </a:r>
            <a:endParaRPr sz="2800" i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</a:pP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Gót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son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sá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gì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. </a:t>
            </a:r>
            <a:endParaRPr sz="2800" i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590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0;p15">
            <a:extLst>
              <a:ext uri="{FF2B5EF4-FFF2-40B4-BE49-F238E27FC236}">
                <a16:creationId xmlns:a16="http://schemas.microsoft.com/office/drawing/2014/main" id="{A8799126-7D56-85B2-224C-3138862E63E7}"/>
              </a:ext>
            </a:extLst>
          </p:cNvPr>
          <p:cNvSpPr/>
          <p:nvPr/>
        </p:nvSpPr>
        <p:spPr>
          <a:xfrm>
            <a:off x="1147761" y="625332"/>
            <a:ext cx="10387014" cy="1984517"/>
          </a:xfrm>
          <a:prstGeom prst="roundRect">
            <a:avLst>
              <a:gd name="adj" fmla="val 15806"/>
            </a:avLst>
          </a:prstGeom>
          <a:solidFill>
            <a:srgbClr val="5D3D2F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4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44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3. </a:t>
            </a:r>
            <a:r>
              <a:rPr lang="en-US" sz="44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4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chi </a:t>
            </a:r>
            <a:r>
              <a:rPr lang="en-US" sz="44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4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4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4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thấy</a:t>
            </a:r>
            <a:r>
              <a:rPr lang="en-US" sz="4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4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lang="en-US" sz="4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rất</a:t>
            </a:r>
            <a:r>
              <a:rPr lang="en-US" sz="4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hồn</a:t>
            </a:r>
            <a:r>
              <a:rPr lang="en-US" sz="4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nhiên</a:t>
            </a:r>
            <a:r>
              <a:rPr lang="en-US" sz="44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4" name="Google Shape;247;p16">
            <a:extLst>
              <a:ext uri="{FF2B5EF4-FFF2-40B4-BE49-F238E27FC236}">
                <a16:creationId xmlns:a16="http://schemas.microsoft.com/office/drawing/2014/main" id="{E892BCFB-0939-C561-3FC5-97E0FAEB6A27}"/>
              </a:ext>
            </a:extLst>
          </p:cNvPr>
          <p:cNvSpPr/>
          <p:nvPr/>
        </p:nvSpPr>
        <p:spPr>
          <a:xfrm>
            <a:off x="2962273" y="3317094"/>
            <a:ext cx="6457952" cy="1862115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i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Em </a:t>
            </a:r>
            <a:r>
              <a:rPr lang="en-US" sz="4000" i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reo</a:t>
            </a:r>
            <a:r>
              <a:rPr lang="en-US" sz="4000" i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, </a:t>
            </a:r>
            <a:r>
              <a:rPr lang="en-US" sz="4000" i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em</a:t>
            </a:r>
            <a:r>
              <a:rPr lang="en-US" sz="4000" i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000" i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nhảy</a:t>
            </a:r>
            <a:endParaRPr lang="en-US" sz="4000" i="1" kern="0" dirty="0"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algn="ctr">
              <a:buClr>
                <a:srgbClr val="000000"/>
              </a:buClr>
              <a:defRPr/>
            </a:pPr>
            <a:r>
              <a:rPr lang="en-US" sz="4000" i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Em </a:t>
            </a:r>
            <a:r>
              <a:rPr lang="en-US" sz="4000" i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truyền</a:t>
            </a:r>
            <a:r>
              <a:rPr lang="en-US" sz="4000" i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tin </a:t>
            </a:r>
            <a:r>
              <a:rPr lang="en-US" sz="4000" i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vui</a:t>
            </a:r>
            <a:r>
              <a:rPr lang="en-US" sz="4000" i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.</a:t>
            </a:r>
            <a:endParaRPr lang="en-US" sz="4000" i="1" kern="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i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endParaRPr sz="4000" i="1" kern="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948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0;p15">
            <a:extLst>
              <a:ext uri="{FF2B5EF4-FFF2-40B4-BE49-F238E27FC236}">
                <a16:creationId xmlns:a16="http://schemas.microsoft.com/office/drawing/2014/main" id="{A8799126-7D56-85B2-224C-3138862E63E7}"/>
              </a:ext>
            </a:extLst>
          </p:cNvPr>
          <p:cNvSpPr/>
          <p:nvPr/>
        </p:nvSpPr>
        <p:spPr>
          <a:xfrm>
            <a:off x="1466850" y="138298"/>
            <a:ext cx="9448800" cy="1570458"/>
          </a:xfrm>
          <a:prstGeom prst="roundRect">
            <a:avLst>
              <a:gd name="adj" fmla="val 15806"/>
            </a:avLst>
          </a:prstGeom>
          <a:solidFill>
            <a:srgbClr val="5D3D2F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Câu 4. </a:t>
            </a:r>
            <a:r>
              <a:rPr lang="vi-VN" sz="2800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Tác giả đã so sánh bạn nhỏ với những sự vật nào? </a:t>
            </a:r>
            <a:endParaRPr lang="en-US" sz="2800" kern="0" dirty="0">
              <a:solidFill>
                <a:srgbClr val="FFFFFF"/>
              </a:solidFill>
              <a:latin typeface="+mj-lt"/>
              <a:cs typeface="Arial"/>
              <a:sym typeface="Arial"/>
            </a:endParaRPr>
          </a:p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Các hình ảnh so sánh đó giúp em cảm nhận được điều gì?</a:t>
            </a:r>
          </a:p>
        </p:txBody>
      </p:sp>
      <p:sp>
        <p:nvSpPr>
          <p:cNvPr id="5" name="Google Shape;260;p17">
            <a:extLst>
              <a:ext uri="{FF2B5EF4-FFF2-40B4-BE49-F238E27FC236}">
                <a16:creationId xmlns:a16="http://schemas.microsoft.com/office/drawing/2014/main" id="{0BEE3CCA-614C-0467-AD6E-1C7A5F09343B}"/>
              </a:ext>
            </a:extLst>
          </p:cNvPr>
          <p:cNvSpPr/>
          <p:nvPr/>
        </p:nvSpPr>
        <p:spPr>
          <a:xfrm>
            <a:off x="1019175" y="2162525"/>
            <a:ext cx="2957195" cy="3233019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so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Google Shape;261;p17">
            <a:extLst>
              <a:ext uri="{FF2B5EF4-FFF2-40B4-BE49-F238E27FC236}">
                <a16:creationId xmlns:a16="http://schemas.microsoft.com/office/drawing/2014/main" id="{D97F715C-395C-6FE0-03E1-51A71620F0A5}"/>
              </a:ext>
            </a:extLst>
          </p:cNvPr>
          <p:cNvSpPr/>
          <p:nvPr/>
        </p:nvSpPr>
        <p:spPr>
          <a:xfrm>
            <a:off x="5192955" y="2134552"/>
            <a:ext cx="3609668" cy="845585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tên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Google Shape;262;p17">
            <a:extLst>
              <a:ext uri="{FF2B5EF4-FFF2-40B4-BE49-F238E27FC236}">
                <a16:creationId xmlns:a16="http://schemas.microsoft.com/office/drawing/2014/main" id="{DF360A40-2FC1-5EEE-5059-8BC536E5FE82}"/>
              </a:ext>
            </a:extLst>
          </p:cNvPr>
          <p:cNvSpPr/>
          <p:nvPr/>
        </p:nvSpPr>
        <p:spPr>
          <a:xfrm>
            <a:off x="5199691" y="3480328"/>
            <a:ext cx="3571006" cy="845585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nhỏ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Google Shape;263;p17">
            <a:extLst>
              <a:ext uri="{FF2B5EF4-FFF2-40B4-BE49-F238E27FC236}">
                <a16:creationId xmlns:a16="http://schemas.microsoft.com/office/drawing/2014/main" id="{9D636732-27D5-EF1D-64AA-52A38FD09001}"/>
              </a:ext>
            </a:extLst>
          </p:cNvPr>
          <p:cNvSpPr/>
          <p:nvPr/>
        </p:nvSpPr>
        <p:spPr>
          <a:xfrm>
            <a:off x="5192955" y="4784877"/>
            <a:ext cx="3571006" cy="845585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ngõ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Google Shape;264;p17">
            <a:extLst>
              <a:ext uri="{FF2B5EF4-FFF2-40B4-BE49-F238E27FC236}">
                <a16:creationId xmlns:a16="http://schemas.microsoft.com/office/drawing/2014/main" id="{02099621-4ED8-2E72-7E4C-A9D08805137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182723" y="1807317"/>
            <a:ext cx="1318569" cy="1433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65;p17">
            <a:extLst>
              <a:ext uri="{FF2B5EF4-FFF2-40B4-BE49-F238E27FC236}">
                <a16:creationId xmlns:a16="http://schemas.microsoft.com/office/drawing/2014/main" id="{9F4248F0-5614-46DE-C246-9DB855A11BA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95746" y="3261700"/>
            <a:ext cx="1397351" cy="1282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66;p17">
            <a:extLst>
              <a:ext uri="{FF2B5EF4-FFF2-40B4-BE49-F238E27FC236}">
                <a16:creationId xmlns:a16="http://schemas.microsoft.com/office/drawing/2014/main" id="{626D9CFA-1618-2BDB-95ED-5488780681B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01179" y="4690819"/>
            <a:ext cx="1978844" cy="12828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Google Shape;267;p17">
            <a:extLst>
              <a:ext uri="{FF2B5EF4-FFF2-40B4-BE49-F238E27FC236}">
                <a16:creationId xmlns:a16="http://schemas.microsoft.com/office/drawing/2014/main" id="{4197FD8B-D35A-7A84-4172-17058E23E54D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 flipV="1">
            <a:off x="3976370" y="2557345"/>
            <a:ext cx="1216585" cy="1221690"/>
          </a:xfrm>
          <a:prstGeom prst="straightConnector1">
            <a:avLst/>
          </a:prstGeom>
          <a:noFill/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6" name="Google Shape;268;p17">
            <a:extLst>
              <a:ext uri="{FF2B5EF4-FFF2-40B4-BE49-F238E27FC236}">
                <a16:creationId xmlns:a16="http://schemas.microsoft.com/office/drawing/2014/main" id="{51ABB5E2-4571-578D-2FE6-176B291A09D8}"/>
              </a:ext>
            </a:extLst>
          </p:cNvPr>
          <p:cNvCxnSpPr>
            <a:cxnSpLocks/>
            <a:stCxn id="5" idx="3"/>
            <a:endCxn id="7" idx="1"/>
          </p:cNvCxnSpPr>
          <p:nvPr/>
        </p:nvCxnSpPr>
        <p:spPr>
          <a:xfrm>
            <a:off x="3976370" y="3779035"/>
            <a:ext cx="1223321" cy="124086"/>
          </a:xfrm>
          <a:prstGeom prst="straightConnector1">
            <a:avLst/>
          </a:prstGeom>
          <a:noFill/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7" name="Google Shape;269;p17">
            <a:extLst>
              <a:ext uri="{FF2B5EF4-FFF2-40B4-BE49-F238E27FC236}">
                <a16:creationId xmlns:a16="http://schemas.microsoft.com/office/drawing/2014/main" id="{D0BF0AF5-55D6-6133-2B37-4B729EAB08AF}"/>
              </a:ext>
            </a:extLst>
          </p:cNvPr>
          <p:cNvCxnSpPr>
            <a:cxnSpLocks/>
            <a:stCxn id="5" idx="3"/>
            <a:endCxn id="8" idx="1"/>
          </p:cNvCxnSpPr>
          <p:nvPr/>
        </p:nvCxnSpPr>
        <p:spPr>
          <a:xfrm>
            <a:off x="3976370" y="3779035"/>
            <a:ext cx="1216585" cy="1428635"/>
          </a:xfrm>
          <a:prstGeom prst="straightConnector1">
            <a:avLst/>
          </a:prstGeom>
          <a:noFill/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99372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278;p18">
            <a:extLst>
              <a:ext uri="{FF2B5EF4-FFF2-40B4-BE49-F238E27FC236}">
                <a16:creationId xmlns:a16="http://schemas.microsoft.com/office/drawing/2014/main" id="{999806CF-3073-5F62-3078-A706FC20FEB0}"/>
              </a:ext>
            </a:extLst>
          </p:cNvPr>
          <p:cNvGrpSpPr/>
          <p:nvPr/>
        </p:nvGrpSpPr>
        <p:grpSpPr>
          <a:xfrm>
            <a:off x="564819" y="301450"/>
            <a:ext cx="2946400" cy="2267703"/>
            <a:chOff x="1017240" y="2092782"/>
            <a:chExt cx="4419600" cy="3853731"/>
          </a:xfrm>
        </p:grpSpPr>
        <p:pic>
          <p:nvPicPr>
            <p:cNvPr id="4" name="Google Shape;279;p18">
              <a:extLst>
                <a:ext uri="{FF2B5EF4-FFF2-40B4-BE49-F238E27FC236}">
                  <a16:creationId xmlns:a16="http://schemas.microsoft.com/office/drawing/2014/main" id="{8B3C2D22-0DE2-6606-5734-EB5CF633924C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871319" y="2092782"/>
              <a:ext cx="2804323" cy="30481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280;p18">
              <a:extLst>
                <a:ext uri="{FF2B5EF4-FFF2-40B4-BE49-F238E27FC236}">
                  <a16:creationId xmlns:a16="http://schemas.microsoft.com/office/drawing/2014/main" id="{19EFD94B-7E9D-8937-D0A6-375994C64612}"/>
                </a:ext>
              </a:extLst>
            </p:cNvPr>
            <p:cNvSpPr/>
            <p:nvPr/>
          </p:nvSpPr>
          <p:spPr>
            <a:xfrm>
              <a:off x="1017240" y="4678136"/>
              <a:ext cx="4419600" cy="1268377"/>
            </a:xfrm>
            <a:prstGeom prst="roundRect">
              <a:avLst>
                <a:gd name="adj" fmla="val 8119"/>
              </a:avLst>
            </a:prstGeom>
            <a:solidFill>
              <a:srgbClr val="5D3D2F"/>
            </a:solidFill>
            <a:ln w="38100" cap="flat" cmpd="sng">
              <a:solidFill>
                <a:srgbClr val="5D3D2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Cánh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tên</a:t>
              </a:r>
              <a:endParaRPr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2" name="Google Shape;287;p18">
            <a:extLst>
              <a:ext uri="{FF2B5EF4-FFF2-40B4-BE49-F238E27FC236}">
                <a16:creationId xmlns:a16="http://schemas.microsoft.com/office/drawing/2014/main" id="{61890400-780B-1C7C-421A-014CA5356DE0}"/>
              </a:ext>
            </a:extLst>
          </p:cNvPr>
          <p:cNvSpPr/>
          <p:nvPr/>
        </p:nvSpPr>
        <p:spPr>
          <a:xfrm>
            <a:off x="499255" y="3756156"/>
            <a:ext cx="3570192" cy="1610247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rất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mạnh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mẽ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nhanh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nhẹn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Google Shape;289;p18">
            <a:extLst>
              <a:ext uri="{FF2B5EF4-FFF2-40B4-BE49-F238E27FC236}">
                <a16:creationId xmlns:a16="http://schemas.microsoft.com/office/drawing/2014/main" id="{B2CED283-B56D-7836-42DE-355051067727}"/>
              </a:ext>
            </a:extLst>
          </p:cNvPr>
          <p:cNvSpPr/>
          <p:nvPr/>
        </p:nvSpPr>
        <p:spPr>
          <a:xfrm>
            <a:off x="8268863" y="3729634"/>
            <a:ext cx="3423882" cy="1580302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hồn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nhiên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vẻ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Google Shape;290;p18">
            <a:extLst>
              <a:ext uri="{FF2B5EF4-FFF2-40B4-BE49-F238E27FC236}">
                <a16:creationId xmlns:a16="http://schemas.microsoft.com/office/drawing/2014/main" id="{D8D44E0D-C47C-833C-A3FB-C3A0BF8E8DAC}"/>
              </a:ext>
            </a:extLst>
          </p:cNvPr>
          <p:cNvSpPr/>
          <p:nvPr/>
        </p:nvSpPr>
        <p:spPr>
          <a:xfrm>
            <a:off x="1676885" y="2792705"/>
            <a:ext cx="814113" cy="73989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5D3D2F"/>
          </a:solidFill>
          <a:ln w="254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4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grpSp>
        <p:nvGrpSpPr>
          <p:cNvPr id="2" name="Google Shape;281;p18">
            <a:extLst>
              <a:ext uri="{FF2B5EF4-FFF2-40B4-BE49-F238E27FC236}">
                <a16:creationId xmlns:a16="http://schemas.microsoft.com/office/drawing/2014/main" id="{50ECF758-A820-D777-DC18-965BF5430984}"/>
              </a:ext>
            </a:extLst>
          </p:cNvPr>
          <p:cNvGrpSpPr/>
          <p:nvPr/>
        </p:nvGrpSpPr>
        <p:grpSpPr>
          <a:xfrm>
            <a:off x="4593991" y="301450"/>
            <a:ext cx="2946400" cy="2190850"/>
            <a:chOff x="437913" y="5373456"/>
            <a:chExt cx="4419600" cy="4120589"/>
          </a:xfrm>
        </p:grpSpPr>
        <p:pic>
          <p:nvPicPr>
            <p:cNvPr id="18" name="Google Shape;282;p18">
              <a:extLst>
                <a:ext uri="{FF2B5EF4-FFF2-40B4-BE49-F238E27FC236}">
                  <a16:creationId xmlns:a16="http://schemas.microsoft.com/office/drawing/2014/main" id="{CF49B798-903B-2B6A-A3EF-C90998F951E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3430331">
              <a:off x="1154405" y="5808794"/>
              <a:ext cx="2478680" cy="26473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283;p18">
              <a:extLst>
                <a:ext uri="{FF2B5EF4-FFF2-40B4-BE49-F238E27FC236}">
                  <a16:creationId xmlns:a16="http://schemas.microsoft.com/office/drawing/2014/main" id="{6758837F-5220-2D5E-21C4-BA06E35F85DD}"/>
                </a:ext>
              </a:extLst>
            </p:cNvPr>
            <p:cNvSpPr/>
            <p:nvPr/>
          </p:nvSpPr>
          <p:spPr>
            <a:xfrm>
              <a:off x="437913" y="8225668"/>
              <a:ext cx="4419600" cy="1268377"/>
            </a:xfrm>
            <a:prstGeom prst="roundRect">
              <a:avLst>
                <a:gd name="adj" fmla="val 8119"/>
              </a:avLst>
            </a:prstGeom>
            <a:solidFill>
              <a:srgbClr val="5D3D2F"/>
            </a:solidFill>
            <a:ln w="38100" cap="flat" cmpd="sng">
              <a:solidFill>
                <a:srgbClr val="5D3D2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Cánh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hoa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nhỏ</a:t>
              </a:r>
              <a:endParaRPr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0" name="Google Shape;284;p18">
            <a:extLst>
              <a:ext uri="{FF2B5EF4-FFF2-40B4-BE49-F238E27FC236}">
                <a16:creationId xmlns:a16="http://schemas.microsoft.com/office/drawing/2014/main" id="{399CDEBC-6366-58DA-240E-25407C89ECBD}"/>
              </a:ext>
            </a:extLst>
          </p:cNvPr>
          <p:cNvGrpSpPr/>
          <p:nvPr/>
        </p:nvGrpSpPr>
        <p:grpSpPr>
          <a:xfrm>
            <a:off x="8308563" y="0"/>
            <a:ext cx="2946400" cy="2598972"/>
            <a:chOff x="729322" y="4899887"/>
            <a:chExt cx="4419600" cy="4511769"/>
          </a:xfrm>
        </p:grpSpPr>
        <p:pic>
          <p:nvPicPr>
            <p:cNvPr id="21" name="Google Shape;285;p18">
              <a:extLst>
                <a:ext uri="{FF2B5EF4-FFF2-40B4-BE49-F238E27FC236}">
                  <a16:creationId xmlns:a16="http://schemas.microsoft.com/office/drawing/2014/main" id="{52E07D90-1BEF-179B-BA8F-C23391FCDC5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8874" y="4899887"/>
              <a:ext cx="4300497" cy="32433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286;p18">
              <a:extLst>
                <a:ext uri="{FF2B5EF4-FFF2-40B4-BE49-F238E27FC236}">
                  <a16:creationId xmlns:a16="http://schemas.microsoft.com/office/drawing/2014/main" id="{6B73EEFA-CEB7-F27C-83D9-6E5C974A3AF2}"/>
                </a:ext>
              </a:extLst>
            </p:cNvPr>
            <p:cNvSpPr/>
            <p:nvPr/>
          </p:nvSpPr>
          <p:spPr>
            <a:xfrm>
              <a:off x="729322" y="8143279"/>
              <a:ext cx="4419600" cy="1268377"/>
            </a:xfrm>
            <a:prstGeom prst="roundRect">
              <a:avLst>
                <a:gd name="adj" fmla="val 8119"/>
              </a:avLst>
            </a:prstGeom>
            <a:solidFill>
              <a:srgbClr val="5D3D2F"/>
            </a:solidFill>
            <a:ln w="38100" cap="flat" cmpd="sng">
              <a:solidFill>
                <a:srgbClr val="5D3D2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Chim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đầu</a:t>
              </a:r>
              <a:r>
                <a:rPr lang="en-US" sz="3200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ngõ</a:t>
              </a:r>
              <a:endParaRPr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3" name="Google Shape;288;p18">
            <a:extLst>
              <a:ext uri="{FF2B5EF4-FFF2-40B4-BE49-F238E27FC236}">
                <a16:creationId xmlns:a16="http://schemas.microsoft.com/office/drawing/2014/main" id="{E5588883-9D21-585F-8AF4-5C20D37D6216}"/>
              </a:ext>
            </a:extLst>
          </p:cNvPr>
          <p:cNvSpPr/>
          <p:nvPr/>
        </p:nvSpPr>
        <p:spPr>
          <a:xfrm>
            <a:off x="4593990" y="3729633"/>
            <a:ext cx="3282683" cy="1610247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nhắn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Google Shape;291;p18">
            <a:extLst>
              <a:ext uri="{FF2B5EF4-FFF2-40B4-BE49-F238E27FC236}">
                <a16:creationId xmlns:a16="http://schemas.microsoft.com/office/drawing/2014/main" id="{EBB883F2-A92C-570D-902D-282B616E6D56}"/>
              </a:ext>
            </a:extLst>
          </p:cNvPr>
          <p:cNvSpPr/>
          <p:nvPr/>
        </p:nvSpPr>
        <p:spPr>
          <a:xfrm>
            <a:off x="5654973" y="2822649"/>
            <a:ext cx="814113" cy="73989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5D3D2F"/>
          </a:solidFill>
          <a:ln w="254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400" kern="0" dirty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92;p18">
            <a:extLst>
              <a:ext uri="{FF2B5EF4-FFF2-40B4-BE49-F238E27FC236}">
                <a16:creationId xmlns:a16="http://schemas.microsoft.com/office/drawing/2014/main" id="{D353F419-C794-20CC-7D09-9F3B05DF32FC}"/>
              </a:ext>
            </a:extLst>
          </p:cNvPr>
          <p:cNvSpPr/>
          <p:nvPr/>
        </p:nvSpPr>
        <p:spPr>
          <a:xfrm>
            <a:off x="9454359" y="2822649"/>
            <a:ext cx="814113" cy="73989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5D3D2F"/>
          </a:solidFill>
          <a:ln w="254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4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003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4;p5">
            <a:extLst>
              <a:ext uri="{FF2B5EF4-FFF2-40B4-BE49-F238E27FC236}">
                <a16:creationId xmlns:a16="http://schemas.microsoft.com/office/drawing/2014/main" id="{ED6C2142-7BA7-5D0E-C491-69E6FA7797EA}"/>
              </a:ext>
            </a:extLst>
          </p:cNvPr>
          <p:cNvSpPr/>
          <p:nvPr/>
        </p:nvSpPr>
        <p:spPr>
          <a:xfrm>
            <a:off x="559723" y="833724"/>
            <a:ext cx="11072554" cy="28961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5D3D2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571500" lvl="0" indent="-571500">
              <a:lnSpc>
                <a:spcPct val="150000"/>
              </a:lnSpc>
              <a:buClr>
                <a:srgbClr val="5D3D2F"/>
              </a:buClr>
              <a:buSzPts val="7000"/>
              <a:buFont typeface="Arial" panose="020B0604020202020204" pitchFamily="34" charset="0"/>
              <a:buChar char="•"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5D3D2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5D3D2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dung: Ca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5D3D2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ngợi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5D3D2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5D3D2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lòng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5D3D2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5D3D2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dũng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5D3D2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5D3D2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cảm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5D3D2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5D3D2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5D3D2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5D3D2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5D3D2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5D3D2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5D3D2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5D3D2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5D3D2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5D3D2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5D3D2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5D3D2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5D3D2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4" name="Google Shape;116;p5">
            <a:extLst>
              <a:ext uri="{FF2B5EF4-FFF2-40B4-BE49-F238E27FC236}">
                <a16:creationId xmlns:a16="http://schemas.microsoft.com/office/drawing/2014/main" id="{3A8EA3F7-27B7-7FC1-894F-86442875D2A4}"/>
              </a:ext>
            </a:extLst>
          </p:cNvPr>
          <p:cNvSpPr/>
          <p:nvPr/>
        </p:nvSpPr>
        <p:spPr>
          <a:xfrm rot="213306">
            <a:off x="-232313" y="4063929"/>
            <a:ext cx="3374331" cy="2692043"/>
          </a:xfrm>
          <a:custGeom>
            <a:avLst/>
            <a:gdLst/>
            <a:ahLst/>
            <a:cxnLst/>
            <a:rect l="l" t="t" r="r" b="b"/>
            <a:pathLst>
              <a:path w="3681013" h="3696344" extrusionOk="0">
                <a:moveTo>
                  <a:pt x="3681013" y="3696343"/>
                </a:moveTo>
                <a:lnTo>
                  <a:pt x="0" y="3696343"/>
                </a:lnTo>
                <a:lnTo>
                  <a:pt x="0" y="0"/>
                </a:lnTo>
                <a:lnTo>
                  <a:pt x="3681013" y="0"/>
                </a:lnTo>
                <a:lnTo>
                  <a:pt x="3681013" y="3696343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l="-26795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99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4;p5">
            <a:extLst>
              <a:ext uri="{FF2B5EF4-FFF2-40B4-BE49-F238E27FC236}">
                <a16:creationId xmlns:a16="http://schemas.microsoft.com/office/drawing/2014/main" id="{ED6C2142-7BA7-5D0E-C491-69E6FA7797EA}"/>
              </a:ext>
            </a:extLst>
          </p:cNvPr>
          <p:cNvSpPr/>
          <p:nvPr/>
        </p:nvSpPr>
        <p:spPr>
          <a:xfrm>
            <a:off x="765530" y="1053171"/>
            <a:ext cx="4581525" cy="73342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noFill/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5D3D2F"/>
              </a:buClr>
              <a:buSzPts val="7000"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*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 DIỄN</a:t>
            </a:r>
            <a:r>
              <a:rPr kumimoji="0" lang="en-US" sz="3200" b="1" i="0" u="none" strike="noStrike" kern="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CẢM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98E20D-EC8D-E311-6495-9076B9BF7AE8}"/>
              </a:ext>
            </a:extLst>
          </p:cNvPr>
          <p:cNvSpPr txBox="1"/>
          <p:nvPr/>
        </p:nvSpPr>
        <p:spPr>
          <a:xfrm>
            <a:off x="1556624" y="2297173"/>
            <a:ext cx="47434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210D04-5135-3804-3D49-A4428D708EB5}"/>
              </a:ext>
            </a:extLst>
          </p:cNvPr>
          <p:cNvSpPr txBox="1"/>
          <p:nvPr/>
        </p:nvSpPr>
        <p:spPr>
          <a:xfrm>
            <a:off x="6471524" y="2297173"/>
            <a:ext cx="47434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86946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4;p5">
            <a:extLst>
              <a:ext uri="{FF2B5EF4-FFF2-40B4-BE49-F238E27FC236}">
                <a16:creationId xmlns:a16="http://schemas.microsoft.com/office/drawing/2014/main" id="{ED6C2142-7BA7-5D0E-C491-69E6FA7797EA}"/>
              </a:ext>
            </a:extLst>
          </p:cNvPr>
          <p:cNvSpPr/>
          <p:nvPr/>
        </p:nvSpPr>
        <p:spPr>
          <a:xfrm>
            <a:off x="2657767" y="1496451"/>
            <a:ext cx="7305676" cy="25146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5D3D2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5D3D2F"/>
              </a:buClr>
              <a:buSzPts val="7000"/>
              <a:defRPr/>
            </a:pPr>
            <a:r>
              <a:rPr lang="en-US" sz="8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THI ĐỌC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Google Shape;136;p7">
            <a:extLst>
              <a:ext uri="{FF2B5EF4-FFF2-40B4-BE49-F238E27FC236}">
                <a16:creationId xmlns:a16="http://schemas.microsoft.com/office/drawing/2014/main" id="{9787F2F3-7103-9558-EEC9-155833BF7173}"/>
              </a:ext>
            </a:extLst>
          </p:cNvPr>
          <p:cNvSpPr/>
          <p:nvPr/>
        </p:nvSpPr>
        <p:spPr>
          <a:xfrm rot="-5400000">
            <a:off x="77074" y="167922"/>
            <a:ext cx="987639" cy="975641"/>
          </a:xfrm>
          <a:custGeom>
            <a:avLst/>
            <a:gdLst/>
            <a:ahLst/>
            <a:cxnLst/>
            <a:rect l="l" t="t" r="r" b="b"/>
            <a:pathLst>
              <a:path w="3681013" h="3696344" extrusionOk="0">
                <a:moveTo>
                  <a:pt x="3681013" y="3696343"/>
                </a:moveTo>
                <a:lnTo>
                  <a:pt x="0" y="3696343"/>
                </a:lnTo>
                <a:lnTo>
                  <a:pt x="0" y="0"/>
                </a:lnTo>
                <a:lnTo>
                  <a:pt x="3681013" y="0"/>
                </a:lnTo>
                <a:lnTo>
                  <a:pt x="3681013" y="3696343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l="-26795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8929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8"/>
          <p:cNvSpPr/>
          <p:nvPr/>
        </p:nvSpPr>
        <p:spPr>
          <a:xfrm>
            <a:off x="0" y="0"/>
            <a:ext cx="5946508" cy="6858000"/>
          </a:xfrm>
          <a:custGeom>
            <a:avLst/>
            <a:gdLst/>
            <a:ahLst/>
            <a:cxnLst/>
            <a:rect l="l" t="t" r="r" b="b"/>
            <a:pathLst>
              <a:path w="10196989" h="10287000" extrusionOk="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3" name="Google Shape;413;p28"/>
          <p:cNvSpPr/>
          <p:nvPr/>
        </p:nvSpPr>
        <p:spPr>
          <a:xfrm>
            <a:off x="6245493" y="0"/>
            <a:ext cx="5946508" cy="6858000"/>
          </a:xfrm>
          <a:custGeom>
            <a:avLst/>
            <a:gdLst/>
            <a:ahLst/>
            <a:cxnLst/>
            <a:rect l="l" t="t" r="r" b="b"/>
            <a:pathLst>
              <a:path w="10196989" h="10287000" extrusionOk="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4" name="Google Shape;414;p28"/>
          <p:cNvSpPr/>
          <p:nvPr/>
        </p:nvSpPr>
        <p:spPr>
          <a:xfrm>
            <a:off x="-136048" y="6075334"/>
            <a:ext cx="12464096" cy="782666"/>
          </a:xfrm>
          <a:prstGeom prst="rect">
            <a:avLst/>
          </a:prstGeom>
          <a:solidFill>
            <a:srgbClr val="FFD68B">
              <a:alpha val="52156"/>
            </a:srgbClr>
          </a:solid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7" name="Google Shape;417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805" y="4604265"/>
            <a:ext cx="1202283" cy="2013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31;p22">
            <a:extLst>
              <a:ext uri="{FF2B5EF4-FFF2-40B4-BE49-F238E27FC236}">
                <a16:creationId xmlns:a16="http://schemas.microsoft.com/office/drawing/2014/main" id="{BF7C1220-2C66-9DEE-7485-604D62D7E05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43387" y="4962525"/>
            <a:ext cx="4671963" cy="178511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429;p29">
            <a:extLst>
              <a:ext uri="{FF2B5EF4-FFF2-40B4-BE49-F238E27FC236}">
                <a16:creationId xmlns:a16="http://schemas.microsoft.com/office/drawing/2014/main" id="{7F9BA058-F46A-1F79-87CC-C41C24DFB844}"/>
              </a:ext>
            </a:extLst>
          </p:cNvPr>
          <p:cNvSpPr/>
          <p:nvPr/>
        </p:nvSpPr>
        <p:spPr>
          <a:xfrm>
            <a:off x="2044195" y="1717129"/>
            <a:ext cx="8805037" cy="2397671"/>
          </a:xfrm>
          <a:prstGeom prst="roundRect">
            <a:avLst>
              <a:gd name="adj" fmla="val 9015"/>
            </a:avLst>
          </a:prstGeom>
          <a:solidFill>
            <a:schemeClr val="lt1"/>
          </a:solidFill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sz="40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4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sz="40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8" descr="f7d30ea4b628d33971365e72821aa1c5">
            <a:extLst>
              <a:ext uri="{FF2B5EF4-FFF2-40B4-BE49-F238E27FC236}">
                <a16:creationId xmlns:a16="http://schemas.microsoft.com/office/drawing/2014/main" id="{2DAFED92-5A53-84BB-F2CD-03FDEED72E3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885" t="7870" r="18795" b="24954"/>
          <a:stretch>
            <a:fillRect/>
          </a:stretch>
        </p:blipFill>
        <p:spPr>
          <a:xfrm>
            <a:off x="2194092" y="2323071"/>
            <a:ext cx="965200" cy="132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708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31;p22">
            <a:extLst>
              <a:ext uri="{FF2B5EF4-FFF2-40B4-BE49-F238E27FC236}">
                <a16:creationId xmlns:a16="http://schemas.microsoft.com/office/drawing/2014/main" id="{BF7C1220-2C66-9DEE-7485-604D62D7E0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3387" y="4962525"/>
            <a:ext cx="4671963" cy="1785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3" descr="5c95d9be9ffa50fc92ed5552156a00c5">
            <a:extLst>
              <a:ext uri="{FF2B5EF4-FFF2-40B4-BE49-F238E27FC236}">
                <a16:creationId xmlns:a16="http://schemas.microsoft.com/office/drawing/2014/main" id="{A0934F5E-F591-BE1E-E65A-6EB6B5F92C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71077" y="-1155931"/>
            <a:ext cx="12137547" cy="61028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1E31B4-1102-1103-DE24-08090D12396F}"/>
              </a:ext>
            </a:extLst>
          </p:cNvPr>
          <p:cNvSpPr txBox="1"/>
          <p:nvPr/>
        </p:nvSpPr>
        <p:spPr>
          <a:xfrm>
            <a:off x="1325512" y="1711059"/>
            <a:ext cx="962245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6000" b="1" spc="18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Cảm</a:t>
            </a:r>
            <a:r>
              <a:rPr lang="en-US" altLang="zh-CN" sz="6000" b="1" spc="18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spc="18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ơn</a:t>
            </a:r>
            <a:r>
              <a:rPr lang="en-US" altLang="zh-CN" sz="6000" b="1" spc="18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spc="18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quý</a:t>
            </a:r>
            <a:r>
              <a:rPr lang="en-US" altLang="zh-CN" sz="6000" b="1" spc="18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spc="18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thầy</a:t>
            </a:r>
            <a:r>
              <a:rPr lang="en-US" altLang="zh-CN" sz="6000" b="1" spc="18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spc="18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cô</a:t>
            </a:r>
            <a:r>
              <a:rPr lang="en-US" altLang="zh-CN" sz="6000" b="1" spc="18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spc="18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và</a:t>
            </a:r>
            <a:r>
              <a:rPr lang="en-US" altLang="zh-CN" sz="6000" b="1" spc="18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spc="18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các</a:t>
            </a:r>
            <a:r>
              <a:rPr lang="en-US" altLang="zh-CN" sz="6000" b="1" spc="18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spc="18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em</a:t>
            </a:r>
            <a:r>
              <a:rPr lang="en-US" altLang="zh-CN" sz="6000" b="1" spc="18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spc="18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học</a:t>
            </a:r>
            <a:r>
              <a:rPr lang="en-US" altLang="zh-CN" sz="6000" b="1" spc="18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spc="18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sinh</a:t>
            </a:r>
            <a:r>
              <a:rPr lang="en-US" altLang="zh-CN" sz="6000" b="1" spc="18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 </a:t>
            </a:r>
            <a:endParaRPr lang="zh-CN" altLang="en-US" sz="6000" b="1" spc="18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字体管家棉花糖" panose="0002060004010101010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812283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mẫu- Tình Bạn Tuổi Thơ - Âm Nhạc Lớp 4 - KNTT (Karake TKB)">
            <a:hlinkClick r:id="" action="ppaction://media"/>
            <a:extLst>
              <a:ext uri="{FF2B5EF4-FFF2-40B4-BE49-F238E27FC236}">
                <a16:creationId xmlns:a16="http://schemas.microsoft.com/office/drawing/2014/main" id="{FFCFF126-C9A1-AB97-58DE-AAD55F19E4D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753" end="10541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87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4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3676648" y="1184704"/>
            <a:ext cx="4838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Tiếng Việt</a:t>
            </a:r>
            <a:endParaRPr lang="zh-CN" altLang="en-US" sz="4400" dirty="0">
              <a:latin typeface="Times New Roman" panose="02020603050405020304" pitchFamily="18" charset="0"/>
              <a:ea typeface="字体管家棉花糖" panose="00020600040101010101" charset="-122"/>
              <a:cs typeface="Times New Roman" panose="02020603050405020304" pitchFamily="18" charset="0"/>
            </a:endParaRPr>
          </a:p>
        </p:txBody>
      </p:sp>
      <p:sp>
        <p:nvSpPr>
          <p:cNvPr id="26" name="文本框 9">
            <a:extLst>
              <a:ext uri="{FF2B5EF4-FFF2-40B4-BE49-F238E27FC236}">
                <a16:creationId xmlns:a16="http://schemas.microsoft.com/office/drawing/2014/main" id="{7BDAB8A1-CEBB-4186-A26A-C62D386DB9B5}"/>
              </a:ext>
            </a:extLst>
          </p:cNvPr>
          <p:cNvSpPr txBox="1"/>
          <p:nvPr/>
        </p:nvSpPr>
        <p:spPr>
          <a:xfrm>
            <a:off x="1860175" y="1892590"/>
            <a:ext cx="8471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Bài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đọc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2: 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Em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bé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Bảo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Ninh</a:t>
            </a:r>
            <a:endParaRPr lang="zh-CN" alt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字体管家棉花糖" panose="00020600040101010101" charset="-122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BE62C2-88D1-4FFE-B9E8-C8B1FFBD8C01}"/>
              </a:ext>
            </a:extLst>
          </p:cNvPr>
          <p:cNvSpPr/>
          <p:nvPr/>
        </p:nvSpPr>
        <p:spPr>
          <a:xfrm>
            <a:off x="628648" y="2890614"/>
            <a:ext cx="10466072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Clr>
                <a:srgbClr val="5D3D2F"/>
              </a:buClr>
              <a:buSzPts val="7000"/>
              <a:defRPr/>
            </a:pPr>
            <a:r>
              <a:rPr lang="en-US" sz="3200" b="1" kern="0" dirty="0" err="1">
                <a:solidFill>
                  <a:srgbClr val="5D3D2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</a:t>
            </a:r>
            <a:r>
              <a:rPr lang="en-US" sz="3200" b="1" kern="0" dirty="0">
                <a:solidFill>
                  <a:srgbClr val="5D3D2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dung: </a:t>
            </a:r>
          </a:p>
          <a:p>
            <a:pPr lvl="0">
              <a:lnSpc>
                <a:spcPct val="150000"/>
              </a:lnSpc>
              <a:buClr>
                <a:srgbClr val="5D3D2F"/>
              </a:buClr>
              <a:buSzPts val="7000"/>
              <a:defRPr/>
            </a:pPr>
            <a:r>
              <a:rPr lang="en-US" sz="3200" b="1" kern="0" dirty="0">
                <a:solidFill>
                  <a:srgbClr val="5D3D2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     Ca </a:t>
            </a:r>
            <a:r>
              <a:rPr lang="en-US" sz="3200" b="1" kern="0" dirty="0" err="1">
                <a:solidFill>
                  <a:srgbClr val="5D3D2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ngợi</a:t>
            </a:r>
            <a:r>
              <a:rPr lang="en-US" sz="3200" b="1" kern="0" dirty="0">
                <a:solidFill>
                  <a:srgbClr val="5D3D2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5D3D2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lòng</a:t>
            </a:r>
            <a:r>
              <a:rPr lang="en-US" sz="3200" b="1" kern="0" dirty="0">
                <a:solidFill>
                  <a:srgbClr val="5D3D2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5D3D2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dũng</a:t>
            </a:r>
            <a:r>
              <a:rPr lang="en-US" sz="3200" b="1" kern="0" dirty="0">
                <a:solidFill>
                  <a:srgbClr val="5D3D2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5D3D2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cảm</a:t>
            </a:r>
            <a:r>
              <a:rPr lang="en-US" sz="3200" b="1" kern="0" dirty="0">
                <a:solidFill>
                  <a:srgbClr val="5D3D2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5D3D2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200" b="1" kern="0" dirty="0">
                <a:solidFill>
                  <a:srgbClr val="5D3D2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5D3D2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3200" b="1" kern="0" dirty="0">
                <a:solidFill>
                  <a:srgbClr val="5D3D2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5D3D2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lang="en-US" sz="3200" b="1" kern="0" dirty="0">
                <a:solidFill>
                  <a:srgbClr val="5D3D2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5D3D2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3200" b="1" kern="0" dirty="0">
                <a:solidFill>
                  <a:srgbClr val="5D3D2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5D3D2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3200" b="1" kern="0" dirty="0">
                <a:solidFill>
                  <a:srgbClr val="5D3D2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5D3D2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thơ</a:t>
            </a:r>
            <a:r>
              <a:rPr lang="en-US" sz="3200" b="1" kern="0" dirty="0">
                <a:solidFill>
                  <a:srgbClr val="5D3D2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65960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4A3A408D-EB2D-4F13-B78A-EB080455854A}"/>
              </a:ext>
            </a:extLst>
          </p:cNvPr>
          <p:cNvSpPr/>
          <p:nvPr/>
        </p:nvSpPr>
        <p:spPr>
          <a:xfrm>
            <a:off x="750877" y="1697339"/>
            <a:ext cx="10690246" cy="2862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Nhã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Em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Nhã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mỉ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1E5822-828A-7088-D2A9-AADAEA66CBE3}"/>
              </a:ext>
            </a:extLst>
          </p:cNvPr>
          <p:cNvSpPr txBox="1"/>
          <p:nvPr/>
        </p:nvSpPr>
        <p:spPr>
          <a:xfrm>
            <a:off x="925523" y="5160661"/>
            <a:ext cx="1051560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FC1F8F-8FE0-11EF-06AA-BFA7624A715A}"/>
              </a:ext>
            </a:extLst>
          </p:cNvPr>
          <p:cNvSpPr txBox="1"/>
          <p:nvPr/>
        </p:nvSpPr>
        <p:spPr>
          <a:xfrm>
            <a:off x="1823810" y="565842"/>
            <a:ext cx="87190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FF436F-65DC-52AB-429C-0E21EDDC1F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84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3676648" y="1184704"/>
            <a:ext cx="4838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dirty="0"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Tiếng Việt</a:t>
            </a:r>
            <a:endParaRPr lang="zh-CN" altLang="en-US" sz="4400" dirty="0">
              <a:latin typeface="Times New Roman" panose="02020603050405020304" pitchFamily="18" charset="0"/>
              <a:ea typeface="字体管家棉花糖" panose="00020600040101010101" charset="-122"/>
              <a:cs typeface="Times New Roman" panose="02020603050405020304" pitchFamily="18" charset="0"/>
            </a:endParaRPr>
          </a:p>
        </p:txBody>
      </p:sp>
      <p:sp>
        <p:nvSpPr>
          <p:cNvPr id="26" name="文本框 9">
            <a:extLst>
              <a:ext uri="{FF2B5EF4-FFF2-40B4-BE49-F238E27FC236}">
                <a16:creationId xmlns:a16="http://schemas.microsoft.com/office/drawing/2014/main" id="{7BDAB8A1-CEBB-4186-A26A-C62D386DB9B5}"/>
              </a:ext>
            </a:extLst>
          </p:cNvPr>
          <p:cNvSpPr txBox="1"/>
          <p:nvPr/>
        </p:nvSpPr>
        <p:spPr>
          <a:xfrm>
            <a:off x="1860175" y="1892590"/>
            <a:ext cx="8471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Bài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đọc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2: 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Em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bé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Bảo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Ninh</a:t>
            </a:r>
            <a:endParaRPr lang="zh-CN" alt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字体管家棉花糖" panose="0002060004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E96274-E55D-F973-6996-2E200B9D4A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45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0;p8">
            <a:extLst>
              <a:ext uri="{FF2B5EF4-FFF2-40B4-BE49-F238E27FC236}">
                <a16:creationId xmlns:a16="http://schemas.microsoft.com/office/drawing/2014/main" id="{048F0C57-22FA-F201-335A-E37D377C96C9}"/>
              </a:ext>
            </a:extLst>
          </p:cNvPr>
          <p:cNvSpPr/>
          <p:nvPr/>
        </p:nvSpPr>
        <p:spPr>
          <a:xfrm>
            <a:off x="10618651" y="-74426"/>
            <a:ext cx="2528299" cy="1783505"/>
          </a:xfrm>
          <a:custGeom>
            <a:avLst/>
            <a:gdLst/>
            <a:ahLst/>
            <a:cxnLst/>
            <a:rect l="l" t="t" r="r" b="b"/>
            <a:pathLst>
              <a:path w="3792449" h="2675257" extrusionOk="0">
                <a:moveTo>
                  <a:pt x="0" y="0"/>
                </a:moveTo>
                <a:lnTo>
                  <a:pt x="3792449" y="0"/>
                </a:lnTo>
                <a:lnTo>
                  <a:pt x="3792449" y="2675257"/>
                </a:lnTo>
                <a:lnTo>
                  <a:pt x="0" y="26752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4" name="Google Shape;152;p8">
            <a:extLst>
              <a:ext uri="{FF2B5EF4-FFF2-40B4-BE49-F238E27FC236}">
                <a16:creationId xmlns:a16="http://schemas.microsoft.com/office/drawing/2014/main" id="{2902AF66-F3D6-3977-2C32-E1DA2BDDA07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23893" y="476250"/>
            <a:ext cx="5107765" cy="566737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5" name="Google Shape;153;p8">
            <a:extLst>
              <a:ext uri="{FF2B5EF4-FFF2-40B4-BE49-F238E27FC236}">
                <a16:creationId xmlns:a16="http://schemas.microsoft.com/office/drawing/2014/main" id="{18778EC0-8EB6-F0B2-5E37-4DB7879D7F32}"/>
              </a:ext>
            </a:extLst>
          </p:cNvPr>
          <p:cNvSpPr/>
          <p:nvPr/>
        </p:nvSpPr>
        <p:spPr>
          <a:xfrm>
            <a:off x="557906" y="2615357"/>
            <a:ext cx="5225101" cy="1627286"/>
          </a:xfrm>
          <a:prstGeom prst="roundRect">
            <a:avLst>
              <a:gd name="adj" fmla="val 7197"/>
            </a:avLst>
          </a:prstGeom>
          <a:solidFill>
            <a:srgbClr val="FFFFFF"/>
          </a:solidFill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Trận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địa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vực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diễn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trận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Google Shape;156;p8">
            <a:extLst>
              <a:ext uri="{FF2B5EF4-FFF2-40B4-BE49-F238E27FC236}">
                <a16:creationId xmlns:a16="http://schemas.microsoft.com/office/drawing/2014/main" id="{E7FDF055-D604-8CD7-C16A-E9B593F2D1A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1215543">
            <a:off x="5754594" y="2866175"/>
            <a:ext cx="797712" cy="5500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754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19;p21">
            <a:extLst>
              <a:ext uri="{FF2B5EF4-FFF2-40B4-BE49-F238E27FC236}">
                <a16:creationId xmlns:a16="http://schemas.microsoft.com/office/drawing/2014/main" id="{930297CE-FAB0-B1F1-F9D7-9BC246DBCCAB}"/>
              </a:ext>
            </a:extLst>
          </p:cNvPr>
          <p:cNvSpPr/>
          <p:nvPr/>
        </p:nvSpPr>
        <p:spPr>
          <a:xfrm>
            <a:off x="1484107" y="377992"/>
            <a:ext cx="3752242" cy="3930316"/>
          </a:xfrm>
          <a:prstGeom prst="roundRect">
            <a:avLst>
              <a:gd name="adj" fmla="val 4815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indent="304815" algn="just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Dưới trời lửa khói</a:t>
            </a:r>
            <a:endParaRPr lang="vi-VN" sz="32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indent="304815" algn="just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 như cánh tên</a:t>
            </a:r>
            <a:endParaRPr lang="vi-VN" sz="32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indent="304815" algn="just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Bay trên cồn cát</a:t>
            </a:r>
            <a:endParaRPr lang="vi-VN" sz="32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indent="304815" algn="just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Rẽ gió xông lên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vi-VN" sz="32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Google Shape;321;p21">
            <a:extLst>
              <a:ext uri="{FF2B5EF4-FFF2-40B4-BE49-F238E27FC236}">
                <a16:creationId xmlns:a16="http://schemas.microsoft.com/office/drawing/2014/main" id="{13008C7B-E510-BE68-F7F5-A32A045C857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54283" y="4648201"/>
            <a:ext cx="2224371" cy="183180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19;p21">
            <a:extLst>
              <a:ext uri="{FF2B5EF4-FFF2-40B4-BE49-F238E27FC236}">
                <a16:creationId xmlns:a16="http://schemas.microsoft.com/office/drawing/2014/main" id="{4C3D1B91-1D13-B7BB-CE55-13B0426D950A}"/>
              </a:ext>
            </a:extLst>
          </p:cNvPr>
          <p:cNvSpPr/>
          <p:nvPr/>
        </p:nvSpPr>
        <p:spPr>
          <a:xfrm>
            <a:off x="5760027" y="377992"/>
            <a:ext cx="4005696" cy="3930316"/>
          </a:xfrm>
          <a:prstGeom prst="roundRect">
            <a:avLst>
              <a:gd name="adj" fmla="val 4815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indent="304815">
              <a:lnSpc>
                <a:spcPct val="150000"/>
              </a:lnSpc>
              <a:buClr>
                <a:srgbClr val="000000"/>
              </a:buClr>
            </a:pP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indent="304815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Cởi khăn quàng đỏ</a:t>
            </a:r>
            <a:endParaRPr lang="vi-VN" sz="32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indent="304815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Bọc đạn chuyền đi</a:t>
            </a:r>
            <a:endParaRPr lang="vi-VN" sz="32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indent="304815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Trận địa bom nổ</a:t>
            </a:r>
            <a:endParaRPr lang="vi-VN" sz="32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indent="304815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Gót son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 gì.</a:t>
            </a:r>
            <a:endParaRPr lang="vi-VN" sz="32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indent="304815">
              <a:lnSpc>
                <a:spcPct val="150000"/>
              </a:lnSpc>
              <a:buClr>
                <a:srgbClr val="000000"/>
              </a:buClr>
            </a:pP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9F1825-A9BC-CAEA-51F0-428E7472AB9B}"/>
              </a:ext>
            </a:extLst>
          </p:cNvPr>
          <p:cNvCxnSpPr>
            <a:cxnSpLocks/>
          </p:cNvCxnSpPr>
          <p:nvPr/>
        </p:nvCxnSpPr>
        <p:spPr>
          <a:xfrm>
            <a:off x="3333750" y="2209800"/>
            <a:ext cx="13525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3D179A5-6F02-9B5A-1856-335BC558CE48}"/>
              </a:ext>
            </a:extLst>
          </p:cNvPr>
          <p:cNvCxnSpPr>
            <a:cxnSpLocks/>
          </p:cNvCxnSpPr>
          <p:nvPr/>
        </p:nvCxnSpPr>
        <p:spPr>
          <a:xfrm>
            <a:off x="6200775" y="3695700"/>
            <a:ext cx="12096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3F19531-24A9-D76D-CC4B-EDF8C750FBE9}"/>
              </a:ext>
            </a:extLst>
          </p:cNvPr>
          <p:cNvCxnSpPr>
            <a:cxnSpLocks/>
          </p:cNvCxnSpPr>
          <p:nvPr/>
        </p:nvCxnSpPr>
        <p:spPr>
          <a:xfrm>
            <a:off x="7658100" y="2943225"/>
            <a:ext cx="121515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F5567B8-1CF2-F49F-AC51-ADF1440C3178}"/>
              </a:ext>
            </a:extLst>
          </p:cNvPr>
          <p:cNvCxnSpPr>
            <a:cxnSpLocks/>
          </p:cNvCxnSpPr>
          <p:nvPr/>
        </p:nvCxnSpPr>
        <p:spPr>
          <a:xfrm>
            <a:off x="1876425" y="2981325"/>
            <a:ext cx="6000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99DB0C9-309A-AC83-EFF1-0990EF64C8F8}"/>
              </a:ext>
            </a:extLst>
          </p:cNvPr>
          <p:cNvCxnSpPr>
            <a:cxnSpLocks/>
          </p:cNvCxnSpPr>
          <p:nvPr/>
        </p:nvCxnSpPr>
        <p:spPr>
          <a:xfrm>
            <a:off x="1838325" y="3667125"/>
            <a:ext cx="533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851231B-CF2B-2823-C17E-BFD67F957592}"/>
              </a:ext>
            </a:extLst>
          </p:cNvPr>
          <p:cNvCxnSpPr>
            <a:cxnSpLocks/>
          </p:cNvCxnSpPr>
          <p:nvPr/>
        </p:nvCxnSpPr>
        <p:spPr>
          <a:xfrm flipV="1">
            <a:off x="4875169" y="1089860"/>
            <a:ext cx="154031" cy="3930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ADC8D35D-12E6-4375-0805-CBE3BF41FD10}"/>
              </a:ext>
            </a:extLst>
          </p:cNvPr>
          <p:cNvCxnSpPr>
            <a:cxnSpLocks/>
          </p:cNvCxnSpPr>
          <p:nvPr/>
        </p:nvCxnSpPr>
        <p:spPr>
          <a:xfrm flipV="1">
            <a:off x="4564026" y="2550192"/>
            <a:ext cx="154031" cy="3930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AEA2313-0401-11FB-82DA-2F187B7541F2}"/>
              </a:ext>
            </a:extLst>
          </p:cNvPr>
          <p:cNvCxnSpPr>
            <a:cxnSpLocks/>
          </p:cNvCxnSpPr>
          <p:nvPr/>
        </p:nvCxnSpPr>
        <p:spPr>
          <a:xfrm flipV="1">
            <a:off x="2961845" y="3255292"/>
            <a:ext cx="154031" cy="3930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D87787AA-0A24-6F87-F599-B77D8FB522D7}"/>
              </a:ext>
            </a:extLst>
          </p:cNvPr>
          <p:cNvCxnSpPr>
            <a:cxnSpLocks/>
          </p:cNvCxnSpPr>
          <p:nvPr/>
        </p:nvCxnSpPr>
        <p:spPr>
          <a:xfrm flipV="1">
            <a:off x="4653496" y="1816767"/>
            <a:ext cx="154031" cy="3930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7728FE53-BC30-EEFD-AFF5-75EDF6BFA49F}"/>
              </a:ext>
            </a:extLst>
          </p:cNvPr>
          <p:cNvCxnSpPr>
            <a:cxnSpLocks/>
          </p:cNvCxnSpPr>
          <p:nvPr/>
        </p:nvCxnSpPr>
        <p:spPr>
          <a:xfrm flipV="1">
            <a:off x="2476500" y="1816767"/>
            <a:ext cx="120362" cy="3930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836BA3A-277A-C374-449E-10377FB99971}"/>
              </a:ext>
            </a:extLst>
          </p:cNvPr>
          <p:cNvCxnSpPr>
            <a:cxnSpLocks/>
          </p:cNvCxnSpPr>
          <p:nvPr/>
        </p:nvCxnSpPr>
        <p:spPr>
          <a:xfrm flipV="1">
            <a:off x="9288291" y="1071311"/>
            <a:ext cx="154031" cy="3930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FB35654-EF0C-3ED4-623A-A4E4A9B96887}"/>
              </a:ext>
            </a:extLst>
          </p:cNvPr>
          <p:cNvCxnSpPr>
            <a:cxnSpLocks/>
          </p:cNvCxnSpPr>
          <p:nvPr/>
        </p:nvCxnSpPr>
        <p:spPr>
          <a:xfrm flipV="1">
            <a:off x="4578927" y="3232483"/>
            <a:ext cx="154031" cy="3930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2241833-76F0-0900-28F3-10986F34F8B1}"/>
              </a:ext>
            </a:extLst>
          </p:cNvPr>
          <p:cNvCxnSpPr>
            <a:cxnSpLocks/>
          </p:cNvCxnSpPr>
          <p:nvPr/>
        </p:nvCxnSpPr>
        <p:spPr>
          <a:xfrm flipV="1">
            <a:off x="4718057" y="3232985"/>
            <a:ext cx="154031" cy="3930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95CFE2B0-EC3D-0487-9BD4-9F5FB1F1C17C}"/>
              </a:ext>
            </a:extLst>
          </p:cNvPr>
          <p:cNvCxnSpPr>
            <a:cxnSpLocks/>
          </p:cNvCxnSpPr>
          <p:nvPr/>
        </p:nvCxnSpPr>
        <p:spPr>
          <a:xfrm flipV="1">
            <a:off x="7523119" y="1817268"/>
            <a:ext cx="154031" cy="3930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05706811-73A5-7868-7875-B94CB1FA2BF7}"/>
              </a:ext>
            </a:extLst>
          </p:cNvPr>
          <p:cNvCxnSpPr>
            <a:cxnSpLocks/>
          </p:cNvCxnSpPr>
          <p:nvPr/>
        </p:nvCxnSpPr>
        <p:spPr>
          <a:xfrm flipV="1">
            <a:off x="9208874" y="1816766"/>
            <a:ext cx="154031" cy="3930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8BF4616C-82BF-D4EE-E7A9-41AF39BC3A81}"/>
              </a:ext>
            </a:extLst>
          </p:cNvPr>
          <p:cNvCxnSpPr>
            <a:cxnSpLocks/>
          </p:cNvCxnSpPr>
          <p:nvPr/>
        </p:nvCxnSpPr>
        <p:spPr>
          <a:xfrm flipV="1">
            <a:off x="7520718" y="2550191"/>
            <a:ext cx="154031" cy="3930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C0722C9-5678-3AB5-F9BD-B9A828D4D76C}"/>
              </a:ext>
            </a:extLst>
          </p:cNvPr>
          <p:cNvCxnSpPr>
            <a:cxnSpLocks/>
          </p:cNvCxnSpPr>
          <p:nvPr/>
        </p:nvCxnSpPr>
        <p:spPr>
          <a:xfrm flipV="1">
            <a:off x="8856609" y="2563223"/>
            <a:ext cx="154031" cy="3930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B49A508-75FC-8232-2FAD-BD10951A6C08}"/>
              </a:ext>
            </a:extLst>
          </p:cNvPr>
          <p:cNvCxnSpPr>
            <a:cxnSpLocks/>
          </p:cNvCxnSpPr>
          <p:nvPr/>
        </p:nvCxnSpPr>
        <p:spPr>
          <a:xfrm flipV="1">
            <a:off x="7417539" y="3283114"/>
            <a:ext cx="154031" cy="3930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D0B6ED4E-BE24-FCDE-9C9F-19B965F304B5}"/>
              </a:ext>
            </a:extLst>
          </p:cNvPr>
          <p:cNvCxnSpPr>
            <a:cxnSpLocks/>
          </p:cNvCxnSpPr>
          <p:nvPr/>
        </p:nvCxnSpPr>
        <p:spPr>
          <a:xfrm flipV="1">
            <a:off x="8404746" y="3274606"/>
            <a:ext cx="154031" cy="3930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33D7F13-2402-F991-19D3-8B70CFED543A}"/>
              </a:ext>
            </a:extLst>
          </p:cNvPr>
          <p:cNvCxnSpPr>
            <a:cxnSpLocks/>
          </p:cNvCxnSpPr>
          <p:nvPr/>
        </p:nvCxnSpPr>
        <p:spPr>
          <a:xfrm flipV="1">
            <a:off x="8528571" y="3283615"/>
            <a:ext cx="154031" cy="3930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693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88E172-019B-363D-8553-80D1BC8DFB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21"/>
          <a:stretch/>
        </p:blipFill>
        <p:spPr>
          <a:xfrm>
            <a:off x="439014" y="732372"/>
            <a:ext cx="3651763" cy="5049303"/>
          </a:xfrm>
          <a:prstGeom prst="rect">
            <a:avLst/>
          </a:prstGeom>
        </p:spPr>
      </p:pic>
      <p:sp>
        <p:nvSpPr>
          <p:cNvPr id="4" name="Google Shape;207;p13">
            <a:extLst>
              <a:ext uri="{FF2B5EF4-FFF2-40B4-BE49-F238E27FC236}">
                <a16:creationId xmlns:a16="http://schemas.microsoft.com/office/drawing/2014/main" id="{E784A87D-F187-81AC-9231-DBB8FC12FF86}"/>
              </a:ext>
            </a:extLst>
          </p:cNvPr>
          <p:cNvSpPr/>
          <p:nvPr/>
        </p:nvSpPr>
        <p:spPr>
          <a:xfrm>
            <a:off x="4231105" y="732372"/>
            <a:ext cx="7074569" cy="1318010"/>
          </a:xfrm>
          <a:prstGeom prst="roundRect">
            <a:avLst>
              <a:gd name="adj" fmla="val 15806"/>
            </a:avLst>
          </a:prstGeom>
          <a:solidFill>
            <a:srgbClr val="5D3D2F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32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1.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thơ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ca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ngợi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ai,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việc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gì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sz="3200" kern="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Google Shape;208;p13">
            <a:extLst>
              <a:ext uri="{FF2B5EF4-FFF2-40B4-BE49-F238E27FC236}">
                <a16:creationId xmlns:a16="http://schemas.microsoft.com/office/drawing/2014/main" id="{C98A048A-46DC-D814-4C03-96970BB64ECD}"/>
              </a:ext>
            </a:extLst>
          </p:cNvPr>
          <p:cNvSpPr txBox="1"/>
          <p:nvPr/>
        </p:nvSpPr>
        <p:spPr>
          <a:xfrm>
            <a:off x="4116805" y="3344651"/>
            <a:ext cx="7303168" cy="1538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81019" indent="-381019" algn="just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Ca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ngợi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hành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dũng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cảm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tiếp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đạn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dân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quân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bắn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máy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bay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Mỹ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CD5F44-687D-091F-B187-B3787C3F7796}"/>
              </a:ext>
            </a:extLst>
          </p:cNvPr>
          <p:cNvSpPr txBox="1"/>
          <p:nvPr/>
        </p:nvSpPr>
        <p:spPr>
          <a:xfrm>
            <a:off x="4116805" y="2592387"/>
            <a:ext cx="6096000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thơ ca ngợi em bé Bảo Ninh.</a:t>
            </a:r>
          </a:p>
        </p:txBody>
      </p:sp>
    </p:spTree>
    <p:extLst>
      <p:ext uri="{BB962C8B-B14F-4D97-AF65-F5344CB8AC3E}">
        <p14:creationId xmlns:p14="http://schemas.microsoft.com/office/powerpoint/2010/main" val="383445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1200</TotalTime>
  <Words>503</Words>
  <Application>Microsoft Office PowerPoint</Application>
  <PresentationFormat>Widescreen</PresentationFormat>
  <Paragraphs>70</Paragraphs>
  <Slides>20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Calibri</vt:lpstr>
      <vt:lpstr>Arial</vt:lpstr>
      <vt:lpstr>Times New Roman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2114120010-CAO THỊ PHƯƠNG VINH</dc:creator>
  <cp:lastModifiedBy>Administrator</cp:lastModifiedBy>
  <cp:revision>235</cp:revision>
  <dcterms:created xsi:type="dcterms:W3CDTF">2024-01-31T17:45:54Z</dcterms:created>
  <dcterms:modified xsi:type="dcterms:W3CDTF">2025-05-13T02:18:35Z</dcterms:modified>
</cp:coreProperties>
</file>