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40"/>
  </p:notesMasterIdLst>
  <p:sldIdLst>
    <p:sldId id="256" r:id="rId3"/>
    <p:sldId id="281" r:id="rId4"/>
    <p:sldId id="353" r:id="rId5"/>
    <p:sldId id="278" r:id="rId6"/>
    <p:sldId id="351" r:id="rId7"/>
    <p:sldId id="390" r:id="rId8"/>
    <p:sldId id="356" r:id="rId9"/>
    <p:sldId id="357" r:id="rId10"/>
    <p:sldId id="358" r:id="rId11"/>
    <p:sldId id="359" r:id="rId12"/>
    <p:sldId id="360" r:id="rId13"/>
    <p:sldId id="361" r:id="rId14"/>
    <p:sldId id="362" r:id="rId15"/>
    <p:sldId id="384" r:id="rId16"/>
    <p:sldId id="381" r:id="rId17"/>
    <p:sldId id="382" r:id="rId18"/>
    <p:sldId id="383" r:id="rId19"/>
    <p:sldId id="368" r:id="rId20"/>
    <p:sldId id="366" r:id="rId21"/>
    <p:sldId id="385" r:id="rId22"/>
    <p:sldId id="386" r:id="rId23"/>
    <p:sldId id="371" r:id="rId24"/>
    <p:sldId id="387" r:id="rId25"/>
    <p:sldId id="372" r:id="rId26"/>
    <p:sldId id="344" r:id="rId27"/>
    <p:sldId id="354" r:id="rId28"/>
    <p:sldId id="388" r:id="rId29"/>
    <p:sldId id="375" r:id="rId30"/>
    <p:sldId id="376" r:id="rId31"/>
    <p:sldId id="377" r:id="rId32"/>
    <p:sldId id="378" r:id="rId33"/>
    <p:sldId id="379" r:id="rId34"/>
    <p:sldId id="380" r:id="rId35"/>
    <p:sldId id="348" r:id="rId36"/>
    <p:sldId id="389" r:id="rId37"/>
    <p:sldId id="275" r:id="rId38"/>
    <p:sldId id="391" r:id="rId39"/>
  </p:sldIdLst>
  <p:sldSz cx="12192000" cy="6858000"/>
  <p:notesSz cx="6858000" cy="9144000"/>
  <p:embeddedFontLst>
    <p:embeddedFont>
      <p:font typeface="UTM Avo" panose="02040603050506020204"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F3"/>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6"/>
    <p:restoredTop sz="94595"/>
  </p:normalViewPr>
  <p:slideViewPr>
    <p:cSldViewPr snapToGrid="0">
      <p:cViewPr varScale="1">
        <p:scale>
          <a:sx n="58" d="100"/>
          <a:sy n="58" d="100"/>
        </p:scale>
        <p:origin x="10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96998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00958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“Enter” </a:t>
            </a:r>
            <a:r>
              <a:rPr lang="en-US" dirty="0" err="1"/>
              <a:t>chuyển</a:t>
            </a:r>
            <a:r>
              <a:rPr lang="en-US" dirty="0"/>
              <a:t> sang slide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314410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E140E-B2EC-62D5-0F5A-CBDD54980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466C4-E9AF-C2C1-39D9-DCF0F0B5DE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8F5964-8D12-A1FC-F693-8AF2EC50B4D8}"/>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Nhấn</a:t>
            </a:r>
            <a:r>
              <a:rPr lang="en-US" dirty="0"/>
              <a:t> “Enter” </a:t>
            </a:r>
            <a:r>
              <a:rPr lang="en-US" dirty="0" err="1"/>
              <a:t>chuyển</a:t>
            </a:r>
            <a:r>
              <a:rPr lang="en-US" dirty="0"/>
              <a:t> sang slide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11883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Bấm vào từng đồng xu </a:t>
            </a:r>
            <a:r>
              <a:rPr lang="en-US" dirty="0" err="1"/>
              <a:t>để</a:t>
            </a:r>
            <a:r>
              <a:rPr lang="en-US" dirty="0"/>
              <a:t> </a:t>
            </a:r>
            <a:r>
              <a:rPr lang="en-US" dirty="0" err="1"/>
              <a:t>nhận</a:t>
            </a:r>
            <a:r>
              <a:rPr lang="en-US" dirty="0"/>
              <a:t> xu </a:t>
            </a:r>
            <a:r>
              <a:rPr lang="en-VN" dirty="0"/>
              <a:t>và </a:t>
            </a:r>
            <a:r>
              <a:rPr lang="en-US" dirty="0" err="1"/>
              <a:t>ô</a:t>
            </a:r>
            <a:r>
              <a:rPr lang="en-US" dirty="0"/>
              <a:t> </a:t>
            </a:r>
            <a:r>
              <a:rPr lang="en-VN" dirty="0"/>
              <a:t>câu hỏi theo thứ tự từ trái sang phải đường đi của nhân vật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câu</a:t>
            </a:r>
            <a:r>
              <a:rPr lang="en-US" dirty="0"/>
              <a:t> </a:t>
            </a:r>
            <a:r>
              <a:rPr lang="en-US" dirty="0" err="1"/>
              <a:t>hỏi</a:t>
            </a:r>
            <a:r>
              <a:rPr lang="en-US" baseline="0" dirty="0"/>
              <a:t> </a:t>
            </a:r>
            <a:r>
              <a:rPr lang="en-VN" dirty="0"/>
              <a:t>(điểm sẽ tự cộng ở góc trái)</a:t>
            </a:r>
            <a:r>
              <a:rPr lang="en-US" dirty="0"/>
              <a:t>.</a:t>
            </a:r>
          </a:p>
          <a:p>
            <a:r>
              <a:rPr lang="en-US" dirty="0" err="1"/>
              <a:t>Bấm</a:t>
            </a:r>
            <a:r>
              <a:rPr lang="en-US" dirty="0"/>
              <a:t> </a:t>
            </a:r>
            <a:r>
              <a:rPr lang="en-US" dirty="0" err="1"/>
              <a:t>vào</a:t>
            </a:r>
            <a:r>
              <a:rPr lang="en-US" dirty="0"/>
              <a:t> </a:t>
            </a:r>
            <a:r>
              <a:rPr lang="en-US" dirty="0" err="1"/>
              <a:t>lá</a:t>
            </a:r>
            <a:r>
              <a:rPr lang="en-US" dirty="0"/>
              <a:t> </a:t>
            </a:r>
            <a:r>
              <a:rPr lang="en-US" dirty="0" err="1"/>
              <a:t>cờ</a:t>
            </a:r>
            <a:r>
              <a:rPr lang="en-US" dirty="0"/>
              <a:t> </a:t>
            </a:r>
            <a:r>
              <a:rPr lang="en-US" dirty="0" err="1"/>
              <a:t>đỏ</a:t>
            </a:r>
            <a:r>
              <a:rPr lang="en-US" dirty="0"/>
              <a:t> </a:t>
            </a:r>
            <a:r>
              <a:rPr lang="en-US" dirty="0" err="1"/>
              <a:t>ở</a:t>
            </a:r>
            <a:r>
              <a:rPr lang="en-US" dirty="0"/>
              <a:t> </a:t>
            </a:r>
            <a:r>
              <a:rPr lang="en-US" dirty="0" err="1"/>
              <a:t>cuối</a:t>
            </a:r>
            <a:r>
              <a:rPr lang="en-US" dirty="0"/>
              <a:t> </a:t>
            </a:r>
            <a:r>
              <a:rPr lang="en-US" dirty="0" err="1"/>
              <a:t>trò</a:t>
            </a:r>
            <a:r>
              <a:rPr lang="en-US" dirty="0"/>
              <a:t> </a:t>
            </a:r>
            <a:r>
              <a:rPr lang="en-US" dirty="0" err="1"/>
              <a:t>chơi</a:t>
            </a:r>
            <a:r>
              <a:rPr lang="en-US" dirty="0"/>
              <a:t> </a:t>
            </a:r>
            <a:r>
              <a:rPr lang="en-US" dirty="0" err="1"/>
              <a:t>để</a:t>
            </a:r>
            <a:r>
              <a:rPr lang="en-US" dirty="0"/>
              <a:t> </a:t>
            </a:r>
            <a:r>
              <a:rPr lang="en-US" dirty="0" err="1"/>
              <a:t>kết</a:t>
            </a:r>
            <a:r>
              <a:rPr lang="en-US" dirty="0"/>
              <a:t> </a:t>
            </a:r>
            <a:r>
              <a:rPr lang="en-US" dirty="0" err="1"/>
              <a:t>thúc</a:t>
            </a:r>
            <a:r>
              <a:rPr lang="en-US" dirty="0"/>
              <a:t>.</a:t>
            </a:r>
            <a:endParaRPr lang="en-VN" dirty="0"/>
          </a:p>
        </p:txBody>
      </p:sp>
    </p:spTree>
    <p:extLst>
      <p:ext uri="{BB962C8B-B14F-4D97-AF65-F5344CB8AC3E}">
        <p14:creationId xmlns:p14="http://schemas.microsoft.com/office/powerpoint/2010/main" val="389130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p:txBody>
      </p:sp>
    </p:spTree>
    <p:extLst>
      <p:ext uri="{BB962C8B-B14F-4D97-AF65-F5344CB8AC3E}">
        <p14:creationId xmlns:p14="http://schemas.microsoft.com/office/powerpoint/2010/main" val="329567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311796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3108478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VN" dirty="0"/>
          </a:p>
          <a:p>
            <a:endParaRPr lang="en-VN" dirty="0"/>
          </a:p>
        </p:txBody>
      </p:sp>
    </p:spTree>
    <p:extLst>
      <p:ext uri="{BB962C8B-B14F-4D97-AF65-F5344CB8AC3E}">
        <p14:creationId xmlns:p14="http://schemas.microsoft.com/office/powerpoint/2010/main" val="186522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350269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095658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59569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69702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21779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378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3962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732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127068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54197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4101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8E471B-AE77-BA89-2C2C-3C1B3FFC444A}"/>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11-Oct-24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1644226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1/1/678/31/"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tieng-viet-5-tap-1/1/678/31/"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26" Type="http://schemas.openxmlformats.org/officeDocument/2006/relationships/image" Target="../media/image60.gif"/><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gif"/><Relationship Id="rId2" Type="http://schemas.openxmlformats.org/officeDocument/2006/relationships/notesSlide" Target="../notesSlides/notesSlide4.xml"/><Relationship Id="rId16" Type="http://schemas.openxmlformats.org/officeDocument/2006/relationships/image" Target="../media/image50.svg"/><Relationship Id="rId20" Type="http://schemas.openxmlformats.org/officeDocument/2006/relationships/image" Target="../media/image54.svg"/><Relationship Id="rId29" Type="http://schemas.openxmlformats.org/officeDocument/2006/relationships/image" Target="../media/image62.svg"/><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sv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1.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 Id="rId27" Type="http://schemas.openxmlformats.org/officeDocument/2006/relationships/image" Target="../media/image36.jpe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gif"/><Relationship Id="rId18" Type="http://schemas.openxmlformats.org/officeDocument/2006/relationships/slide" Target="slide31.xml"/><Relationship Id="rId26" Type="http://schemas.openxmlformats.org/officeDocument/2006/relationships/image" Target="../media/image78.png"/><Relationship Id="rId3" Type="http://schemas.openxmlformats.org/officeDocument/2006/relationships/image" Target="../media/image63.png"/><Relationship Id="rId21" Type="http://schemas.openxmlformats.org/officeDocument/2006/relationships/image" Target="../media/image59.gif"/><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slide" Target="slide32.xml"/><Relationship Id="rId25" Type="http://schemas.openxmlformats.org/officeDocument/2006/relationships/image" Target="../media/image60.gif"/><Relationship Id="rId2" Type="http://schemas.openxmlformats.org/officeDocument/2006/relationships/notesSlide" Target="../notesSlides/notesSlide5.xml"/><Relationship Id="rId16" Type="http://schemas.openxmlformats.org/officeDocument/2006/relationships/image" Target="../media/image75.svg"/><Relationship Id="rId20"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71.png"/><Relationship Id="rId24" Type="http://schemas.openxmlformats.org/officeDocument/2006/relationships/image" Target="../media/image77.svg"/><Relationship Id="rId5" Type="http://schemas.openxmlformats.org/officeDocument/2006/relationships/image" Target="../media/image65.png"/><Relationship Id="rId15" Type="http://schemas.openxmlformats.org/officeDocument/2006/relationships/image" Target="../media/image74.png"/><Relationship Id="rId23" Type="http://schemas.openxmlformats.org/officeDocument/2006/relationships/image" Target="../media/image76.png"/><Relationship Id="rId28" Type="http://schemas.openxmlformats.org/officeDocument/2006/relationships/image" Target="../media/image36.jpeg"/><Relationship Id="rId10" Type="http://schemas.openxmlformats.org/officeDocument/2006/relationships/image" Target="../media/image70.svg"/><Relationship Id="rId19" Type="http://schemas.openxmlformats.org/officeDocument/2006/relationships/slide" Target="slide30.xml"/><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slide" Target="slide33.xml"/><Relationship Id="rId22" Type="http://schemas.openxmlformats.org/officeDocument/2006/relationships/slide" Target="slide34.xml"/><Relationship Id="rId27"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slide" Target="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slide" Target="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hyperlink" Target="https://www.hoc10.vn/doc-sach/tieng-viet-5-tap-1/1/678/31/" TargetMode="External"/><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0.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9.png"/><Relationship Id="rId4" Type="http://schemas.openxmlformats.org/officeDocument/2006/relationships/hyperlink" Target="https://www.facebook.com/groups/hoc10donghanhcunggiaovientieuhoc"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tieng-viet-5-tap-1/1/678/31/"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id="{04997C8A-9E83-13FD-80B9-F2ED615C8F03}"/>
              </a:ext>
            </a:extLst>
          </p:cNvPr>
          <p:cNvSpPr txBox="1">
            <a:spLocks noGrp="1"/>
          </p:cNvSpPr>
          <p:nvPr>
            <p:ph type="ctrTitle"/>
          </p:nvPr>
        </p:nvSpPr>
        <p:spPr>
          <a:xfrm>
            <a:off x="1524000" y="2186608"/>
            <a:ext cx="9144000" cy="2055249"/>
          </a:xfrm>
          <a:prstGeom prst="rect">
            <a:avLst/>
          </a:prstGeom>
          <a:noFill/>
          <a:ln>
            <a:noFill/>
          </a:ln>
        </p:spPr>
        <p:txBody>
          <a:bodyPr spcFirstLastPara="1" wrap="square" lIns="91425" tIns="45700" rIns="91425" bIns="45700" anchor="b" anchorCtr="0">
            <a:normAutofit fontScale="90000"/>
          </a:bodyPr>
          <a:lstStyle/>
          <a:p>
            <a:pPr>
              <a:lnSpc>
                <a:spcPct val="150000"/>
              </a:lnSpc>
              <a:buSzPts val="5200"/>
            </a:pPr>
            <a:r>
              <a:rPr lang="en-US" sz="4800" b="1" dirty="0" err="1">
                <a:solidFill>
                  <a:srgbClr val="002060"/>
                </a:solidFill>
                <a:latin typeface="UTM Avo" panose="02040603050506020204" pitchFamily="18"/>
                <a:ea typeface="Arial"/>
                <a:cs typeface="Arial"/>
                <a:sym typeface="Arial"/>
              </a:rPr>
              <a:t>Tuần</a:t>
            </a:r>
            <a:r>
              <a:rPr lang="en-US" sz="4800" b="1" dirty="0">
                <a:solidFill>
                  <a:srgbClr val="002060"/>
                </a:solidFill>
                <a:latin typeface="UTM Avo" panose="02040603050506020204" pitchFamily="18"/>
                <a:ea typeface="Arial"/>
                <a:cs typeface="Arial"/>
                <a:sym typeface="Arial"/>
              </a:rPr>
              <a:t> 4</a:t>
            </a:r>
            <a:br>
              <a:rPr lang="en-US" sz="4800" b="1" dirty="0">
                <a:solidFill>
                  <a:srgbClr val="00206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Bài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đọc</a:t>
            </a:r>
            <a:r>
              <a:rPr lang="en-US" sz="4800" b="1" dirty="0">
                <a:solidFill>
                  <a:srgbClr val="FF0000"/>
                </a:solidFill>
                <a:latin typeface="UTM Avo" panose="02040603050506020204" pitchFamily="18"/>
                <a:ea typeface="Arial"/>
                <a:cs typeface="Arial"/>
                <a:sym typeface="Arial"/>
              </a:rPr>
              <a:t> 4: </a:t>
            </a:r>
            <a:r>
              <a:rPr lang="en-US" sz="4800" b="1" dirty="0" err="1">
                <a:solidFill>
                  <a:srgbClr val="FF0000"/>
                </a:solidFill>
                <a:latin typeface="UTM Avo" panose="02040603050506020204" pitchFamily="18"/>
                <a:ea typeface="Arial"/>
                <a:cs typeface="Arial"/>
                <a:sym typeface="Arial"/>
              </a:rPr>
              <a:t>Cuộc</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họp</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bí</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mật</a:t>
            </a:r>
            <a:r>
              <a:rPr lang="en-US" sz="4800" b="1" dirty="0">
                <a:solidFill>
                  <a:srgbClr val="FF0000"/>
                </a:solidFill>
                <a:latin typeface="UTM Avo" panose="02040603050506020204" pitchFamily="18"/>
                <a:ea typeface="Arial"/>
                <a:cs typeface="Arial"/>
                <a:sym typeface="Arial"/>
              </a:rPr>
              <a:t> </a:t>
            </a:r>
            <a:endParaRPr sz="4800" b="1" dirty="0">
              <a:solidFill>
                <a:srgbClr val="00206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C9599D-F37D-99D0-1649-071C76BF12E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4D51E9B-F817-6EDC-3FDF-4BCAB28725D7}"/>
              </a:ext>
            </a:extLst>
          </p:cNvPr>
          <p:cNvGrpSpPr/>
          <p:nvPr/>
        </p:nvGrpSpPr>
        <p:grpSpPr>
          <a:xfrm>
            <a:off x="4336925" y="2827688"/>
            <a:ext cx="3511931" cy="3852000"/>
            <a:chOff x="3244382" y="1697450"/>
            <a:chExt cx="2787520" cy="3057442"/>
          </a:xfrm>
        </p:grpSpPr>
        <p:sp>
          <p:nvSpPr>
            <p:cNvPr id="3" name="Google Shape;1248;p59">
              <a:extLst>
                <a:ext uri="{FF2B5EF4-FFF2-40B4-BE49-F238E27FC236}">
                  <a16:creationId xmlns:a16="http://schemas.microsoft.com/office/drawing/2014/main" id="{48BF6EC4-ACD8-B953-A26C-845DFCAC83AD}"/>
                </a:ext>
              </a:extLst>
            </p:cNvPr>
            <p:cNvSpPr/>
            <p:nvPr/>
          </p:nvSpPr>
          <p:spPr>
            <a:xfrm>
              <a:off x="3244382" y="1697450"/>
              <a:ext cx="2787520" cy="3057442"/>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4" name="TextBox 3">
              <a:extLst>
                <a:ext uri="{FF2B5EF4-FFF2-40B4-BE49-F238E27FC236}">
                  <a16:creationId xmlns:a16="http://schemas.microsoft.com/office/drawing/2014/main" id="{4024194C-2015-7FC0-A2D9-1D91EA8A889E}"/>
                </a:ext>
              </a:extLst>
            </p:cNvPr>
            <p:cNvSpPr txBox="1"/>
            <p:nvPr/>
          </p:nvSpPr>
          <p:spPr>
            <a:xfrm>
              <a:off x="3292900" y="1753870"/>
              <a:ext cx="2690475" cy="1769888"/>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vi-VN" sz="2400" b="1" dirty="0">
                  <a:solidFill>
                    <a:schemeClr val="tx1"/>
                  </a:solidFill>
                  <a:latin typeface="+mn-lt"/>
                </a:rPr>
                <a:t> 2: </a:t>
              </a:r>
              <a:endParaRPr lang="en-US" sz="2400" b="1" dirty="0">
                <a:solidFill>
                  <a:schemeClr val="tx1"/>
                </a:solidFill>
                <a:latin typeface="+mn-lt"/>
              </a:endParaRPr>
            </a:p>
            <a:p>
              <a:pPr algn="ctr" defTabSz="1152053">
                <a:lnSpc>
                  <a:spcPct val="150000"/>
                </a:lnSpc>
                <a:buClrTx/>
                <a:defRPr/>
              </a:pPr>
              <a:r>
                <a:rPr lang="vi-VN" sz="2400" dirty="0">
                  <a:solidFill>
                    <a:schemeClr val="tx1"/>
                  </a:solidFill>
                  <a:latin typeface="+mn-lt"/>
                </a:rPr>
                <a:t>Từ </a:t>
              </a:r>
              <a:r>
                <a:rPr lang="en-US" sz="2400" dirty="0">
                  <a:solidFill>
                    <a:schemeClr val="tx1"/>
                  </a:solidFill>
                  <a:latin typeface="+mn-lt"/>
                </a:rPr>
                <a:t>“</a:t>
              </a:r>
              <a:r>
                <a:rPr lang="vi-VN" sz="2400" dirty="0">
                  <a:solidFill>
                    <a:schemeClr val="tx1"/>
                  </a:solidFill>
                  <a:latin typeface="+mn-lt"/>
                </a:rPr>
                <a:t>Thầy giáo quyết định</a:t>
              </a:r>
              <a:r>
                <a:rPr lang="en-US" sz="2400" dirty="0">
                  <a:solidFill>
                    <a:schemeClr val="tx1"/>
                  </a:solidFill>
                  <a:latin typeface="+mn-lt"/>
                </a:rPr>
                <a:t>”</a:t>
              </a:r>
              <a:r>
                <a:rPr lang="vi-VN" sz="2400" dirty="0">
                  <a:solidFill>
                    <a:schemeClr val="tx1"/>
                  </a:solidFill>
                  <a:latin typeface="+mn-lt"/>
                </a:rPr>
                <a:t> đến “ân cần với các bạn nữ</a:t>
              </a:r>
              <a:r>
                <a:rPr lang="en-US" sz="2400" dirty="0">
                  <a:solidFill>
                    <a:schemeClr val="tx1"/>
                  </a:solidFill>
                  <a:latin typeface="+mn-lt"/>
                </a:rPr>
                <a:t>”</a:t>
              </a:r>
              <a:r>
                <a:rPr lang="vi-VN" sz="2400" dirty="0">
                  <a:solidFill>
                    <a:schemeClr val="tx1"/>
                  </a:solidFill>
                  <a:latin typeface="+mn-lt"/>
                </a:rPr>
                <a:t>.</a:t>
              </a:r>
              <a:endParaRPr lang="en-US" sz="2400" i="1" dirty="0">
                <a:solidFill>
                  <a:schemeClr val="tx1"/>
                </a:solidFill>
                <a:latin typeface="+mn-lt"/>
              </a:endParaRPr>
            </a:p>
          </p:txBody>
        </p:sp>
        <p:grpSp>
          <p:nvGrpSpPr>
            <p:cNvPr id="5" name="Group 4">
              <a:extLst>
                <a:ext uri="{FF2B5EF4-FFF2-40B4-BE49-F238E27FC236}">
                  <a16:creationId xmlns:a16="http://schemas.microsoft.com/office/drawing/2014/main" id="{432F013A-515A-C3B9-3F1C-A1D84FD27212}"/>
                </a:ext>
              </a:extLst>
            </p:cNvPr>
            <p:cNvGrpSpPr/>
            <p:nvPr/>
          </p:nvGrpSpPr>
          <p:grpSpPr>
            <a:xfrm>
              <a:off x="3725989" y="3622368"/>
              <a:ext cx="1824300" cy="977494"/>
              <a:chOff x="3754682" y="3386097"/>
              <a:chExt cx="1824300" cy="977494"/>
            </a:xfrm>
          </p:grpSpPr>
          <p:sp>
            <p:nvSpPr>
              <p:cNvPr id="6" name="Google Shape;1266;p59">
                <a:extLst>
                  <a:ext uri="{FF2B5EF4-FFF2-40B4-BE49-F238E27FC236}">
                    <a16:creationId xmlns:a16="http://schemas.microsoft.com/office/drawing/2014/main" id="{70123048-B093-03FE-73F3-E71FBD45764B}"/>
                  </a:ext>
                </a:extLst>
              </p:cNvPr>
              <p:cNvSpPr/>
              <p:nvPr/>
            </p:nvSpPr>
            <p:spPr>
              <a:xfrm>
                <a:off x="3754682" y="3386097"/>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7" name="Picture 16">
                <a:extLst>
                  <a:ext uri="{FF2B5EF4-FFF2-40B4-BE49-F238E27FC236}">
                    <a16:creationId xmlns:a16="http://schemas.microsoft.com/office/drawing/2014/main" id="{4146E144-A8BF-E8B4-6EF2-2579D296CF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2169" y="3493057"/>
                <a:ext cx="1029324" cy="763572"/>
              </a:xfrm>
              <a:prstGeom prst="rect">
                <a:avLst/>
              </a:prstGeom>
            </p:spPr>
          </p:pic>
        </p:grpSp>
      </p:grpSp>
      <p:grpSp>
        <p:nvGrpSpPr>
          <p:cNvPr id="8" name="Group 7">
            <a:extLst>
              <a:ext uri="{FF2B5EF4-FFF2-40B4-BE49-F238E27FC236}">
                <a16:creationId xmlns:a16="http://schemas.microsoft.com/office/drawing/2014/main" id="{864D7DBA-4F0D-20CB-37EE-09C11552EB02}"/>
              </a:ext>
            </a:extLst>
          </p:cNvPr>
          <p:cNvGrpSpPr/>
          <p:nvPr/>
        </p:nvGrpSpPr>
        <p:grpSpPr>
          <a:xfrm>
            <a:off x="667683" y="2839135"/>
            <a:ext cx="3364032" cy="3852000"/>
            <a:chOff x="345430" y="1697448"/>
            <a:chExt cx="2670128" cy="3057443"/>
          </a:xfrm>
        </p:grpSpPr>
        <p:sp>
          <p:nvSpPr>
            <p:cNvPr id="9" name="Google Shape;1247;p59">
              <a:extLst>
                <a:ext uri="{FF2B5EF4-FFF2-40B4-BE49-F238E27FC236}">
                  <a16:creationId xmlns:a16="http://schemas.microsoft.com/office/drawing/2014/main" id="{B1F97D1E-C27D-3137-B15F-036C8BD8625A}"/>
                </a:ext>
              </a:extLst>
            </p:cNvPr>
            <p:cNvSpPr/>
            <p:nvPr/>
          </p:nvSpPr>
          <p:spPr>
            <a:xfrm>
              <a:off x="345430" y="1697448"/>
              <a:ext cx="2670128" cy="3057443"/>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10" name="TextBox 9">
              <a:extLst>
                <a:ext uri="{FF2B5EF4-FFF2-40B4-BE49-F238E27FC236}">
                  <a16:creationId xmlns:a16="http://schemas.microsoft.com/office/drawing/2014/main" id="{72A94D9D-5905-ADD9-B88F-F831E13ADEEC}"/>
                </a:ext>
              </a:extLst>
            </p:cNvPr>
            <p:cNvSpPr txBox="1"/>
            <p:nvPr/>
          </p:nvSpPr>
          <p:spPr>
            <a:xfrm>
              <a:off x="449021" y="1994825"/>
              <a:ext cx="2378771" cy="1330165"/>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en-US" sz="2400" b="1" dirty="0">
                  <a:solidFill>
                    <a:schemeClr val="tx1"/>
                  </a:solidFill>
                  <a:latin typeface="+mn-lt"/>
                </a:rPr>
                <a:t> </a:t>
              </a:r>
              <a:r>
                <a:rPr lang="vi-VN" sz="2400" b="1" dirty="0">
                  <a:solidFill>
                    <a:schemeClr val="tx1"/>
                  </a:solidFill>
                  <a:latin typeface="+mn-lt"/>
                </a:rPr>
                <a:t>1: </a:t>
              </a:r>
              <a:endParaRPr lang="en-US" sz="2400" b="1" dirty="0">
                <a:solidFill>
                  <a:schemeClr val="tx1"/>
                </a:solidFill>
                <a:latin typeface="+mn-lt"/>
              </a:endParaRPr>
            </a:p>
            <a:p>
              <a:pPr algn="ctr" defTabSz="1152053">
                <a:lnSpc>
                  <a:spcPct val="150000"/>
                </a:lnSpc>
                <a:buClrTx/>
                <a:defRPr/>
              </a:pPr>
              <a:r>
                <a:rPr lang="vi-VN" sz="2400" dirty="0">
                  <a:solidFill>
                    <a:schemeClr val="tx1"/>
                  </a:solidFill>
                  <a:latin typeface="+mn-lt"/>
                </a:rPr>
                <a:t>Từ đầu đến “</a:t>
              </a:r>
              <a:r>
                <a:rPr lang="en-US" sz="2400" dirty="0" err="1">
                  <a:solidFill>
                    <a:schemeClr val="tx1"/>
                  </a:solidFill>
                  <a:latin typeface="+mn-lt"/>
                </a:rPr>
                <a:t>gượng</a:t>
              </a:r>
              <a:r>
                <a:rPr lang="en-US" sz="2400" dirty="0">
                  <a:solidFill>
                    <a:schemeClr val="tx1"/>
                  </a:solidFill>
                  <a:latin typeface="+mn-lt"/>
                </a:rPr>
                <a:t> </a:t>
              </a:r>
              <a:r>
                <a:rPr lang="en-US" sz="2400" dirty="0" err="1">
                  <a:solidFill>
                    <a:schemeClr val="tx1"/>
                  </a:solidFill>
                  <a:latin typeface="+mn-lt"/>
                </a:rPr>
                <a:t>đứng</a:t>
              </a:r>
              <a:r>
                <a:rPr lang="en-US" sz="2400" dirty="0">
                  <a:solidFill>
                    <a:schemeClr val="tx1"/>
                  </a:solidFill>
                  <a:latin typeface="+mn-lt"/>
                </a:rPr>
                <a:t> </a:t>
              </a:r>
              <a:r>
                <a:rPr lang="en-US" sz="2400" dirty="0" err="1">
                  <a:solidFill>
                    <a:schemeClr val="tx1"/>
                  </a:solidFill>
                  <a:latin typeface="+mn-lt"/>
                </a:rPr>
                <a:t>lên</a:t>
              </a:r>
              <a:r>
                <a:rPr lang="vi-VN" sz="2400" dirty="0">
                  <a:solidFill>
                    <a:schemeClr val="tx1"/>
                  </a:solidFill>
                  <a:latin typeface="+mn-lt"/>
                </a:rPr>
                <a:t>”.</a:t>
              </a:r>
              <a:endParaRPr lang="en-US" sz="2400" i="1" dirty="0">
                <a:solidFill>
                  <a:schemeClr val="tx1"/>
                </a:solidFill>
                <a:latin typeface="+mn-lt"/>
              </a:endParaRPr>
            </a:p>
          </p:txBody>
        </p:sp>
        <p:grpSp>
          <p:nvGrpSpPr>
            <p:cNvPr id="11" name="Group 10">
              <a:extLst>
                <a:ext uri="{FF2B5EF4-FFF2-40B4-BE49-F238E27FC236}">
                  <a16:creationId xmlns:a16="http://schemas.microsoft.com/office/drawing/2014/main" id="{0324049A-12B6-DE9D-8862-52E11174A451}"/>
                </a:ext>
              </a:extLst>
            </p:cNvPr>
            <p:cNvGrpSpPr/>
            <p:nvPr/>
          </p:nvGrpSpPr>
          <p:grpSpPr>
            <a:xfrm>
              <a:off x="726258" y="3622366"/>
              <a:ext cx="1824300" cy="977492"/>
              <a:chOff x="751487" y="3386095"/>
              <a:chExt cx="1824300" cy="977492"/>
            </a:xfrm>
          </p:grpSpPr>
          <p:sp>
            <p:nvSpPr>
              <p:cNvPr id="12" name="Google Shape;1251;p59">
                <a:extLst>
                  <a:ext uri="{FF2B5EF4-FFF2-40B4-BE49-F238E27FC236}">
                    <a16:creationId xmlns:a16="http://schemas.microsoft.com/office/drawing/2014/main" id="{95DF8674-2DE9-B19F-2DC3-B43B7A2C7A06}"/>
                  </a:ext>
                </a:extLst>
              </p:cNvPr>
              <p:cNvSpPr/>
              <p:nvPr/>
            </p:nvSpPr>
            <p:spPr>
              <a:xfrm>
                <a:off x="751487" y="3386095"/>
                <a:ext cx="1824300" cy="977492"/>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13" name="Picture 13">
                <a:extLst>
                  <a:ext uri="{FF2B5EF4-FFF2-40B4-BE49-F238E27FC236}">
                    <a16:creationId xmlns:a16="http://schemas.microsoft.com/office/drawing/2014/main" id="{38D9A529-B257-1D56-2064-9A38DA05E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96275" y="3534764"/>
                <a:ext cx="734722" cy="721864"/>
              </a:xfrm>
              <a:prstGeom prst="rect">
                <a:avLst/>
              </a:prstGeom>
            </p:spPr>
          </p:pic>
        </p:grpSp>
      </p:grpSp>
      <p:grpSp>
        <p:nvGrpSpPr>
          <p:cNvPr id="14" name="Group 13">
            <a:extLst>
              <a:ext uri="{FF2B5EF4-FFF2-40B4-BE49-F238E27FC236}">
                <a16:creationId xmlns:a16="http://schemas.microsoft.com/office/drawing/2014/main" id="{95A53769-2860-CB7B-4F9A-D1F03248AB4D}"/>
              </a:ext>
            </a:extLst>
          </p:cNvPr>
          <p:cNvGrpSpPr/>
          <p:nvPr/>
        </p:nvGrpSpPr>
        <p:grpSpPr>
          <a:xfrm>
            <a:off x="8154066" y="2839135"/>
            <a:ext cx="3364032" cy="3852000"/>
            <a:chOff x="6277929" y="1697448"/>
            <a:chExt cx="2670128" cy="3057442"/>
          </a:xfrm>
        </p:grpSpPr>
        <p:sp>
          <p:nvSpPr>
            <p:cNvPr id="15" name="Google Shape;1249;p59">
              <a:extLst>
                <a:ext uri="{FF2B5EF4-FFF2-40B4-BE49-F238E27FC236}">
                  <a16:creationId xmlns:a16="http://schemas.microsoft.com/office/drawing/2014/main" id="{508594AD-08A2-48A9-5D5A-F17A9F7E393C}"/>
                </a:ext>
              </a:extLst>
            </p:cNvPr>
            <p:cNvSpPr/>
            <p:nvPr/>
          </p:nvSpPr>
          <p:spPr>
            <a:xfrm>
              <a:off x="6277929" y="1697448"/>
              <a:ext cx="2670128" cy="3057442"/>
            </a:xfrm>
            <a:prstGeom prst="roundRect">
              <a:avLst>
                <a:gd name="adj" fmla="val 16667"/>
              </a:avLst>
            </a:prstGeom>
            <a:solidFill>
              <a:schemeClr val="accent1">
                <a:lumMod val="20000"/>
                <a:lumOff val="80000"/>
              </a:schemeClr>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sp>
          <p:nvSpPr>
            <p:cNvPr id="16" name="TextBox 15">
              <a:extLst>
                <a:ext uri="{FF2B5EF4-FFF2-40B4-BE49-F238E27FC236}">
                  <a16:creationId xmlns:a16="http://schemas.microsoft.com/office/drawing/2014/main" id="{BA903204-499B-E8CD-DD27-5959BAA7F163}"/>
                </a:ext>
              </a:extLst>
            </p:cNvPr>
            <p:cNvSpPr txBox="1"/>
            <p:nvPr/>
          </p:nvSpPr>
          <p:spPr>
            <a:xfrm>
              <a:off x="6510514" y="2214687"/>
              <a:ext cx="2204947" cy="890441"/>
            </a:xfrm>
            <a:prstGeom prst="rect">
              <a:avLst/>
            </a:prstGeom>
            <a:noFill/>
          </p:spPr>
          <p:txBody>
            <a:bodyPr wrap="square" rtlCol="0">
              <a:spAutoFit/>
            </a:bodyPr>
            <a:lstStyle/>
            <a:p>
              <a:pPr algn="ctr" defTabSz="1152053">
                <a:lnSpc>
                  <a:spcPct val="150000"/>
                </a:lnSpc>
                <a:buClrTx/>
                <a:defRPr/>
              </a:pPr>
              <a:r>
                <a:rPr lang="en-US" sz="2400" b="1" dirty="0" err="1">
                  <a:solidFill>
                    <a:schemeClr val="tx1"/>
                  </a:solidFill>
                  <a:latin typeface="+mn-lt"/>
                </a:rPr>
                <a:t>Đoạn</a:t>
              </a:r>
              <a:r>
                <a:rPr lang="vi-VN" sz="2400" b="1" dirty="0">
                  <a:solidFill>
                    <a:schemeClr val="tx1"/>
                  </a:solidFill>
                  <a:latin typeface="+mn-lt"/>
                </a:rPr>
                <a:t> 3: </a:t>
              </a:r>
              <a:endParaRPr lang="en-US" sz="2400" b="1" dirty="0">
                <a:solidFill>
                  <a:schemeClr val="tx1"/>
                </a:solidFill>
                <a:latin typeface="+mn-lt"/>
              </a:endParaRPr>
            </a:p>
            <a:p>
              <a:pPr algn="ctr" defTabSz="1152053">
                <a:lnSpc>
                  <a:spcPct val="150000"/>
                </a:lnSpc>
                <a:buClrTx/>
                <a:defRPr/>
              </a:pPr>
              <a:r>
                <a:rPr lang="en-US" sz="2400" dirty="0" err="1">
                  <a:solidFill>
                    <a:schemeClr val="tx1"/>
                  </a:solidFill>
                  <a:latin typeface="+mn-lt"/>
                </a:rPr>
                <a:t>Đoạn</a:t>
              </a:r>
              <a:r>
                <a:rPr lang="en-US" sz="2400" dirty="0">
                  <a:solidFill>
                    <a:schemeClr val="tx1"/>
                  </a:solidFill>
                  <a:latin typeface="+mn-lt"/>
                </a:rPr>
                <a:t> </a:t>
              </a:r>
              <a:r>
                <a:rPr lang="vi-VN" sz="2400" dirty="0">
                  <a:solidFill>
                    <a:schemeClr val="tx1"/>
                  </a:solidFill>
                  <a:latin typeface="+mn-lt"/>
                </a:rPr>
                <a:t>còn lại.</a:t>
              </a:r>
            </a:p>
          </p:txBody>
        </p:sp>
        <p:grpSp>
          <p:nvGrpSpPr>
            <p:cNvPr id="17" name="Group 16">
              <a:extLst>
                <a:ext uri="{FF2B5EF4-FFF2-40B4-BE49-F238E27FC236}">
                  <a16:creationId xmlns:a16="http://schemas.microsoft.com/office/drawing/2014/main" id="{28387639-F7D8-90F4-0065-12D010252FDD}"/>
                </a:ext>
              </a:extLst>
            </p:cNvPr>
            <p:cNvGrpSpPr/>
            <p:nvPr/>
          </p:nvGrpSpPr>
          <p:grpSpPr>
            <a:xfrm>
              <a:off x="6700839" y="3622366"/>
              <a:ext cx="1824300" cy="977494"/>
              <a:chOff x="6700841" y="3386095"/>
              <a:chExt cx="1824300" cy="977494"/>
            </a:xfrm>
          </p:grpSpPr>
          <p:sp>
            <p:nvSpPr>
              <p:cNvPr id="18" name="Google Shape;1267;p59">
                <a:extLst>
                  <a:ext uri="{FF2B5EF4-FFF2-40B4-BE49-F238E27FC236}">
                    <a16:creationId xmlns:a16="http://schemas.microsoft.com/office/drawing/2014/main" id="{03B967B5-7463-8B8C-554B-CC5FA9DDF3DA}"/>
                  </a:ext>
                </a:extLst>
              </p:cNvPr>
              <p:cNvSpPr/>
              <p:nvPr/>
            </p:nvSpPr>
            <p:spPr>
              <a:xfrm>
                <a:off x="6700841" y="3386095"/>
                <a:ext cx="1824300" cy="977494"/>
              </a:xfrm>
              <a:prstGeom prst="roundRect">
                <a:avLst>
                  <a:gd name="adj" fmla="val 16667"/>
                </a:avLst>
              </a:prstGeom>
              <a:solidFill>
                <a:srgbClr val="FFFFFF"/>
              </a:solidFill>
              <a:ln>
                <a:noFill/>
              </a:ln>
            </p:spPr>
            <p:txBody>
              <a:bodyPr spcFirstLastPara="1" wrap="square" lIns="115184" tIns="115184" rIns="115184" bIns="115184" anchor="ctr" anchorCtr="0">
                <a:noAutofit/>
              </a:bodyPr>
              <a:lstStyle/>
              <a:p>
                <a:pPr defTabSz="1152053">
                  <a:buClrTx/>
                  <a:defRPr/>
                </a:pPr>
                <a:endParaRPr sz="2400">
                  <a:solidFill>
                    <a:schemeClr val="tx1"/>
                  </a:solidFill>
                  <a:latin typeface="+mn-lt"/>
                </a:endParaRPr>
              </a:p>
            </p:txBody>
          </p:sp>
          <p:pic>
            <p:nvPicPr>
              <p:cNvPr id="19" name="Picture 6">
                <a:extLst>
                  <a:ext uri="{FF2B5EF4-FFF2-40B4-BE49-F238E27FC236}">
                    <a16:creationId xmlns:a16="http://schemas.microsoft.com/office/drawing/2014/main" id="{2F2B0E1F-2128-505F-5329-090526A863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043194">
                <a:off x="7270398" y="3521197"/>
                <a:ext cx="685186" cy="707289"/>
              </a:xfrm>
              <a:prstGeom prst="rect">
                <a:avLst/>
              </a:prstGeom>
            </p:spPr>
          </p:pic>
        </p:grpSp>
      </p:grpSp>
      <p:sp>
        <p:nvSpPr>
          <p:cNvPr id="23" name="Rounded Rectangle 12">
            <a:extLst>
              <a:ext uri="{FF2B5EF4-FFF2-40B4-BE49-F238E27FC236}">
                <a16:creationId xmlns:a16="http://schemas.microsoft.com/office/drawing/2014/main" id="{7A5EB785-D10D-9A63-E350-D5B3A5F4AFB4}"/>
              </a:ext>
            </a:extLst>
          </p:cNvPr>
          <p:cNvSpPr/>
          <p:nvPr/>
        </p:nvSpPr>
        <p:spPr>
          <a:xfrm>
            <a:off x="2125979" y="1571380"/>
            <a:ext cx="8218031" cy="1095056"/>
          </a:xfrm>
          <a:prstGeom prst="roundRect">
            <a:avLst>
              <a:gd name="adj" fmla="val 18641"/>
            </a:avLst>
          </a:prstGeom>
          <a:no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576026">
              <a:lnSpc>
                <a:spcPct val="150000"/>
              </a:lnSpc>
              <a:defRPr/>
            </a:pPr>
            <a:r>
              <a:rPr lang="vi-VN" sz="2400" b="1" kern="1200" dirty="0">
                <a:solidFill>
                  <a:sysClr val="windowText" lastClr="000000"/>
                </a:solidFill>
                <a:cs typeface="Arial" panose="020B0604020202020204" pitchFamily="34" charset="0"/>
              </a:rPr>
              <a:t> Bài </a:t>
            </a:r>
            <a:r>
              <a:rPr lang="en-US" sz="2400" b="1" kern="1200" dirty="0" err="1">
                <a:solidFill>
                  <a:sysClr val="windowText" lastClr="000000"/>
                </a:solidFill>
                <a:cs typeface="Arial" panose="020B0604020202020204" pitchFamily="34" charset="0"/>
              </a:rPr>
              <a:t>thơ</a:t>
            </a:r>
            <a:r>
              <a:rPr lang="en-US" sz="2400" b="1" kern="1200" dirty="0">
                <a:solidFill>
                  <a:sysClr val="windowText" lastClr="000000"/>
                </a:solidFill>
                <a:cs typeface="Arial" panose="020B0604020202020204" pitchFamily="34" charset="0"/>
              </a:rPr>
              <a:t> </a:t>
            </a:r>
            <a:r>
              <a:rPr lang="vi-VN" sz="2400" b="1" kern="1200" dirty="0">
                <a:solidFill>
                  <a:sysClr val="windowText" lastClr="000000"/>
                </a:solidFill>
                <a:cs typeface="Arial" panose="020B0604020202020204" pitchFamily="34" charset="0"/>
              </a:rPr>
              <a:t>có thể chia thành</a:t>
            </a:r>
            <a:r>
              <a:rPr lang="en-US" sz="2400" b="1" kern="1200" dirty="0">
                <a:solidFill>
                  <a:sysClr val="windowText" lastClr="000000"/>
                </a:solidFill>
                <a:cs typeface="Arial" panose="020B0604020202020204" pitchFamily="34" charset="0"/>
              </a:rPr>
              <a:t> 3 </a:t>
            </a:r>
            <a:r>
              <a:rPr lang="en-US" sz="2400" b="1" kern="1200" dirty="0" err="1">
                <a:solidFill>
                  <a:sysClr val="windowText" lastClr="000000"/>
                </a:solidFill>
                <a:cs typeface="Arial" panose="020B0604020202020204" pitchFamily="34" charset="0"/>
              </a:rPr>
              <a:t>đoạn</a:t>
            </a:r>
            <a:r>
              <a:rPr lang="en-US" sz="2400" b="1" kern="1200" dirty="0">
                <a:solidFill>
                  <a:sysClr val="windowText" lastClr="000000"/>
                </a:solidFill>
                <a:cs typeface="Arial" panose="020B0604020202020204" pitchFamily="34" charset="0"/>
              </a:rPr>
              <a:t> </a:t>
            </a:r>
            <a:r>
              <a:rPr lang="vi-VN" sz="2400" b="1" kern="1200" dirty="0">
                <a:solidFill>
                  <a:sysClr val="windowText" lastClr="000000"/>
                </a:solidFill>
                <a:cs typeface="Arial" panose="020B0604020202020204" pitchFamily="34" charset="0"/>
              </a:rPr>
              <a:t>như sau </a:t>
            </a:r>
          </a:p>
          <a:p>
            <a:pPr algn="ctr" defTabSz="576026">
              <a:lnSpc>
                <a:spcPct val="150000"/>
              </a:lnSpc>
              <a:defRPr/>
            </a:pPr>
            <a:r>
              <a:rPr lang="vi-VN" sz="2400" b="1" kern="1200" dirty="0">
                <a:solidFill>
                  <a:sysClr val="windowText" lastClr="000000"/>
                </a:solidFill>
                <a:cs typeface="Arial" panose="020B0604020202020204" pitchFamily="34" charset="0"/>
              </a:rPr>
              <a:t>để luyện đọc và tìm ý:</a:t>
            </a:r>
            <a:endParaRPr lang="en-US" sz="2400" b="1" kern="12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9482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C9E9D0-D5D9-A0F4-EC26-25C08ADE3280}"/>
            </a:ext>
          </a:extLst>
        </p:cNvPr>
        <p:cNvGrpSpPr/>
        <p:nvPr/>
      </p:nvGrpSpPr>
      <p:grpSpPr>
        <a:xfrm>
          <a:off x="0" y="0"/>
          <a:ext cx="0" cy="0"/>
          <a:chOff x="0" y="0"/>
          <a:chExt cx="0" cy="0"/>
        </a:xfrm>
      </p:grpSpPr>
      <p:sp>
        <p:nvSpPr>
          <p:cNvPr id="115" name="TextBox 114">
            <a:extLst>
              <a:ext uri="{FF2B5EF4-FFF2-40B4-BE49-F238E27FC236}">
                <a16:creationId xmlns:a16="http://schemas.microsoft.com/office/drawing/2014/main" id="{5B2CE8A1-AF9D-234B-29D9-141559547F39}"/>
              </a:ext>
            </a:extLst>
          </p:cNvPr>
          <p:cNvSpPr txBox="1"/>
          <p:nvPr/>
        </p:nvSpPr>
        <p:spPr>
          <a:xfrm>
            <a:off x="5328528" y="2439891"/>
            <a:ext cx="6877304" cy="2165563"/>
          </a:xfrm>
          <a:prstGeom prst="rect">
            <a:avLst/>
          </a:prstGeom>
          <a:noFill/>
        </p:spPr>
        <p:txBody>
          <a:bodyPr wrap="square" lIns="90711" tIns="0" rIns="90711" bIns="90711">
            <a:spAutoFit/>
          </a:bodyPr>
          <a:lstStyle/>
          <a:p>
            <a:pPr algn="ctr" defTabSz="1152053">
              <a:lnSpc>
                <a:spcPct val="150000"/>
              </a:lnSpc>
              <a:defRPr/>
            </a:pPr>
            <a:r>
              <a:rPr lang="vi-VN" sz="4800" b="1" dirty="0">
                <a:solidFill>
                  <a:srgbClr val="C00000"/>
                </a:solidFill>
                <a:latin typeface="+mn-lt"/>
                <a:ea typeface="Arial" panose="020B0604020202020204" pitchFamily="34" charset="0"/>
                <a:cs typeface="Arial" panose="020B0604020202020204" pitchFamily="34" charset="0"/>
              </a:rPr>
              <a:t>HOẠT ĐỘNG </a:t>
            </a:r>
            <a:r>
              <a:rPr lang="en-US" sz="4800" b="1" dirty="0">
                <a:solidFill>
                  <a:srgbClr val="C00000"/>
                </a:solidFill>
                <a:latin typeface="+mn-lt"/>
                <a:ea typeface="Arial" panose="020B0604020202020204" pitchFamily="34" charset="0"/>
                <a:cs typeface="Arial" panose="020B0604020202020204" pitchFamily="34" charset="0"/>
              </a:rPr>
              <a:t>2</a:t>
            </a:r>
            <a:r>
              <a:rPr lang="vi-VN" sz="4800" b="1" dirty="0">
                <a:solidFill>
                  <a:srgbClr val="C00000"/>
                </a:solidFill>
                <a:latin typeface="+mn-lt"/>
                <a:ea typeface="Arial" panose="020B0604020202020204" pitchFamily="34" charset="0"/>
                <a:cs typeface="Arial" panose="020B0604020202020204" pitchFamily="34" charset="0"/>
              </a:rPr>
              <a:t>: </a:t>
            </a:r>
            <a:endParaRPr lang="en-US" sz="4800" b="1" dirty="0">
              <a:solidFill>
                <a:srgbClr val="C00000"/>
              </a:solidFill>
              <a:latin typeface="+mn-lt"/>
              <a:ea typeface="Arial" panose="020B0604020202020204" pitchFamily="34" charset="0"/>
              <a:cs typeface="Arial" panose="020B0604020202020204" pitchFamily="34" charset="0"/>
            </a:endParaRPr>
          </a:p>
          <a:p>
            <a:pPr algn="ctr" defTabSz="1152053">
              <a:lnSpc>
                <a:spcPct val="150000"/>
              </a:lnSpc>
              <a:defRPr/>
            </a:pPr>
            <a:r>
              <a:rPr lang="vi-VN" sz="4800" b="1" dirty="0">
                <a:solidFill>
                  <a:schemeClr val="tx1"/>
                </a:solidFill>
                <a:latin typeface="+mn-lt"/>
                <a:ea typeface="Arial" panose="020B0604020202020204" pitchFamily="34" charset="0"/>
                <a:cs typeface="Arial" panose="020B0604020202020204" pitchFamily="34" charset="0"/>
              </a:rPr>
              <a:t>ĐỌC </a:t>
            </a:r>
            <a:r>
              <a:rPr lang="en-US" sz="4800" b="1" dirty="0">
                <a:solidFill>
                  <a:schemeClr val="tx1"/>
                </a:solidFill>
                <a:latin typeface="+mn-lt"/>
                <a:ea typeface="Arial" panose="020B0604020202020204" pitchFamily="34" charset="0"/>
                <a:cs typeface="Arial" panose="020B0604020202020204" pitchFamily="34" charset="0"/>
              </a:rPr>
              <a:t>HIỂU</a:t>
            </a:r>
            <a:endParaRPr lang="vi-VN" sz="4800" b="1" dirty="0">
              <a:solidFill>
                <a:schemeClr val="tx1"/>
              </a:solidFill>
              <a:latin typeface="+mn-lt"/>
              <a:ea typeface="Arial" panose="020B0604020202020204" pitchFamily="34" charset="0"/>
              <a:cs typeface="Arial" panose="020B0604020202020204" pitchFamily="34" charset="0"/>
            </a:endParaRPr>
          </a:p>
        </p:txBody>
      </p:sp>
      <p:grpSp>
        <p:nvGrpSpPr>
          <p:cNvPr id="116" name="Google Shape;839;p31">
            <a:extLst>
              <a:ext uri="{FF2B5EF4-FFF2-40B4-BE49-F238E27FC236}">
                <a16:creationId xmlns:a16="http://schemas.microsoft.com/office/drawing/2014/main" id="{861F8892-ADB7-2F81-A35D-2A559990FADD}"/>
              </a:ext>
            </a:extLst>
          </p:cNvPr>
          <p:cNvGrpSpPr/>
          <p:nvPr/>
        </p:nvGrpSpPr>
        <p:grpSpPr>
          <a:xfrm flipH="1">
            <a:off x="187996" y="2140742"/>
            <a:ext cx="5421751" cy="4978362"/>
            <a:chOff x="-256723" y="1152190"/>
            <a:chExt cx="4595760" cy="4219920"/>
          </a:xfrm>
        </p:grpSpPr>
        <p:grpSp>
          <p:nvGrpSpPr>
            <p:cNvPr id="117" name="Google Shape;840;p31">
              <a:extLst>
                <a:ext uri="{FF2B5EF4-FFF2-40B4-BE49-F238E27FC236}">
                  <a16:creationId xmlns:a16="http://schemas.microsoft.com/office/drawing/2014/main" id="{03BEDE9E-7915-C16E-0DF1-E3A027E612C7}"/>
                </a:ext>
              </a:extLst>
            </p:cNvPr>
            <p:cNvGrpSpPr/>
            <p:nvPr/>
          </p:nvGrpSpPr>
          <p:grpSpPr>
            <a:xfrm>
              <a:off x="-256723" y="1152190"/>
              <a:ext cx="4595760" cy="4219920"/>
              <a:chOff x="-256723" y="1152190"/>
              <a:chExt cx="4595760" cy="4219920"/>
            </a:xfrm>
          </p:grpSpPr>
          <p:sp>
            <p:nvSpPr>
              <p:cNvPr id="119" name="Google Shape;841;p31">
                <a:extLst>
                  <a:ext uri="{FF2B5EF4-FFF2-40B4-BE49-F238E27FC236}">
                    <a16:creationId xmlns:a16="http://schemas.microsoft.com/office/drawing/2014/main" id="{136CD325-9156-5BD2-95E9-AF69112A7CE1}"/>
                  </a:ext>
                </a:extLst>
              </p:cNvPr>
              <p:cNvSpPr/>
              <p:nvPr/>
            </p:nvSpPr>
            <p:spPr>
              <a:xfrm>
                <a:off x="2074277" y="3986110"/>
                <a:ext cx="1535040" cy="1196640"/>
              </a:xfrm>
              <a:custGeom>
                <a:avLst/>
                <a:gdLst/>
                <a:ahLst/>
                <a:cxnLst/>
                <a:rect l="l" t="t" r="r" b="b"/>
                <a:pathLst>
                  <a:path w="4264" h="3324" extrusionOk="0">
                    <a:moveTo>
                      <a:pt x="1811" y="3324"/>
                    </a:moveTo>
                    <a:lnTo>
                      <a:pt x="1821" y="2085"/>
                    </a:lnTo>
                    <a:lnTo>
                      <a:pt x="2318" y="3324"/>
                    </a:lnTo>
                    <a:lnTo>
                      <a:pt x="4264" y="3324"/>
                    </a:lnTo>
                    <a:lnTo>
                      <a:pt x="3671" y="281"/>
                    </a:lnTo>
                    <a:lnTo>
                      <a:pt x="177" y="0"/>
                    </a:lnTo>
                    <a:lnTo>
                      <a:pt x="0" y="3324"/>
                    </a:lnTo>
                    <a:lnTo>
                      <a:pt x="1811" y="3324"/>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20" name="Google Shape;842;p31">
                <a:extLst>
                  <a:ext uri="{FF2B5EF4-FFF2-40B4-BE49-F238E27FC236}">
                    <a16:creationId xmlns:a16="http://schemas.microsoft.com/office/drawing/2014/main" id="{6B2C066B-0F1B-ACD6-0020-CFE7EDFCA077}"/>
                  </a:ext>
                </a:extLst>
              </p:cNvPr>
              <p:cNvSpPr/>
              <p:nvPr/>
            </p:nvSpPr>
            <p:spPr>
              <a:xfrm>
                <a:off x="2345357" y="4000510"/>
                <a:ext cx="600480" cy="629640"/>
              </a:xfrm>
              <a:custGeom>
                <a:avLst/>
                <a:gdLst/>
                <a:ahLst/>
                <a:cxnLst/>
                <a:rect l="l" t="t" r="r" b="b"/>
                <a:pathLst>
                  <a:path w="1668" h="1749" extrusionOk="0">
                    <a:moveTo>
                      <a:pt x="1668" y="1717"/>
                    </a:moveTo>
                    <a:cubicBezTo>
                      <a:pt x="1094" y="1734"/>
                      <a:pt x="469" y="1772"/>
                      <a:pt x="55" y="1731"/>
                    </a:cubicBezTo>
                    <a:cubicBezTo>
                      <a:pt x="38" y="1434"/>
                      <a:pt x="31" y="610"/>
                      <a:pt x="0" y="0"/>
                    </a:cubicBezTo>
                    <a:cubicBezTo>
                      <a:pt x="343" y="25"/>
                      <a:pt x="974" y="67"/>
                      <a:pt x="1480" y="71"/>
                    </a:cubicBezTo>
                    <a:cubicBezTo>
                      <a:pt x="1520" y="659"/>
                      <a:pt x="1635" y="1423"/>
                      <a:pt x="1668" y="1717"/>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21" name="Google Shape;843;p31">
                <a:extLst>
                  <a:ext uri="{FF2B5EF4-FFF2-40B4-BE49-F238E27FC236}">
                    <a16:creationId xmlns:a16="http://schemas.microsoft.com/office/drawing/2014/main" id="{CB4F6A61-7901-BF51-F82B-6AA06F93198A}"/>
                  </a:ext>
                </a:extLst>
              </p:cNvPr>
              <p:cNvSpPr/>
              <p:nvPr/>
            </p:nvSpPr>
            <p:spPr>
              <a:xfrm>
                <a:off x="2691317" y="3965590"/>
                <a:ext cx="536760" cy="1217160"/>
              </a:xfrm>
              <a:custGeom>
                <a:avLst/>
                <a:gdLst/>
                <a:ahLst/>
                <a:cxnLst/>
                <a:rect l="l" t="t" r="r" b="b"/>
                <a:pathLst>
                  <a:path w="1491" h="3381" extrusionOk="0">
                    <a:moveTo>
                      <a:pt x="874" y="3381"/>
                    </a:moveTo>
                    <a:lnTo>
                      <a:pt x="907" y="3381"/>
                    </a:lnTo>
                    <a:lnTo>
                      <a:pt x="38" y="36"/>
                    </a:lnTo>
                    <a:lnTo>
                      <a:pt x="705" y="204"/>
                    </a:lnTo>
                    <a:lnTo>
                      <a:pt x="1458" y="3381"/>
                    </a:lnTo>
                    <a:lnTo>
                      <a:pt x="1491" y="3381"/>
                    </a:lnTo>
                    <a:lnTo>
                      <a:pt x="734" y="190"/>
                    </a:lnTo>
                    <a:cubicBezTo>
                      <a:pt x="733" y="184"/>
                      <a:pt x="728" y="179"/>
                      <a:pt x="722" y="178"/>
                    </a:cubicBezTo>
                    <a:lnTo>
                      <a:pt x="20" y="1"/>
                    </a:lnTo>
                    <a:cubicBezTo>
                      <a:pt x="14" y="-1"/>
                      <a:pt x="9" y="1"/>
                      <a:pt x="5" y="4"/>
                    </a:cubicBezTo>
                    <a:cubicBezTo>
                      <a:pt x="1" y="8"/>
                      <a:pt x="-1" y="13"/>
                      <a:pt x="0" y="18"/>
                    </a:cubicBezTo>
                    <a:lnTo>
                      <a:pt x="874" y="338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2" name="Google Shape;844;p31">
                <a:extLst>
                  <a:ext uri="{FF2B5EF4-FFF2-40B4-BE49-F238E27FC236}">
                    <a16:creationId xmlns:a16="http://schemas.microsoft.com/office/drawing/2014/main" id="{BA4E46D1-2E18-B3B4-D491-D58FA6B55065}"/>
                  </a:ext>
                </a:extLst>
              </p:cNvPr>
              <p:cNvSpPr/>
              <p:nvPr/>
            </p:nvSpPr>
            <p:spPr>
              <a:xfrm>
                <a:off x="3144197" y="3990070"/>
                <a:ext cx="304560" cy="1192680"/>
              </a:xfrm>
              <a:custGeom>
                <a:avLst/>
                <a:gdLst/>
                <a:ahLst/>
                <a:cxnLst/>
                <a:rect l="l" t="t" r="r" b="b"/>
                <a:pathLst>
                  <a:path w="846" h="3313" extrusionOk="0">
                    <a:moveTo>
                      <a:pt x="814" y="3313"/>
                    </a:moveTo>
                    <a:lnTo>
                      <a:pt x="846" y="3313"/>
                    </a:lnTo>
                    <a:lnTo>
                      <a:pt x="32" y="12"/>
                    </a:lnTo>
                    <a:cubicBezTo>
                      <a:pt x="30" y="4"/>
                      <a:pt x="21" y="-1"/>
                      <a:pt x="13" y="1"/>
                    </a:cubicBezTo>
                    <a:cubicBezTo>
                      <a:pt x="4" y="3"/>
                      <a:pt x="-1" y="11"/>
                      <a:pt x="1" y="19"/>
                    </a:cubicBezTo>
                    <a:lnTo>
                      <a:pt x="814" y="3313"/>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3" name="Google Shape;845;p31">
                <a:extLst>
                  <a:ext uri="{FF2B5EF4-FFF2-40B4-BE49-F238E27FC236}">
                    <a16:creationId xmlns:a16="http://schemas.microsoft.com/office/drawing/2014/main" id="{20F06C42-6052-5DEC-5476-A42F862E62BA}"/>
                  </a:ext>
                </a:extLst>
              </p:cNvPr>
              <p:cNvSpPr/>
              <p:nvPr/>
            </p:nvSpPr>
            <p:spPr>
              <a:xfrm>
                <a:off x="2167877" y="4509190"/>
                <a:ext cx="37800" cy="673560"/>
              </a:xfrm>
              <a:custGeom>
                <a:avLst/>
                <a:gdLst/>
                <a:ahLst/>
                <a:cxnLst/>
                <a:rect l="l" t="t" r="r" b="b"/>
                <a:pathLst>
                  <a:path w="105" h="1871" extrusionOk="0">
                    <a:moveTo>
                      <a:pt x="32" y="1871"/>
                    </a:moveTo>
                    <a:lnTo>
                      <a:pt x="105" y="15"/>
                    </a:lnTo>
                    <a:cubicBezTo>
                      <a:pt x="106" y="7"/>
                      <a:pt x="98" y="0"/>
                      <a:pt x="90" y="0"/>
                    </a:cubicBezTo>
                    <a:cubicBezTo>
                      <a:pt x="79" y="-1"/>
                      <a:pt x="74" y="6"/>
                      <a:pt x="73" y="14"/>
                    </a:cubicBezTo>
                    <a:lnTo>
                      <a:pt x="0" y="1871"/>
                    </a:lnTo>
                    <a:lnTo>
                      <a:pt x="32" y="187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4" name="Google Shape;846;p31">
                <a:extLst>
                  <a:ext uri="{FF2B5EF4-FFF2-40B4-BE49-F238E27FC236}">
                    <a16:creationId xmlns:a16="http://schemas.microsoft.com/office/drawing/2014/main" id="{63211C50-65C9-6D13-D7CA-50499EE18DF1}"/>
                  </a:ext>
                </a:extLst>
              </p:cNvPr>
              <p:cNvSpPr/>
              <p:nvPr/>
            </p:nvSpPr>
            <p:spPr>
              <a:xfrm>
                <a:off x="2376317" y="3931030"/>
                <a:ext cx="210600" cy="1251720"/>
              </a:xfrm>
              <a:custGeom>
                <a:avLst/>
                <a:gdLst/>
                <a:ahLst/>
                <a:cxnLst/>
                <a:rect l="l" t="t" r="r" b="b"/>
                <a:pathLst>
                  <a:path w="585" h="3477" extrusionOk="0">
                    <a:moveTo>
                      <a:pt x="32" y="3477"/>
                    </a:moveTo>
                    <a:lnTo>
                      <a:pt x="58" y="30"/>
                    </a:lnTo>
                    <a:lnTo>
                      <a:pt x="553" y="30"/>
                    </a:lnTo>
                    <a:lnTo>
                      <a:pt x="540" y="3477"/>
                    </a:lnTo>
                    <a:lnTo>
                      <a:pt x="572" y="3477"/>
                    </a:lnTo>
                    <a:lnTo>
                      <a:pt x="585" y="15"/>
                    </a:lnTo>
                    <a:cubicBezTo>
                      <a:pt x="585" y="12"/>
                      <a:pt x="583" y="8"/>
                      <a:pt x="580" y="5"/>
                    </a:cubicBezTo>
                    <a:cubicBezTo>
                      <a:pt x="577" y="2"/>
                      <a:pt x="573" y="0"/>
                      <a:pt x="569" y="0"/>
                    </a:cubicBezTo>
                    <a:lnTo>
                      <a:pt x="42" y="0"/>
                    </a:lnTo>
                    <a:cubicBezTo>
                      <a:pt x="33" y="0"/>
                      <a:pt x="26" y="7"/>
                      <a:pt x="26" y="15"/>
                    </a:cubicBezTo>
                    <a:lnTo>
                      <a:pt x="0" y="3477"/>
                    </a:lnTo>
                    <a:lnTo>
                      <a:pt x="32" y="34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5" name="Google Shape;847;p31">
                <a:extLst>
                  <a:ext uri="{FF2B5EF4-FFF2-40B4-BE49-F238E27FC236}">
                    <a16:creationId xmlns:a16="http://schemas.microsoft.com/office/drawing/2014/main" id="{80AD4AD8-11D2-5B95-9EB0-98D27FC16F08}"/>
                  </a:ext>
                </a:extLst>
              </p:cNvPr>
              <p:cNvSpPr/>
              <p:nvPr/>
            </p:nvSpPr>
            <p:spPr>
              <a:xfrm>
                <a:off x="985277" y="2713150"/>
                <a:ext cx="1545120" cy="928080"/>
              </a:xfrm>
              <a:custGeom>
                <a:avLst/>
                <a:gdLst/>
                <a:ahLst/>
                <a:cxnLst/>
                <a:rect l="l" t="t" r="r" b="b"/>
                <a:pathLst>
                  <a:path w="4292" h="2578" extrusionOk="0">
                    <a:moveTo>
                      <a:pt x="4292" y="61"/>
                    </a:moveTo>
                    <a:lnTo>
                      <a:pt x="4200" y="21"/>
                    </a:lnTo>
                    <a:cubicBezTo>
                      <a:pt x="3779" y="-1"/>
                      <a:pt x="3091" y="-37"/>
                      <a:pt x="2700" y="107"/>
                    </a:cubicBezTo>
                    <a:cubicBezTo>
                      <a:pt x="1765" y="452"/>
                      <a:pt x="51" y="847"/>
                      <a:pt x="9" y="847"/>
                    </a:cubicBezTo>
                    <a:cubicBezTo>
                      <a:pt x="-48" y="847"/>
                      <a:pt x="183" y="2578"/>
                      <a:pt x="183" y="2578"/>
                    </a:cubicBezTo>
                    <a:lnTo>
                      <a:pt x="3165" y="2025"/>
                    </a:lnTo>
                    <a:lnTo>
                      <a:pt x="4292" y="61"/>
                    </a:ln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26" name="Google Shape;848;p31">
                <a:extLst>
                  <a:ext uri="{FF2B5EF4-FFF2-40B4-BE49-F238E27FC236}">
                    <a16:creationId xmlns:a16="http://schemas.microsoft.com/office/drawing/2014/main" id="{67373EF6-36F7-6EE9-49F4-61A6E0ABFE10}"/>
                  </a:ext>
                </a:extLst>
              </p:cNvPr>
              <p:cNvSpPr/>
              <p:nvPr/>
            </p:nvSpPr>
            <p:spPr>
              <a:xfrm>
                <a:off x="2067797" y="2724670"/>
                <a:ext cx="358560" cy="1798200"/>
              </a:xfrm>
              <a:custGeom>
                <a:avLst/>
                <a:gdLst/>
                <a:ahLst/>
                <a:cxnLst/>
                <a:rect l="l" t="t" r="r" b="b"/>
                <a:pathLst>
                  <a:path w="996" h="4995" extrusionOk="0">
                    <a:moveTo>
                      <a:pt x="834" y="1727"/>
                    </a:moveTo>
                    <a:cubicBezTo>
                      <a:pt x="890" y="2850"/>
                      <a:pt x="825" y="4361"/>
                      <a:pt x="861" y="4995"/>
                    </a:cubicBezTo>
                    <a:cubicBezTo>
                      <a:pt x="352" y="4944"/>
                      <a:pt x="25" y="4880"/>
                      <a:pt x="25" y="4880"/>
                    </a:cubicBezTo>
                    <a:lnTo>
                      <a:pt x="0" y="729"/>
                    </a:lnTo>
                    <a:cubicBezTo>
                      <a:pt x="0" y="729"/>
                      <a:pt x="-50" y="122"/>
                      <a:pt x="891" y="9"/>
                    </a:cubicBezTo>
                    <a:cubicBezTo>
                      <a:pt x="921" y="5"/>
                      <a:pt x="952" y="2"/>
                      <a:pt x="983" y="0"/>
                    </a:cubicBezTo>
                    <a:cubicBezTo>
                      <a:pt x="1056" y="289"/>
                      <a:pt x="792" y="897"/>
                      <a:pt x="834" y="1727"/>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27" name="Google Shape;849;p31">
                <a:extLst>
                  <a:ext uri="{FF2B5EF4-FFF2-40B4-BE49-F238E27FC236}">
                    <a16:creationId xmlns:a16="http://schemas.microsoft.com/office/drawing/2014/main" id="{1DCCE29F-7D90-D0BB-9C53-37A6AC171D9C}"/>
                  </a:ext>
                </a:extLst>
              </p:cNvPr>
              <p:cNvSpPr/>
              <p:nvPr/>
            </p:nvSpPr>
            <p:spPr>
              <a:xfrm>
                <a:off x="2333477" y="2705230"/>
                <a:ext cx="738360" cy="1839960"/>
              </a:xfrm>
              <a:custGeom>
                <a:avLst/>
                <a:gdLst/>
                <a:ahLst/>
                <a:cxnLst/>
                <a:rect l="l" t="t" r="r" b="b"/>
                <a:pathLst>
                  <a:path w="2051" h="5111" extrusionOk="0">
                    <a:moveTo>
                      <a:pt x="1513" y="3669"/>
                    </a:moveTo>
                    <a:cubicBezTo>
                      <a:pt x="1553" y="4257"/>
                      <a:pt x="1613" y="4813"/>
                      <a:pt x="1645" y="5107"/>
                    </a:cubicBezTo>
                    <a:cubicBezTo>
                      <a:pt x="1071" y="5124"/>
                      <a:pt x="537" y="5091"/>
                      <a:pt x="123" y="5049"/>
                    </a:cubicBezTo>
                    <a:cubicBezTo>
                      <a:pt x="106" y="4753"/>
                      <a:pt x="63" y="4208"/>
                      <a:pt x="33" y="3598"/>
                    </a:cubicBezTo>
                    <a:cubicBezTo>
                      <a:pt x="-2" y="2902"/>
                      <a:pt x="-20" y="2121"/>
                      <a:pt x="35" y="1525"/>
                    </a:cubicBezTo>
                    <a:cubicBezTo>
                      <a:pt x="111" y="686"/>
                      <a:pt x="291" y="319"/>
                      <a:pt x="218" y="30"/>
                    </a:cubicBezTo>
                    <a:cubicBezTo>
                      <a:pt x="936" y="-84"/>
                      <a:pt x="1458" y="147"/>
                      <a:pt x="2051" y="281"/>
                    </a:cubicBezTo>
                    <a:cubicBezTo>
                      <a:pt x="1805" y="697"/>
                      <a:pt x="1528" y="1365"/>
                      <a:pt x="1480" y="2215"/>
                    </a:cubicBezTo>
                    <a:cubicBezTo>
                      <a:pt x="1457" y="2624"/>
                      <a:pt x="1478" y="3159"/>
                      <a:pt x="1513" y="366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sp>
            <p:nvSpPr>
              <p:cNvPr id="128" name="Google Shape;850;p31">
                <a:extLst>
                  <a:ext uri="{FF2B5EF4-FFF2-40B4-BE49-F238E27FC236}">
                    <a16:creationId xmlns:a16="http://schemas.microsoft.com/office/drawing/2014/main" id="{E823DFEB-E7D9-BC92-3B95-2A7E7A4D5208}"/>
                  </a:ext>
                </a:extLst>
              </p:cNvPr>
              <p:cNvSpPr/>
              <p:nvPr/>
            </p:nvSpPr>
            <p:spPr>
              <a:xfrm>
                <a:off x="2556317" y="2697310"/>
                <a:ext cx="307080" cy="112680"/>
              </a:xfrm>
              <a:custGeom>
                <a:avLst/>
                <a:gdLst/>
                <a:ahLst/>
                <a:cxnLst/>
                <a:rect l="l" t="t" r="r" b="b"/>
                <a:pathLst>
                  <a:path w="853" h="313" extrusionOk="0">
                    <a:moveTo>
                      <a:pt x="853" y="197"/>
                    </a:moveTo>
                    <a:cubicBezTo>
                      <a:pt x="852" y="202"/>
                      <a:pt x="851" y="207"/>
                      <a:pt x="849" y="212"/>
                    </a:cubicBezTo>
                    <a:cubicBezTo>
                      <a:pt x="820" y="286"/>
                      <a:pt x="631" y="328"/>
                      <a:pt x="411" y="307"/>
                    </a:cubicBezTo>
                    <a:cubicBezTo>
                      <a:pt x="185" y="286"/>
                      <a:pt x="7" y="207"/>
                      <a:pt x="1" y="127"/>
                    </a:cubicBezTo>
                    <a:cubicBezTo>
                      <a:pt x="0" y="123"/>
                      <a:pt x="0" y="120"/>
                      <a:pt x="1" y="116"/>
                    </a:cubicBezTo>
                    <a:cubicBezTo>
                      <a:pt x="2" y="108"/>
                      <a:pt x="4" y="99"/>
                      <a:pt x="10" y="91"/>
                    </a:cubicBezTo>
                    <a:lnTo>
                      <a:pt x="10" y="91"/>
                    </a:lnTo>
                    <a:cubicBezTo>
                      <a:pt x="51" y="24"/>
                      <a:pt x="232" y="-14"/>
                      <a:pt x="443" y="6"/>
                    </a:cubicBezTo>
                    <a:cubicBezTo>
                      <a:pt x="661" y="26"/>
                      <a:pt x="834" y="101"/>
                      <a:pt x="851" y="178"/>
                    </a:cubicBezTo>
                    <a:cubicBezTo>
                      <a:pt x="853" y="185"/>
                      <a:pt x="853" y="191"/>
                      <a:pt x="853" y="197"/>
                    </a:cubicBezTo>
                    <a:close/>
                  </a:path>
                </a:pathLst>
              </a:custGeom>
              <a:solidFill>
                <a:srgbClr val="FF9C9C"/>
              </a:solidFill>
              <a:ln>
                <a:noFill/>
              </a:ln>
            </p:spPr>
            <p:txBody>
              <a:bodyPr spcFirstLastPara="1" wrap="square" lIns="113389" tIns="56694" rIns="113389" bIns="56694" anchor="ctr" anchorCtr="1">
                <a:noAutofit/>
              </a:bodyPr>
              <a:lstStyle/>
              <a:p>
                <a:endParaRPr sz="2268"/>
              </a:p>
            </p:txBody>
          </p:sp>
          <p:sp>
            <p:nvSpPr>
              <p:cNvPr id="129" name="Google Shape;851;p31">
                <a:extLst>
                  <a:ext uri="{FF2B5EF4-FFF2-40B4-BE49-F238E27FC236}">
                    <a16:creationId xmlns:a16="http://schemas.microsoft.com/office/drawing/2014/main" id="{59CF2F4A-15E4-9DC1-AEE1-F9C96B77C0CD}"/>
                  </a:ext>
                </a:extLst>
              </p:cNvPr>
              <p:cNvSpPr/>
              <p:nvPr/>
            </p:nvSpPr>
            <p:spPr>
              <a:xfrm>
                <a:off x="2144837" y="3097630"/>
                <a:ext cx="47160" cy="163440"/>
              </a:xfrm>
              <a:custGeom>
                <a:avLst/>
                <a:gdLst/>
                <a:ahLst/>
                <a:cxnLst/>
                <a:rect l="l" t="t" r="r" b="b"/>
                <a:pathLst>
                  <a:path w="131" h="454" extrusionOk="0">
                    <a:moveTo>
                      <a:pt x="115" y="454"/>
                    </a:moveTo>
                    <a:lnTo>
                      <a:pt x="114" y="454"/>
                    </a:lnTo>
                    <a:cubicBezTo>
                      <a:pt x="105" y="454"/>
                      <a:pt x="99" y="447"/>
                      <a:pt x="99" y="439"/>
                    </a:cubicBezTo>
                    <a:cubicBezTo>
                      <a:pt x="99" y="436"/>
                      <a:pt x="112" y="150"/>
                      <a:pt x="3" y="24"/>
                    </a:cubicBezTo>
                    <a:cubicBezTo>
                      <a:pt x="-2" y="18"/>
                      <a:pt x="-1" y="9"/>
                      <a:pt x="6" y="3"/>
                    </a:cubicBezTo>
                    <a:cubicBezTo>
                      <a:pt x="13" y="-2"/>
                      <a:pt x="23" y="-1"/>
                      <a:pt x="29" y="6"/>
                    </a:cubicBezTo>
                    <a:cubicBezTo>
                      <a:pt x="144" y="141"/>
                      <a:pt x="132" y="428"/>
                      <a:pt x="131" y="440"/>
                    </a:cubicBezTo>
                    <a:cubicBezTo>
                      <a:pt x="131" y="448"/>
                      <a:pt x="123" y="454"/>
                      <a:pt x="115" y="454"/>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0" name="Google Shape;852;p31">
                <a:extLst>
                  <a:ext uri="{FF2B5EF4-FFF2-40B4-BE49-F238E27FC236}">
                    <a16:creationId xmlns:a16="http://schemas.microsoft.com/office/drawing/2014/main" id="{94B0ED59-3E5D-628F-3ABE-3CC1CA20A5E8}"/>
                  </a:ext>
                </a:extLst>
              </p:cNvPr>
              <p:cNvSpPr/>
              <p:nvPr/>
            </p:nvSpPr>
            <p:spPr>
              <a:xfrm>
                <a:off x="2798237" y="3059110"/>
                <a:ext cx="164520" cy="134280"/>
              </a:xfrm>
              <a:custGeom>
                <a:avLst/>
                <a:gdLst/>
                <a:ahLst/>
                <a:cxnLst/>
                <a:rect l="l" t="t" r="r" b="b"/>
                <a:pathLst>
                  <a:path w="457" h="373" extrusionOk="0">
                    <a:moveTo>
                      <a:pt x="44" y="343"/>
                    </a:moveTo>
                    <a:lnTo>
                      <a:pt x="413" y="343"/>
                    </a:lnTo>
                    <a:lnTo>
                      <a:pt x="229" y="45"/>
                    </a:lnTo>
                    <a:lnTo>
                      <a:pt x="44" y="343"/>
                    </a:lnTo>
                    <a:moveTo>
                      <a:pt x="441" y="373"/>
                    </a:moveTo>
                    <a:lnTo>
                      <a:pt x="17" y="373"/>
                    </a:lnTo>
                    <a:cubicBezTo>
                      <a:pt x="11" y="373"/>
                      <a:pt x="5" y="370"/>
                      <a:pt x="3" y="365"/>
                    </a:cubicBezTo>
                    <a:cubicBezTo>
                      <a:pt x="0" y="361"/>
                      <a:pt x="0" y="355"/>
                      <a:pt x="3" y="350"/>
                    </a:cubicBezTo>
                    <a:lnTo>
                      <a:pt x="215" y="7"/>
                    </a:lnTo>
                    <a:cubicBezTo>
                      <a:pt x="220" y="-2"/>
                      <a:pt x="236" y="-2"/>
                      <a:pt x="243" y="7"/>
                    </a:cubicBezTo>
                    <a:lnTo>
                      <a:pt x="455" y="350"/>
                    </a:lnTo>
                    <a:cubicBezTo>
                      <a:pt x="457" y="355"/>
                      <a:pt x="457" y="361"/>
                      <a:pt x="455" y="365"/>
                    </a:cubicBezTo>
                    <a:cubicBezTo>
                      <a:pt x="452" y="370"/>
                      <a:pt x="446" y="373"/>
                      <a:pt x="441" y="373"/>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31" name="Google Shape;853;p31">
                <a:extLst>
                  <a:ext uri="{FF2B5EF4-FFF2-40B4-BE49-F238E27FC236}">
                    <a16:creationId xmlns:a16="http://schemas.microsoft.com/office/drawing/2014/main" id="{51FAA52A-C7F6-5C18-3B98-60D265A2966F}"/>
                  </a:ext>
                </a:extLst>
              </p:cNvPr>
              <p:cNvSpPr/>
              <p:nvPr/>
            </p:nvSpPr>
            <p:spPr>
              <a:xfrm>
                <a:off x="3674117" y="2059750"/>
                <a:ext cx="664920" cy="874080"/>
              </a:xfrm>
              <a:custGeom>
                <a:avLst/>
                <a:gdLst/>
                <a:ahLst/>
                <a:cxnLst/>
                <a:rect l="l" t="t" r="r" b="b"/>
                <a:pathLst>
                  <a:path w="1847" h="2428" extrusionOk="0">
                    <a:moveTo>
                      <a:pt x="238" y="1482"/>
                    </a:moveTo>
                    <a:lnTo>
                      <a:pt x="238" y="1482"/>
                    </a:lnTo>
                    <a:cubicBezTo>
                      <a:pt x="185" y="1272"/>
                      <a:pt x="201" y="1053"/>
                      <a:pt x="283" y="852"/>
                    </a:cubicBezTo>
                    <a:cubicBezTo>
                      <a:pt x="361" y="664"/>
                      <a:pt x="379" y="469"/>
                      <a:pt x="464" y="459"/>
                    </a:cubicBezTo>
                    <a:cubicBezTo>
                      <a:pt x="629" y="438"/>
                      <a:pt x="587" y="849"/>
                      <a:pt x="587" y="849"/>
                    </a:cubicBezTo>
                    <a:cubicBezTo>
                      <a:pt x="587" y="849"/>
                      <a:pt x="1055" y="19"/>
                      <a:pt x="1211" y="10"/>
                    </a:cubicBezTo>
                    <a:cubicBezTo>
                      <a:pt x="1395" y="-1"/>
                      <a:pt x="1133" y="554"/>
                      <a:pt x="1133" y="554"/>
                    </a:cubicBezTo>
                    <a:cubicBezTo>
                      <a:pt x="1133" y="554"/>
                      <a:pt x="1385" y="-51"/>
                      <a:pt x="1568" y="3"/>
                    </a:cubicBezTo>
                    <a:cubicBezTo>
                      <a:pt x="1720" y="48"/>
                      <a:pt x="1357" y="671"/>
                      <a:pt x="1357" y="671"/>
                    </a:cubicBezTo>
                    <a:cubicBezTo>
                      <a:pt x="1357" y="671"/>
                      <a:pt x="1646" y="141"/>
                      <a:pt x="1808" y="246"/>
                    </a:cubicBezTo>
                    <a:cubicBezTo>
                      <a:pt x="1937" y="330"/>
                      <a:pt x="1534" y="832"/>
                      <a:pt x="1534" y="832"/>
                    </a:cubicBezTo>
                    <a:cubicBezTo>
                      <a:pt x="1534" y="832"/>
                      <a:pt x="1783" y="573"/>
                      <a:pt x="1840" y="657"/>
                    </a:cubicBezTo>
                    <a:cubicBezTo>
                      <a:pt x="1909" y="759"/>
                      <a:pt x="1455" y="1537"/>
                      <a:pt x="1248" y="1736"/>
                    </a:cubicBezTo>
                    <a:cubicBezTo>
                      <a:pt x="1041" y="1935"/>
                      <a:pt x="897" y="2428"/>
                      <a:pt x="897" y="2428"/>
                    </a:cubicBezTo>
                    <a:lnTo>
                      <a:pt x="0" y="2079"/>
                    </a:lnTo>
                    <a:lnTo>
                      <a:pt x="238" y="1482"/>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32" name="Google Shape;854;p31">
                <a:extLst>
                  <a:ext uri="{FF2B5EF4-FFF2-40B4-BE49-F238E27FC236}">
                    <a16:creationId xmlns:a16="http://schemas.microsoft.com/office/drawing/2014/main" id="{2031218F-3191-0A12-C3AB-CFCDCFE94232}"/>
                  </a:ext>
                </a:extLst>
              </p:cNvPr>
              <p:cNvSpPr/>
              <p:nvPr/>
            </p:nvSpPr>
            <p:spPr>
              <a:xfrm>
                <a:off x="3879677" y="2360350"/>
                <a:ext cx="80280" cy="222120"/>
              </a:xfrm>
              <a:custGeom>
                <a:avLst/>
                <a:gdLst/>
                <a:ahLst/>
                <a:cxnLst/>
                <a:rect l="l" t="t" r="r" b="b"/>
                <a:pathLst>
                  <a:path w="223" h="617" extrusionOk="0">
                    <a:moveTo>
                      <a:pt x="186" y="617"/>
                    </a:moveTo>
                    <a:cubicBezTo>
                      <a:pt x="184" y="617"/>
                      <a:pt x="183" y="617"/>
                      <a:pt x="181" y="617"/>
                    </a:cubicBezTo>
                    <a:cubicBezTo>
                      <a:pt x="173" y="615"/>
                      <a:pt x="168" y="607"/>
                      <a:pt x="170" y="599"/>
                    </a:cubicBezTo>
                    <a:cubicBezTo>
                      <a:pt x="264" y="234"/>
                      <a:pt x="8" y="28"/>
                      <a:pt x="6" y="26"/>
                    </a:cubicBezTo>
                    <a:cubicBezTo>
                      <a:pt x="-1" y="21"/>
                      <a:pt x="-2" y="11"/>
                      <a:pt x="4" y="5"/>
                    </a:cubicBezTo>
                    <a:cubicBezTo>
                      <a:pt x="9" y="-2"/>
                      <a:pt x="20" y="-2"/>
                      <a:pt x="26" y="3"/>
                    </a:cubicBezTo>
                    <a:cubicBezTo>
                      <a:pt x="29" y="5"/>
                      <a:pt x="300" y="224"/>
                      <a:pt x="201" y="606"/>
                    </a:cubicBezTo>
                    <a:cubicBezTo>
                      <a:pt x="199" y="612"/>
                      <a:pt x="193" y="617"/>
                      <a:pt x="186" y="617"/>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3" name="Google Shape;855;p31">
                <a:extLst>
                  <a:ext uri="{FF2B5EF4-FFF2-40B4-BE49-F238E27FC236}">
                    <a16:creationId xmlns:a16="http://schemas.microsoft.com/office/drawing/2014/main" id="{906E3FA8-BD44-8B77-82EA-E2479C3233BD}"/>
                  </a:ext>
                </a:extLst>
              </p:cNvPr>
              <p:cNvSpPr/>
              <p:nvPr/>
            </p:nvSpPr>
            <p:spPr>
              <a:xfrm>
                <a:off x="4063277" y="2197630"/>
                <a:ext cx="50040" cy="90720"/>
              </a:xfrm>
              <a:custGeom>
                <a:avLst/>
                <a:gdLst/>
                <a:ahLst/>
                <a:cxnLst/>
                <a:rect l="l" t="t" r="r" b="b"/>
                <a:pathLst>
                  <a:path w="139" h="252" extrusionOk="0">
                    <a:moveTo>
                      <a:pt x="16" y="252"/>
                    </a:moveTo>
                    <a:cubicBezTo>
                      <a:pt x="14" y="252"/>
                      <a:pt x="12" y="252"/>
                      <a:pt x="10" y="251"/>
                    </a:cubicBezTo>
                    <a:cubicBezTo>
                      <a:pt x="1" y="248"/>
                      <a:pt x="-2" y="239"/>
                      <a:pt x="1" y="231"/>
                    </a:cubicBezTo>
                    <a:lnTo>
                      <a:pt x="108" y="9"/>
                    </a:lnTo>
                    <a:cubicBezTo>
                      <a:pt x="112" y="1"/>
                      <a:pt x="121" y="-2"/>
                      <a:pt x="129" y="1"/>
                    </a:cubicBezTo>
                    <a:cubicBezTo>
                      <a:pt x="137" y="4"/>
                      <a:pt x="141" y="13"/>
                      <a:pt x="137" y="21"/>
                    </a:cubicBezTo>
                    <a:lnTo>
                      <a:pt x="31" y="244"/>
                    </a:lnTo>
                    <a:cubicBezTo>
                      <a:pt x="28" y="249"/>
                      <a:pt x="22" y="252"/>
                      <a:pt x="16" y="252"/>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4" name="Google Shape;856;p31">
                <a:extLst>
                  <a:ext uri="{FF2B5EF4-FFF2-40B4-BE49-F238E27FC236}">
                    <a16:creationId xmlns:a16="http://schemas.microsoft.com/office/drawing/2014/main" id="{4A13151E-A01B-301A-D5E8-8453484DD9C3}"/>
                  </a:ext>
                </a:extLst>
              </p:cNvPr>
              <p:cNvSpPr/>
              <p:nvPr/>
            </p:nvSpPr>
            <p:spPr>
              <a:xfrm>
                <a:off x="4146077" y="2233270"/>
                <a:ext cx="54720" cy="93960"/>
              </a:xfrm>
              <a:custGeom>
                <a:avLst/>
                <a:gdLst/>
                <a:ahLst/>
                <a:cxnLst/>
                <a:rect l="l" t="t" r="r" b="b"/>
                <a:pathLst>
                  <a:path w="152" h="261" extrusionOk="0">
                    <a:moveTo>
                      <a:pt x="16" y="261"/>
                    </a:moveTo>
                    <a:cubicBezTo>
                      <a:pt x="14" y="261"/>
                      <a:pt x="11" y="261"/>
                      <a:pt x="9" y="260"/>
                    </a:cubicBezTo>
                    <a:cubicBezTo>
                      <a:pt x="2" y="256"/>
                      <a:pt x="-2" y="247"/>
                      <a:pt x="2" y="239"/>
                    </a:cubicBezTo>
                    <a:lnTo>
                      <a:pt x="122" y="9"/>
                    </a:lnTo>
                    <a:cubicBezTo>
                      <a:pt x="125" y="1"/>
                      <a:pt x="134" y="-2"/>
                      <a:pt x="143" y="1"/>
                    </a:cubicBezTo>
                    <a:cubicBezTo>
                      <a:pt x="150" y="5"/>
                      <a:pt x="154" y="14"/>
                      <a:pt x="150" y="22"/>
                    </a:cubicBezTo>
                    <a:lnTo>
                      <a:pt x="30" y="252"/>
                    </a:lnTo>
                    <a:cubicBezTo>
                      <a:pt x="28" y="258"/>
                      <a:pt x="22" y="261"/>
                      <a:pt x="16" y="261"/>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5" name="Google Shape;857;p31">
                <a:extLst>
                  <a:ext uri="{FF2B5EF4-FFF2-40B4-BE49-F238E27FC236}">
                    <a16:creationId xmlns:a16="http://schemas.microsoft.com/office/drawing/2014/main" id="{BC4BE25B-9295-7FDC-7033-568157F305CB}"/>
                  </a:ext>
                </a:extLst>
              </p:cNvPr>
              <p:cNvSpPr/>
              <p:nvPr/>
            </p:nvSpPr>
            <p:spPr>
              <a:xfrm>
                <a:off x="4206197" y="2319310"/>
                <a:ext cx="52920" cy="66600"/>
              </a:xfrm>
              <a:custGeom>
                <a:avLst/>
                <a:gdLst/>
                <a:ahLst/>
                <a:cxnLst/>
                <a:rect l="l" t="t" r="r" b="b"/>
                <a:pathLst>
                  <a:path w="147" h="185" extrusionOk="0">
                    <a:moveTo>
                      <a:pt x="16" y="185"/>
                    </a:moveTo>
                    <a:cubicBezTo>
                      <a:pt x="12" y="185"/>
                      <a:pt x="9" y="184"/>
                      <a:pt x="7" y="183"/>
                    </a:cubicBezTo>
                    <a:cubicBezTo>
                      <a:pt x="-1" y="178"/>
                      <a:pt x="-3" y="169"/>
                      <a:pt x="2" y="162"/>
                    </a:cubicBezTo>
                    <a:lnTo>
                      <a:pt x="118" y="7"/>
                    </a:lnTo>
                    <a:cubicBezTo>
                      <a:pt x="122" y="0"/>
                      <a:pt x="133" y="-2"/>
                      <a:pt x="140" y="3"/>
                    </a:cubicBezTo>
                    <a:cubicBezTo>
                      <a:pt x="147" y="8"/>
                      <a:pt x="149" y="17"/>
                      <a:pt x="144" y="23"/>
                    </a:cubicBezTo>
                    <a:lnTo>
                      <a:pt x="29" y="179"/>
                    </a:lnTo>
                    <a:cubicBezTo>
                      <a:pt x="26" y="183"/>
                      <a:pt x="20" y="185"/>
                      <a:pt x="16" y="185"/>
                    </a:cubicBezTo>
                    <a:close/>
                  </a:path>
                </a:pathLst>
              </a:custGeom>
              <a:solidFill>
                <a:srgbClr val="0D0F1C"/>
              </a:solidFill>
              <a:ln>
                <a:noFill/>
              </a:ln>
            </p:spPr>
            <p:txBody>
              <a:bodyPr spcFirstLastPara="1" wrap="square" lIns="113389" tIns="27213" rIns="113389" bIns="27213" anchor="ctr" anchorCtr="1">
                <a:noAutofit/>
              </a:bodyPr>
              <a:lstStyle/>
              <a:p>
                <a:endParaRPr sz="2268"/>
              </a:p>
            </p:txBody>
          </p:sp>
          <p:sp>
            <p:nvSpPr>
              <p:cNvPr id="136" name="Google Shape;858;p31">
                <a:extLst>
                  <a:ext uri="{FF2B5EF4-FFF2-40B4-BE49-F238E27FC236}">
                    <a16:creationId xmlns:a16="http://schemas.microsoft.com/office/drawing/2014/main" id="{D90D4FE1-F605-3901-7777-B065759C397B}"/>
                  </a:ext>
                </a:extLst>
              </p:cNvPr>
              <p:cNvSpPr/>
              <p:nvPr/>
            </p:nvSpPr>
            <p:spPr>
              <a:xfrm>
                <a:off x="2854397" y="2806390"/>
                <a:ext cx="865800" cy="1737360"/>
              </a:xfrm>
              <a:custGeom>
                <a:avLst/>
                <a:gdLst/>
                <a:ahLst/>
                <a:cxnLst/>
                <a:rect l="l" t="t" r="r" b="b"/>
                <a:pathLst>
                  <a:path w="2405" h="4826" extrusionOk="0">
                    <a:moveTo>
                      <a:pt x="1951" y="820"/>
                    </a:moveTo>
                    <a:lnTo>
                      <a:pt x="2405" y="1615"/>
                    </a:lnTo>
                    <a:lnTo>
                      <a:pt x="1566" y="2200"/>
                    </a:lnTo>
                    <a:lnTo>
                      <a:pt x="1839" y="4662"/>
                    </a:lnTo>
                    <a:cubicBezTo>
                      <a:pt x="1412" y="4741"/>
                      <a:pt x="612" y="4814"/>
                      <a:pt x="198" y="4826"/>
                    </a:cubicBezTo>
                    <a:cubicBezTo>
                      <a:pt x="137" y="4276"/>
                      <a:pt x="-70" y="2564"/>
                      <a:pt x="24" y="1686"/>
                    </a:cubicBezTo>
                    <a:cubicBezTo>
                      <a:pt x="111" y="870"/>
                      <a:pt x="320" y="422"/>
                      <a:pt x="604" y="0"/>
                    </a:cubicBezTo>
                    <a:cubicBezTo>
                      <a:pt x="730" y="29"/>
                      <a:pt x="851" y="58"/>
                      <a:pt x="962" y="85"/>
                    </a:cubicBezTo>
                    <a:cubicBezTo>
                      <a:pt x="1387" y="192"/>
                      <a:pt x="1744" y="458"/>
                      <a:pt x="1951" y="820"/>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37" name="Google Shape;859;p31">
                <a:extLst>
                  <a:ext uri="{FF2B5EF4-FFF2-40B4-BE49-F238E27FC236}">
                    <a16:creationId xmlns:a16="http://schemas.microsoft.com/office/drawing/2014/main" id="{05226A85-9B19-6245-1FF5-B98984413467}"/>
                  </a:ext>
                </a:extLst>
              </p:cNvPr>
              <p:cNvSpPr/>
              <p:nvPr/>
            </p:nvSpPr>
            <p:spPr>
              <a:xfrm>
                <a:off x="3220157" y="2755630"/>
                <a:ext cx="815040" cy="1349640"/>
              </a:xfrm>
              <a:custGeom>
                <a:avLst/>
                <a:gdLst/>
                <a:ahLst/>
                <a:cxnLst/>
                <a:rect l="l" t="t" r="r" b="b"/>
                <a:pathLst>
                  <a:path w="2264" h="3749" extrusionOk="0">
                    <a:moveTo>
                      <a:pt x="1102" y="331"/>
                    </a:moveTo>
                    <a:lnTo>
                      <a:pt x="1264" y="42"/>
                    </a:lnTo>
                    <a:cubicBezTo>
                      <a:pt x="1285" y="6"/>
                      <a:pt x="1333" y="-10"/>
                      <a:pt x="1374" y="7"/>
                    </a:cubicBezTo>
                    <a:lnTo>
                      <a:pt x="2213" y="349"/>
                    </a:lnTo>
                    <a:cubicBezTo>
                      <a:pt x="2251" y="364"/>
                      <a:pt x="2271" y="403"/>
                      <a:pt x="2261" y="440"/>
                    </a:cubicBezTo>
                    <a:lnTo>
                      <a:pt x="2174" y="774"/>
                    </a:lnTo>
                    <a:cubicBezTo>
                      <a:pt x="2174" y="774"/>
                      <a:pt x="2423" y="1326"/>
                      <a:pt x="2086" y="2418"/>
                    </a:cubicBezTo>
                    <a:cubicBezTo>
                      <a:pt x="1723" y="3596"/>
                      <a:pt x="620" y="4071"/>
                      <a:pt x="206" y="3521"/>
                    </a:cubicBezTo>
                    <a:cubicBezTo>
                      <a:pt x="-382" y="2739"/>
                      <a:pt x="401" y="894"/>
                      <a:pt x="1102" y="331"/>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38" name="Google Shape;860;p31">
                <a:extLst>
                  <a:ext uri="{FF2B5EF4-FFF2-40B4-BE49-F238E27FC236}">
                    <a16:creationId xmlns:a16="http://schemas.microsoft.com/office/drawing/2014/main" id="{6BD4D263-3C0B-4A2B-D02E-741A0A3A81F3}"/>
                  </a:ext>
                </a:extLst>
              </p:cNvPr>
              <p:cNvSpPr/>
              <p:nvPr/>
            </p:nvSpPr>
            <p:spPr>
              <a:xfrm>
                <a:off x="3611117" y="2869750"/>
                <a:ext cx="397440" cy="169920"/>
              </a:xfrm>
              <a:custGeom>
                <a:avLst/>
                <a:gdLst/>
                <a:ahLst/>
                <a:cxnLst/>
                <a:rect l="l" t="t" r="r" b="b"/>
                <a:pathLst>
                  <a:path w="1104" h="472" extrusionOk="0">
                    <a:moveTo>
                      <a:pt x="1088" y="472"/>
                    </a:moveTo>
                    <a:cubicBezTo>
                      <a:pt x="1085" y="472"/>
                      <a:pt x="1082" y="471"/>
                      <a:pt x="1080" y="470"/>
                    </a:cubicBezTo>
                    <a:cubicBezTo>
                      <a:pt x="611" y="207"/>
                      <a:pt x="17" y="30"/>
                      <a:pt x="11" y="29"/>
                    </a:cubicBezTo>
                    <a:cubicBezTo>
                      <a:pt x="3" y="26"/>
                      <a:pt x="-2" y="18"/>
                      <a:pt x="1" y="10"/>
                    </a:cubicBezTo>
                    <a:cubicBezTo>
                      <a:pt x="3" y="2"/>
                      <a:pt x="13" y="-2"/>
                      <a:pt x="21" y="0"/>
                    </a:cubicBezTo>
                    <a:cubicBezTo>
                      <a:pt x="27" y="2"/>
                      <a:pt x="624" y="179"/>
                      <a:pt x="1096" y="445"/>
                    </a:cubicBezTo>
                    <a:cubicBezTo>
                      <a:pt x="1104" y="449"/>
                      <a:pt x="1106" y="458"/>
                      <a:pt x="1101" y="465"/>
                    </a:cubicBezTo>
                    <a:cubicBezTo>
                      <a:pt x="1098" y="470"/>
                      <a:pt x="1093" y="472"/>
                      <a:pt x="1088" y="47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39" name="Google Shape;861;p31">
                <a:extLst>
                  <a:ext uri="{FF2B5EF4-FFF2-40B4-BE49-F238E27FC236}">
                    <a16:creationId xmlns:a16="http://schemas.microsoft.com/office/drawing/2014/main" id="{ECC22473-CB46-D117-BD0F-1C791A7D1BD6}"/>
                  </a:ext>
                </a:extLst>
              </p:cNvPr>
              <p:cNvSpPr/>
              <p:nvPr/>
            </p:nvSpPr>
            <p:spPr>
              <a:xfrm>
                <a:off x="3204677" y="2999710"/>
                <a:ext cx="289800" cy="586440"/>
              </a:xfrm>
              <a:custGeom>
                <a:avLst/>
                <a:gdLst/>
                <a:ahLst/>
                <a:cxnLst/>
                <a:rect l="l" t="t" r="r" b="b"/>
                <a:pathLst>
                  <a:path w="805" h="1629" extrusionOk="0">
                    <a:moveTo>
                      <a:pt x="16" y="1629"/>
                    </a:moveTo>
                    <a:cubicBezTo>
                      <a:pt x="15" y="1629"/>
                      <a:pt x="14" y="1629"/>
                      <a:pt x="14" y="1629"/>
                    </a:cubicBezTo>
                    <a:cubicBezTo>
                      <a:pt x="5" y="1627"/>
                      <a:pt x="-1" y="1620"/>
                      <a:pt x="0" y="1611"/>
                    </a:cubicBezTo>
                    <a:cubicBezTo>
                      <a:pt x="165" y="721"/>
                      <a:pt x="770" y="13"/>
                      <a:pt x="777" y="6"/>
                    </a:cubicBezTo>
                    <a:cubicBezTo>
                      <a:pt x="782" y="-1"/>
                      <a:pt x="793" y="-2"/>
                      <a:pt x="799" y="4"/>
                    </a:cubicBezTo>
                    <a:cubicBezTo>
                      <a:pt x="806" y="9"/>
                      <a:pt x="807" y="18"/>
                      <a:pt x="801" y="25"/>
                    </a:cubicBezTo>
                    <a:cubicBezTo>
                      <a:pt x="796" y="32"/>
                      <a:pt x="195" y="734"/>
                      <a:pt x="32" y="1616"/>
                    </a:cubicBezTo>
                    <a:cubicBezTo>
                      <a:pt x="31" y="1623"/>
                      <a:pt x="24" y="1629"/>
                      <a:pt x="16" y="162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40" name="Google Shape;862;p31">
                <a:extLst>
                  <a:ext uri="{FF2B5EF4-FFF2-40B4-BE49-F238E27FC236}">
                    <a16:creationId xmlns:a16="http://schemas.microsoft.com/office/drawing/2014/main" id="{BA2F8B3A-8AB5-C0EF-9394-8A32D34255D6}"/>
                  </a:ext>
                </a:extLst>
              </p:cNvPr>
              <p:cNvSpPr/>
              <p:nvPr/>
            </p:nvSpPr>
            <p:spPr>
              <a:xfrm>
                <a:off x="3208637" y="3908350"/>
                <a:ext cx="277560" cy="198360"/>
              </a:xfrm>
              <a:custGeom>
                <a:avLst/>
                <a:gdLst/>
                <a:ahLst/>
                <a:cxnLst/>
                <a:rect l="l" t="t" r="r" b="b"/>
                <a:pathLst>
                  <a:path w="771" h="551" extrusionOk="0">
                    <a:moveTo>
                      <a:pt x="690" y="551"/>
                    </a:moveTo>
                    <a:cubicBezTo>
                      <a:pt x="447" y="551"/>
                      <a:pt x="156" y="413"/>
                      <a:pt x="1" y="20"/>
                    </a:cubicBezTo>
                    <a:cubicBezTo>
                      <a:pt x="-2" y="13"/>
                      <a:pt x="2" y="4"/>
                      <a:pt x="10" y="1"/>
                    </a:cubicBezTo>
                    <a:cubicBezTo>
                      <a:pt x="19" y="-2"/>
                      <a:pt x="28" y="2"/>
                      <a:pt x="31" y="10"/>
                    </a:cubicBezTo>
                    <a:cubicBezTo>
                      <a:pt x="194" y="424"/>
                      <a:pt x="511" y="543"/>
                      <a:pt x="753" y="517"/>
                    </a:cubicBezTo>
                    <a:cubicBezTo>
                      <a:pt x="762" y="516"/>
                      <a:pt x="770" y="523"/>
                      <a:pt x="771" y="531"/>
                    </a:cubicBezTo>
                    <a:cubicBezTo>
                      <a:pt x="772" y="539"/>
                      <a:pt x="766" y="546"/>
                      <a:pt x="757" y="547"/>
                    </a:cubicBezTo>
                    <a:cubicBezTo>
                      <a:pt x="735" y="550"/>
                      <a:pt x="713" y="551"/>
                      <a:pt x="690" y="55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41" name="Google Shape;863;p31">
                <a:extLst>
                  <a:ext uri="{FF2B5EF4-FFF2-40B4-BE49-F238E27FC236}">
                    <a16:creationId xmlns:a16="http://schemas.microsoft.com/office/drawing/2014/main" id="{2D0C9BE8-CE8B-106B-08CF-C5BF397E45F9}"/>
                  </a:ext>
                </a:extLst>
              </p:cNvPr>
              <p:cNvSpPr/>
              <p:nvPr/>
            </p:nvSpPr>
            <p:spPr>
              <a:xfrm>
                <a:off x="2308637" y="2614510"/>
                <a:ext cx="279360" cy="443520"/>
              </a:xfrm>
              <a:custGeom>
                <a:avLst/>
                <a:gdLst/>
                <a:ahLst/>
                <a:cxnLst/>
                <a:rect l="l" t="t" r="r" b="b"/>
                <a:pathLst>
                  <a:path w="776" h="1232" extrusionOk="0">
                    <a:moveTo>
                      <a:pt x="179" y="1232"/>
                    </a:moveTo>
                    <a:cubicBezTo>
                      <a:pt x="179" y="1232"/>
                      <a:pt x="-80" y="607"/>
                      <a:pt x="25" y="267"/>
                    </a:cubicBezTo>
                    <a:cubicBezTo>
                      <a:pt x="131" y="-72"/>
                      <a:pt x="776" y="9"/>
                      <a:pt x="776" y="9"/>
                    </a:cubicBezTo>
                    <a:lnTo>
                      <a:pt x="698" y="327"/>
                    </a:lnTo>
                    <a:cubicBezTo>
                      <a:pt x="698" y="327"/>
                      <a:pt x="282" y="243"/>
                      <a:pt x="179" y="1232"/>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42" name="Google Shape;864;p31">
                <a:extLst>
                  <a:ext uri="{FF2B5EF4-FFF2-40B4-BE49-F238E27FC236}">
                    <a16:creationId xmlns:a16="http://schemas.microsoft.com/office/drawing/2014/main" id="{FE9F1BB7-E043-C2F3-E761-E31AE304C842}"/>
                  </a:ext>
                </a:extLst>
              </p:cNvPr>
              <p:cNvSpPr/>
              <p:nvPr/>
            </p:nvSpPr>
            <p:spPr>
              <a:xfrm>
                <a:off x="2863037" y="2646910"/>
                <a:ext cx="240120" cy="480240"/>
              </a:xfrm>
              <a:custGeom>
                <a:avLst/>
                <a:gdLst/>
                <a:ahLst/>
                <a:cxnLst/>
                <a:rect l="l" t="t" r="r" b="b"/>
                <a:pathLst>
                  <a:path w="667" h="1334" extrusionOk="0">
                    <a:moveTo>
                      <a:pt x="18" y="1"/>
                    </a:moveTo>
                    <a:cubicBezTo>
                      <a:pt x="43" y="-5"/>
                      <a:pt x="578" y="29"/>
                      <a:pt x="659" y="267"/>
                    </a:cubicBezTo>
                    <a:cubicBezTo>
                      <a:pt x="740" y="506"/>
                      <a:pt x="156" y="1334"/>
                      <a:pt x="156" y="1334"/>
                    </a:cubicBezTo>
                    <a:cubicBezTo>
                      <a:pt x="156" y="1334"/>
                      <a:pt x="135" y="675"/>
                      <a:pt x="135" y="518"/>
                    </a:cubicBezTo>
                    <a:cubicBezTo>
                      <a:pt x="135" y="361"/>
                      <a:pt x="0" y="321"/>
                      <a:pt x="0" y="321"/>
                    </a:cubicBezTo>
                    <a:lnTo>
                      <a:pt x="18" y="1"/>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43" name="Google Shape;865;p31">
                <a:extLst>
                  <a:ext uri="{FF2B5EF4-FFF2-40B4-BE49-F238E27FC236}">
                    <a16:creationId xmlns:a16="http://schemas.microsoft.com/office/drawing/2014/main" id="{3B9C7A46-4728-CBFE-CAAB-404850515476}"/>
                  </a:ext>
                </a:extLst>
              </p:cNvPr>
              <p:cNvSpPr/>
              <p:nvPr/>
            </p:nvSpPr>
            <p:spPr>
              <a:xfrm>
                <a:off x="2386397" y="2329750"/>
                <a:ext cx="283680" cy="195120"/>
              </a:xfrm>
              <a:custGeom>
                <a:avLst/>
                <a:gdLst/>
                <a:ahLst/>
                <a:cxnLst/>
                <a:rect l="l" t="t" r="r" b="b"/>
                <a:pathLst>
                  <a:path w="788" h="542" extrusionOk="0">
                    <a:moveTo>
                      <a:pt x="742" y="3"/>
                    </a:moveTo>
                    <a:cubicBezTo>
                      <a:pt x="742" y="3"/>
                      <a:pt x="235" y="-45"/>
                      <a:pt x="0" y="256"/>
                    </a:cubicBezTo>
                    <a:cubicBezTo>
                      <a:pt x="0" y="256"/>
                      <a:pt x="266" y="599"/>
                      <a:pt x="591" y="534"/>
                    </a:cubicBezTo>
                    <a:cubicBezTo>
                      <a:pt x="916" y="468"/>
                      <a:pt x="742" y="3"/>
                      <a:pt x="742" y="3"/>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4" name="Google Shape;866;p31">
                <a:extLst>
                  <a:ext uri="{FF2B5EF4-FFF2-40B4-BE49-F238E27FC236}">
                    <a16:creationId xmlns:a16="http://schemas.microsoft.com/office/drawing/2014/main" id="{0E2224A0-3BDF-AD44-76DF-CC4ADBFEA5F8}"/>
                  </a:ext>
                </a:extLst>
              </p:cNvPr>
              <p:cNvSpPr/>
              <p:nvPr/>
            </p:nvSpPr>
            <p:spPr>
              <a:xfrm>
                <a:off x="2541557" y="2040310"/>
                <a:ext cx="694800" cy="628920"/>
              </a:xfrm>
              <a:custGeom>
                <a:avLst/>
                <a:gdLst/>
                <a:ahLst/>
                <a:cxnLst/>
                <a:rect l="l" t="t" r="r" b="b"/>
                <a:pathLst>
                  <a:path w="1930" h="1747" extrusionOk="0">
                    <a:moveTo>
                      <a:pt x="1930" y="886"/>
                    </a:moveTo>
                    <a:cubicBezTo>
                      <a:pt x="1907" y="1267"/>
                      <a:pt x="1589" y="1534"/>
                      <a:pt x="1300" y="1551"/>
                    </a:cubicBezTo>
                    <a:cubicBezTo>
                      <a:pt x="979" y="1570"/>
                      <a:pt x="806" y="1555"/>
                      <a:pt x="811" y="1580"/>
                    </a:cubicBezTo>
                    <a:cubicBezTo>
                      <a:pt x="819" y="1611"/>
                      <a:pt x="828" y="1641"/>
                      <a:pt x="838" y="1669"/>
                    </a:cubicBezTo>
                    <a:cubicBezTo>
                      <a:pt x="806" y="1690"/>
                      <a:pt x="775" y="1716"/>
                      <a:pt x="745" y="1747"/>
                    </a:cubicBezTo>
                    <a:cubicBezTo>
                      <a:pt x="689" y="1649"/>
                      <a:pt x="654" y="1532"/>
                      <a:pt x="649" y="1399"/>
                    </a:cubicBezTo>
                    <a:cubicBezTo>
                      <a:pt x="624" y="868"/>
                      <a:pt x="157" y="417"/>
                      <a:pt x="157" y="417"/>
                    </a:cubicBezTo>
                    <a:cubicBezTo>
                      <a:pt x="157" y="417"/>
                      <a:pt x="-128" y="305"/>
                      <a:pt x="71" y="102"/>
                    </a:cubicBezTo>
                    <a:cubicBezTo>
                      <a:pt x="269" y="-101"/>
                      <a:pt x="721" y="62"/>
                      <a:pt x="721" y="62"/>
                    </a:cubicBezTo>
                    <a:cubicBezTo>
                      <a:pt x="721" y="62"/>
                      <a:pt x="745" y="51"/>
                      <a:pt x="786" y="38"/>
                    </a:cubicBezTo>
                    <a:cubicBezTo>
                      <a:pt x="956" y="-15"/>
                      <a:pt x="1137" y="65"/>
                      <a:pt x="1210" y="218"/>
                    </a:cubicBezTo>
                    <a:cubicBezTo>
                      <a:pt x="1210" y="218"/>
                      <a:pt x="1210" y="219"/>
                      <a:pt x="1211" y="220"/>
                    </a:cubicBezTo>
                    <a:cubicBezTo>
                      <a:pt x="1254" y="309"/>
                      <a:pt x="1323" y="403"/>
                      <a:pt x="1436" y="481"/>
                    </a:cubicBezTo>
                    <a:cubicBezTo>
                      <a:pt x="1468" y="504"/>
                      <a:pt x="1505" y="525"/>
                      <a:pt x="1546" y="544"/>
                    </a:cubicBezTo>
                    <a:cubicBezTo>
                      <a:pt x="1722" y="628"/>
                      <a:pt x="1846" y="761"/>
                      <a:pt x="1930" y="88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5" name="Google Shape;867;p31">
                <a:extLst>
                  <a:ext uri="{FF2B5EF4-FFF2-40B4-BE49-F238E27FC236}">
                    <a16:creationId xmlns:a16="http://schemas.microsoft.com/office/drawing/2014/main" id="{E772921A-F592-20D8-2401-A630E02A6235}"/>
                  </a:ext>
                </a:extLst>
              </p:cNvPr>
              <p:cNvSpPr/>
              <p:nvPr/>
            </p:nvSpPr>
            <p:spPr>
              <a:xfrm>
                <a:off x="2484677" y="2099350"/>
                <a:ext cx="484200" cy="510120"/>
              </a:xfrm>
              <a:custGeom>
                <a:avLst/>
                <a:gdLst/>
                <a:ahLst/>
                <a:cxnLst/>
                <a:rect l="l" t="t" r="r" b="b"/>
                <a:pathLst>
                  <a:path w="1345" h="1417" extrusionOk="0">
                    <a:moveTo>
                      <a:pt x="1299" y="763"/>
                    </a:moveTo>
                    <a:cubicBezTo>
                      <a:pt x="1057" y="1481"/>
                      <a:pt x="691" y="1424"/>
                      <a:pt x="581" y="1410"/>
                    </a:cubicBezTo>
                    <a:cubicBezTo>
                      <a:pt x="474" y="1395"/>
                      <a:pt x="-145" y="1291"/>
                      <a:pt x="31" y="678"/>
                    </a:cubicBezTo>
                    <a:cubicBezTo>
                      <a:pt x="38" y="653"/>
                      <a:pt x="46" y="628"/>
                      <a:pt x="56" y="602"/>
                    </a:cubicBezTo>
                    <a:cubicBezTo>
                      <a:pt x="61" y="588"/>
                      <a:pt x="65" y="575"/>
                      <a:pt x="71" y="562"/>
                    </a:cubicBezTo>
                    <a:cubicBezTo>
                      <a:pt x="329" y="-80"/>
                      <a:pt x="887" y="-85"/>
                      <a:pt x="1172" y="120"/>
                    </a:cubicBezTo>
                    <a:cubicBezTo>
                      <a:pt x="1463" y="329"/>
                      <a:pt x="1299" y="763"/>
                      <a:pt x="1299" y="763"/>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6" name="Google Shape;868;p31">
                <a:extLst>
                  <a:ext uri="{FF2B5EF4-FFF2-40B4-BE49-F238E27FC236}">
                    <a16:creationId xmlns:a16="http://schemas.microsoft.com/office/drawing/2014/main" id="{34DA3124-94A0-E157-F97C-E5B80C1357D6}"/>
                  </a:ext>
                </a:extLst>
              </p:cNvPr>
              <p:cNvSpPr/>
              <p:nvPr/>
            </p:nvSpPr>
            <p:spPr>
              <a:xfrm>
                <a:off x="2556677" y="2504710"/>
                <a:ext cx="323640" cy="305280"/>
              </a:xfrm>
              <a:custGeom>
                <a:avLst/>
                <a:gdLst/>
                <a:ahLst/>
                <a:cxnLst/>
                <a:rect l="l" t="t" r="r" b="b"/>
                <a:pathLst>
                  <a:path w="899" h="848" extrusionOk="0">
                    <a:moveTo>
                      <a:pt x="899" y="0"/>
                    </a:moveTo>
                    <a:lnTo>
                      <a:pt x="850" y="713"/>
                    </a:lnTo>
                    <a:lnTo>
                      <a:pt x="848" y="747"/>
                    </a:lnTo>
                    <a:cubicBezTo>
                      <a:pt x="819" y="821"/>
                      <a:pt x="630" y="863"/>
                      <a:pt x="410" y="842"/>
                    </a:cubicBezTo>
                    <a:cubicBezTo>
                      <a:pt x="184" y="821"/>
                      <a:pt x="6" y="742"/>
                      <a:pt x="0" y="662"/>
                    </a:cubicBezTo>
                    <a:lnTo>
                      <a:pt x="9" y="626"/>
                    </a:lnTo>
                    <a:lnTo>
                      <a:pt x="9" y="626"/>
                    </a:lnTo>
                    <a:lnTo>
                      <a:pt x="117" y="178"/>
                    </a:lnTo>
                    <a:lnTo>
                      <a:pt x="899" y="0"/>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7" name="Google Shape;869;p31">
                <a:extLst>
                  <a:ext uri="{FF2B5EF4-FFF2-40B4-BE49-F238E27FC236}">
                    <a16:creationId xmlns:a16="http://schemas.microsoft.com/office/drawing/2014/main" id="{9E82FBEC-027D-9B86-B79C-83F14E238159}"/>
                  </a:ext>
                </a:extLst>
              </p:cNvPr>
              <p:cNvSpPr/>
              <p:nvPr/>
            </p:nvSpPr>
            <p:spPr>
              <a:xfrm>
                <a:off x="2764037" y="2074870"/>
                <a:ext cx="306000" cy="264960"/>
              </a:xfrm>
              <a:custGeom>
                <a:avLst/>
                <a:gdLst/>
                <a:ahLst/>
                <a:cxnLst/>
                <a:rect l="l" t="t" r="r" b="b"/>
                <a:pathLst>
                  <a:path w="850" h="736" extrusionOk="0">
                    <a:moveTo>
                      <a:pt x="550" y="736"/>
                    </a:moveTo>
                    <a:cubicBezTo>
                      <a:pt x="-97" y="714"/>
                      <a:pt x="6" y="27"/>
                      <a:pt x="6" y="27"/>
                    </a:cubicBezTo>
                    <a:cubicBezTo>
                      <a:pt x="235" y="-37"/>
                      <a:pt x="441" y="19"/>
                      <a:pt x="593" y="124"/>
                    </a:cubicBezTo>
                    <a:cubicBezTo>
                      <a:pt x="636" y="213"/>
                      <a:pt x="705" y="307"/>
                      <a:pt x="818" y="385"/>
                    </a:cubicBezTo>
                    <a:cubicBezTo>
                      <a:pt x="898" y="568"/>
                      <a:pt x="837" y="745"/>
                      <a:pt x="550" y="73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8" name="Google Shape;870;p31">
                <a:extLst>
                  <a:ext uri="{FF2B5EF4-FFF2-40B4-BE49-F238E27FC236}">
                    <a16:creationId xmlns:a16="http://schemas.microsoft.com/office/drawing/2014/main" id="{CAB4C81A-1A91-5F5D-B289-0BFEC230E2CF}"/>
                  </a:ext>
                </a:extLst>
              </p:cNvPr>
              <p:cNvSpPr/>
              <p:nvPr/>
            </p:nvSpPr>
            <p:spPr>
              <a:xfrm>
                <a:off x="2827037" y="2320390"/>
                <a:ext cx="230400" cy="221400"/>
              </a:xfrm>
              <a:custGeom>
                <a:avLst/>
                <a:gdLst/>
                <a:ahLst/>
                <a:cxnLst/>
                <a:rect l="l" t="t" r="r" b="b"/>
                <a:pathLst>
                  <a:path w="640" h="615" extrusionOk="0">
                    <a:moveTo>
                      <a:pt x="12" y="229"/>
                    </a:moveTo>
                    <a:cubicBezTo>
                      <a:pt x="-36" y="393"/>
                      <a:pt x="63" y="560"/>
                      <a:pt x="233" y="604"/>
                    </a:cubicBezTo>
                    <a:cubicBezTo>
                      <a:pt x="403" y="648"/>
                      <a:pt x="580" y="550"/>
                      <a:pt x="628" y="386"/>
                    </a:cubicBezTo>
                    <a:cubicBezTo>
                      <a:pt x="676" y="223"/>
                      <a:pt x="577" y="55"/>
                      <a:pt x="407" y="11"/>
                    </a:cubicBezTo>
                    <a:cubicBezTo>
                      <a:pt x="237" y="-33"/>
                      <a:pt x="61" y="65"/>
                      <a:pt x="12" y="229"/>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9" name="Google Shape;871;p31">
                <a:extLst>
                  <a:ext uri="{FF2B5EF4-FFF2-40B4-BE49-F238E27FC236}">
                    <a16:creationId xmlns:a16="http://schemas.microsoft.com/office/drawing/2014/main" id="{D0035082-4A93-A3F4-972C-AEEDACB64C15}"/>
                  </a:ext>
                </a:extLst>
              </p:cNvPr>
              <p:cNvSpPr/>
              <p:nvPr/>
            </p:nvSpPr>
            <p:spPr>
              <a:xfrm>
                <a:off x="2593757" y="2551870"/>
                <a:ext cx="225360" cy="52920"/>
              </a:xfrm>
              <a:custGeom>
                <a:avLst/>
                <a:gdLst/>
                <a:ahLst/>
                <a:cxnLst/>
                <a:rect l="l" t="t" r="r" b="b"/>
                <a:pathLst>
                  <a:path w="626" h="147" extrusionOk="0">
                    <a:moveTo>
                      <a:pt x="266" y="147"/>
                    </a:moveTo>
                    <a:cubicBezTo>
                      <a:pt x="168" y="147"/>
                      <a:pt x="79" y="121"/>
                      <a:pt x="8" y="89"/>
                    </a:cubicBezTo>
                    <a:cubicBezTo>
                      <a:pt x="1" y="86"/>
                      <a:pt x="-3" y="77"/>
                      <a:pt x="1" y="69"/>
                    </a:cubicBezTo>
                    <a:cubicBezTo>
                      <a:pt x="5" y="62"/>
                      <a:pt x="15" y="59"/>
                      <a:pt x="22" y="62"/>
                    </a:cubicBezTo>
                    <a:cubicBezTo>
                      <a:pt x="162" y="124"/>
                      <a:pt x="375" y="164"/>
                      <a:pt x="600" y="3"/>
                    </a:cubicBezTo>
                    <a:cubicBezTo>
                      <a:pt x="607" y="-2"/>
                      <a:pt x="617" y="-1"/>
                      <a:pt x="622" y="6"/>
                    </a:cubicBezTo>
                    <a:cubicBezTo>
                      <a:pt x="628" y="12"/>
                      <a:pt x="626" y="22"/>
                      <a:pt x="620" y="27"/>
                    </a:cubicBezTo>
                    <a:cubicBezTo>
                      <a:pt x="496" y="115"/>
                      <a:pt x="375" y="147"/>
                      <a:pt x="266" y="147"/>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150" name="Google Shape;872;p31">
                <a:extLst>
                  <a:ext uri="{FF2B5EF4-FFF2-40B4-BE49-F238E27FC236}">
                    <a16:creationId xmlns:a16="http://schemas.microsoft.com/office/drawing/2014/main" id="{29DFDE54-1B60-F7FE-154F-56752534C781}"/>
                  </a:ext>
                </a:extLst>
              </p:cNvPr>
              <p:cNvSpPr/>
              <p:nvPr/>
            </p:nvSpPr>
            <p:spPr>
              <a:xfrm>
                <a:off x="2875997" y="2366110"/>
                <a:ext cx="135360" cy="57960"/>
              </a:xfrm>
              <a:custGeom>
                <a:avLst/>
                <a:gdLst/>
                <a:ahLst/>
                <a:cxnLst/>
                <a:rect l="l" t="t" r="r" b="b"/>
                <a:pathLst>
                  <a:path w="376" h="161" extrusionOk="0">
                    <a:moveTo>
                      <a:pt x="360" y="161"/>
                    </a:moveTo>
                    <a:cubicBezTo>
                      <a:pt x="353" y="161"/>
                      <a:pt x="346" y="156"/>
                      <a:pt x="344" y="149"/>
                    </a:cubicBezTo>
                    <a:cubicBezTo>
                      <a:pt x="331" y="93"/>
                      <a:pt x="288" y="50"/>
                      <a:pt x="229" y="35"/>
                    </a:cubicBezTo>
                    <a:cubicBezTo>
                      <a:pt x="188" y="24"/>
                      <a:pt x="145" y="30"/>
                      <a:pt x="107" y="49"/>
                    </a:cubicBezTo>
                    <a:cubicBezTo>
                      <a:pt x="70" y="69"/>
                      <a:pt x="43" y="101"/>
                      <a:pt x="32" y="140"/>
                    </a:cubicBezTo>
                    <a:cubicBezTo>
                      <a:pt x="30" y="148"/>
                      <a:pt x="21" y="153"/>
                      <a:pt x="12" y="150"/>
                    </a:cubicBezTo>
                    <a:cubicBezTo>
                      <a:pt x="4" y="148"/>
                      <a:pt x="-1" y="140"/>
                      <a:pt x="1" y="132"/>
                    </a:cubicBezTo>
                    <a:cubicBezTo>
                      <a:pt x="15" y="86"/>
                      <a:pt x="47" y="47"/>
                      <a:pt x="91" y="23"/>
                    </a:cubicBezTo>
                    <a:cubicBezTo>
                      <a:pt x="136" y="0"/>
                      <a:pt x="188" y="-7"/>
                      <a:pt x="238" y="6"/>
                    </a:cubicBezTo>
                    <a:cubicBezTo>
                      <a:pt x="308" y="24"/>
                      <a:pt x="360" y="76"/>
                      <a:pt x="375" y="143"/>
                    </a:cubicBezTo>
                    <a:cubicBezTo>
                      <a:pt x="377" y="151"/>
                      <a:pt x="372" y="158"/>
                      <a:pt x="363" y="160"/>
                    </a:cubicBezTo>
                    <a:cubicBezTo>
                      <a:pt x="362" y="160"/>
                      <a:pt x="361" y="161"/>
                      <a:pt x="360" y="161"/>
                    </a:cubicBezTo>
                    <a:close/>
                  </a:path>
                </a:pathLst>
              </a:custGeom>
              <a:solidFill>
                <a:schemeClr val="dk1"/>
              </a:solidFill>
              <a:ln>
                <a:noFill/>
              </a:ln>
            </p:spPr>
            <p:txBody>
              <a:bodyPr spcFirstLastPara="1" wrap="square" lIns="113389" tIns="16315" rIns="113389" bIns="16315" anchor="ctr" anchorCtr="1">
                <a:noAutofit/>
              </a:bodyPr>
              <a:lstStyle/>
              <a:p>
                <a:endParaRPr sz="2268"/>
              </a:p>
            </p:txBody>
          </p:sp>
          <p:sp>
            <p:nvSpPr>
              <p:cNvPr id="151" name="Google Shape;873;p31">
                <a:extLst>
                  <a:ext uri="{FF2B5EF4-FFF2-40B4-BE49-F238E27FC236}">
                    <a16:creationId xmlns:a16="http://schemas.microsoft.com/office/drawing/2014/main" id="{A2BA3EDC-773D-AB08-FFC6-FE72273C80CA}"/>
                  </a:ext>
                </a:extLst>
              </p:cNvPr>
              <p:cNvSpPr/>
              <p:nvPr/>
            </p:nvSpPr>
            <p:spPr>
              <a:xfrm>
                <a:off x="2547317" y="2216350"/>
                <a:ext cx="55440" cy="28440"/>
              </a:xfrm>
              <a:custGeom>
                <a:avLst/>
                <a:gdLst/>
                <a:ahLst/>
                <a:cxnLst/>
                <a:rect l="l" t="t" r="r" b="b"/>
                <a:pathLst>
                  <a:path w="154" h="79" extrusionOk="0">
                    <a:moveTo>
                      <a:pt x="154" y="39"/>
                    </a:moveTo>
                    <a:cubicBezTo>
                      <a:pt x="154" y="61"/>
                      <a:pt x="119" y="79"/>
                      <a:pt x="77" y="79"/>
                    </a:cubicBezTo>
                    <a:cubicBezTo>
                      <a:pt x="35" y="79"/>
                      <a:pt x="0" y="62"/>
                      <a:pt x="0" y="40"/>
                    </a:cubicBezTo>
                    <a:cubicBezTo>
                      <a:pt x="0" y="18"/>
                      <a:pt x="35" y="0"/>
                      <a:pt x="77" y="0"/>
                    </a:cubicBezTo>
                    <a:cubicBezTo>
                      <a:pt x="119" y="-1"/>
                      <a:pt x="153" y="17"/>
                      <a:pt x="154" y="3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2" name="Google Shape;874;p31">
                <a:extLst>
                  <a:ext uri="{FF2B5EF4-FFF2-40B4-BE49-F238E27FC236}">
                    <a16:creationId xmlns:a16="http://schemas.microsoft.com/office/drawing/2014/main" id="{FD11B476-92CA-65CB-B835-BD02B62B09FD}"/>
                  </a:ext>
                </a:extLst>
              </p:cNvPr>
              <p:cNvSpPr/>
              <p:nvPr/>
            </p:nvSpPr>
            <p:spPr>
              <a:xfrm>
                <a:off x="2689157" y="2253070"/>
                <a:ext cx="48240" cy="52920"/>
              </a:xfrm>
              <a:custGeom>
                <a:avLst/>
                <a:gdLst/>
                <a:ahLst/>
                <a:cxnLst/>
                <a:rect l="l" t="t" r="r" b="b"/>
                <a:pathLst>
                  <a:path w="134" h="147" extrusionOk="0">
                    <a:moveTo>
                      <a:pt x="121" y="143"/>
                    </a:moveTo>
                    <a:cubicBezTo>
                      <a:pt x="100" y="158"/>
                      <a:pt x="76" y="120"/>
                      <a:pt x="45" y="82"/>
                    </a:cubicBezTo>
                    <a:cubicBezTo>
                      <a:pt x="14" y="44"/>
                      <a:pt x="-14" y="21"/>
                      <a:pt x="8" y="6"/>
                    </a:cubicBezTo>
                    <a:cubicBezTo>
                      <a:pt x="30" y="-10"/>
                      <a:pt x="73" y="8"/>
                      <a:pt x="104" y="46"/>
                    </a:cubicBezTo>
                    <a:cubicBezTo>
                      <a:pt x="135" y="84"/>
                      <a:pt x="143" y="128"/>
                      <a:pt x="121" y="143"/>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153" name="Google Shape;875;p31">
                <a:extLst>
                  <a:ext uri="{FF2B5EF4-FFF2-40B4-BE49-F238E27FC236}">
                    <a16:creationId xmlns:a16="http://schemas.microsoft.com/office/drawing/2014/main" id="{55324F85-4DC7-1136-E9C1-9F1960091E90}"/>
                  </a:ext>
                </a:extLst>
              </p:cNvPr>
              <p:cNvSpPr/>
              <p:nvPr/>
            </p:nvSpPr>
            <p:spPr>
              <a:xfrm>
                <a:off x="2561357" y="2295190"/>
                <a:ext cx="70560" cy="104400"/>
              </a:xfrm>
              <a:custGeom>
                <a:avLst/>
                <a:gdLst/>
                <a:ahLst/>
                <a:cxnLst/>
                <a:rect l="l" t="t" r="r" b="b"/>
                <a:pathLst>
                  <a:path w="196" h="290" extrusionOk="0">
                    <a:moveTo>
                      <a:pt x="117" y="290"/>
                    </a:moveTo>
                    <a:cubicBezTo>
                      <a:pt x="117" y="290"/>
                      <a:pt x="116" y="290"/>
                      <a:pt x="115" y="290"/>
                    </a:cubicBezTo>
                    <a:cubicBezTo>
                      <a:pt x="32" y="285"/>
                      <a:pt x="2" y="227"/>
                      <a:pt x="1" y="224"/>
                    </a:cubicBezTo>
                    <a:cubicBezTo>
                      <a:pt x="-1" y="219"/>
                      <a:pt x="-1" y="214"/>
                      <a:pt x="3" y="209"/>
                    </a:cubicBezTo>
                    <a:lnTo>
                      <a:pt x="167" y="6"/>
                    </a:lnTo>
                    <a:cubicBezTo>
                      <a:pt x="173" y="-1"/>
                      <a:pt x="183" y="-2"/>
                      <a:pt x="190" y="3"/>
                    </a:cubicBezTo>
                    <a:cubicBezTo>
                      <a:pt x="197" y="8"/>
                      <a:pt x="198" y="17"/>
                      <a:pt x="193" y="24"/>
                    </a:cubicBezTo>
                    <a:lnTo>
                      <a:pt x="35" y="219"/>
                    </a:lnTo>
                    <a:cubicBezTo>
                      <a:pt x="44" y="232"/>
                      <a:pt x="69" y="257"/>
                      <a:pt x="118" y="260"/>
                    </a:cubicBezTo>
                    <a:cubicBezTo>
                      <a:pt x="127" y="261"/>
                      <a:pt x="134" y="268"/>
                      <a:pt x="133" y="276"/>
                    </a:cubicBezTo>
                    <a:cubicBezTo>
                      <a:pt x="132" y="284"/>
                      <a:pt x="125" y="290"/>
                      <a:pt x="117" y="2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54" name="Google Shape;876;p31">
                <a:extLst>
                  <a:ext uri="{FF2B5EF4-FFF2-40B4-BE49-F238E27FC236}">
                    <a16:creationId xmlns:a16="http://schemas.microsoft.com/office/drawing/2014/main" id="{F74E0723-56C8-6288-362A-7091B4A33DE9}"/>
                  </a:ext>
                </a:extLst>
              </p:cNvPr>
              <p:cNvSpPr/>
              <p:nvPr/>
            </p:nvSpPr>
            <p:spPr>
              <a:xfrm>
                <a:off x="2531117" y="2418310"/>
                <a:ext cx="144360" cy="87120"/>
              </a:xfrm>
              <a:custGeom>
                <a:avLst/>
                <a:gdLst/>
                <a:ahLst/>
                <a:cxnLst/>
                <a:rect l="l" t="t" r="r" b="b"/>
                <a:pathLst>
                  <a:path w="401" h="242" extrusionOk="0">
                    <a:moveTo>
                      <a:pt x="401" y="25"/>
                    </a:moveTo>
                    <a:cubicBezTo>
                      <a:pt x="401" y="25"/>
                      <a:pt x="162" y="54"/>
                      <a:pt x="1" y="0"/>
                    </a:cubicBezTo>
                    <a:cubicBezTo>
                      <a:pt x="1" y="0"/>
                      <a:pt x="-13" y="219"/>
                      <a:pt x="135" y="241"/>
                    </a:cubicBezTo>
                    <a:cubicBezTo>
                      <a:pt x="235" y="257"/>
                      <a:pt x="401" y="25"/>
                      <a:pt x="401" y="25"/>
                    </a:cubicBezTo>
                    <a:close/>
                  </a:path>
                </a:pathLst>
              </a:custGeom>
              <a:solidFill>
                <a:srgbClr val="FFFBF2"/>
              </a:solidFill>
              <a:ln>
                <a:noFill/>
              </a:ln>
            </p:spPr>
            <p:txBody>
              <a:bodyPr spcFirstLastPara="1" wrap="square" lIns="113389" tIns="53041" rIns="113389" bIns="53041" anchor="ctr" anchorCtr="1">
                <a:noAutofit/>
              </a:bodyPr>
              <a:lstStyle/>
              <a:p>
                <a:endParaRPr sz="2268"/>
              </a:p>
            </p:txBody>
          </p:sp>
          <p:sp>
            <p:nvSpPr>
              <p:cNvPr id="155" name="Google Shape;877;p31">
                <a:extLst>
                  <a:ext uri="{FF2B5EF4-FFF2-40B4-BE49-F238E27FC236}">
                    <a16:creationId xmlns:a16="http://schemas.microsoft.com/office/drawing/2014/main" id="{F3AB4961-3BFF-D827-2B68-A2370F1F4B44}"/>
                  </a:ext>
                </a:extLst>
              </p:cNvPr>
              <p:cNvSpPr/>
              <p:nvPr/>
            </p:nvSpPr>
            <p:spPr>
              <a:xfrm>
                <a:off x="2662877" y="2309230"/>
                <a:ext cx="35280" cy="36360"/>
              </a:xfrm>
              <a:custGeom>
                <a:avLst/>
                <a:gdLst/>
                <a:ahLst/>
                <a:cxnLst/>
                <a:rect l="l" t="t" r="r" b="b"/>
                <a:pathLst>
                  <a:path w="98" h="101" extrusionOk="0">
                    <a:moveTo>
                      <a:pt x="86" y="74"/>
                    </a:moveTo>
                    <a:cubicBezTo>
                      <a:pt x="69" y="99"/>
                      <a:pt x="38" y="108"/>
                      <a:pt x="17" y="95"/>
                    </a:cubicBezTo>
                    <a:cubicBezTo>
                      <a:pt x="-4" y="83"/>
                      <a:pt x="-6" y="52"/>
                      <a:pt x="11" y="27"/>
                    </a:cubicBezTo>
                    <a:cubicBezTo>
                      <a:pt x="29" y="2"/>
                      <a:pt x="59" y="-7"/>
                      <a:pt x="80" y="6"/>
                    </a:cubicBezTo>
                    <a:cubicBezTo>
                      <a:pt x="101" y="18"/>
                      <a:pt x="104" y="49"/>
                      <a:pt x="86" y="74"/>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6" name="Google Shape;878;p31">
                <a:extLst>
                  <a:ext uri="{FF2B5EF4-FFF2-40B4-BE49-F238E27FC236}">
                    <a16:creationId xmlns:a16="http://schemas.microsoft.com/office/drawing/2014/main" id="{10078EF0-0561-C4D5-ACB9-E4F799A03FA0}"/>
                  </a:ext>
                </a:extLst>
              </p:cNvPr>
              <p:cNvSpPr/>
              <p:nvPr/>
            </p:nvSpPr>
            <p:spPr>
              <a:xfrm>
                <a:off x="2547317" y="2263150"/>
                <a:ext cx="35280" cy="36360"/>
              </a:xfrm>
              <a:custGeom>
                <a:avLst/>
                <a:gdLst/>
                <a:ahLst/>
                <a:cxnLst/>
                <a:rect l="l" t="t" r="r" b="b"/>
                <a:pathLst>
                  <a:path w="98" h="101" extrusionOk="0">
                    <a:moveTo>
                      <a:pt x="87" y="73"/>
                    </a:moveTo>
                    <a:cubicBezTo>
                      <a:pt x="70" y="98"/>
                      <a:pt x="39" y="108"/>
                      <a:pt x="18" y="95"/>
                    </a:cubicBezTo>
                    <a:cubicBezTo>
                      <a:pt x="-3" y="82"/>
                      <a:pt x="-6" y="52"/>
                      <a:pt x="11" y="27"/>
                    </a:cubicBezTo>
                    <a:cubicBezTo>
                      <a:pt x="29" y="3"/>
                      <a:pt x="60" y="-7"/>
                      <a:pt x="81" y="5"/>
                    </a:cubicBezTo>
                    <a:cubicBezTo>
                      <a:pt x="101" y="18"/>
                      <a:pt x="105" y="49"/>
                      <a:pt x="87" y="73"/>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7" name="Google Shape;879;p31">
                <a:extLst>
                  <a:ext uri="{FF2B5EF4-FFF2-40B4-BE49-F238E27FC236}">
                    <a16:creationId xmlns:a16="http://schemas.microsoft.com/office/drawing/2014/main" id="{138B2E08-FC0A-0398-F824-52F352139A81}"/>
                  </a:ext>
                </a:extLst>
              </p:cNvPr>
              <p:cNvSpPr/>
              <p:nvPr/>
            </p:nvSpPr>
            <p:spPr>
              <a:xfrm>
                <a:off x="2888237" y="2414710"/>
                <a:ext cx="70200" cy="65520"/>
              </a:xfrm>
              <a:custGeom>
                <a:avLst/>
                <a:gdLst/>
                <a:ahLst/>
                <a:cxnLst/>
                <a:rect l="l" t="t" r="r" b="b"/>
                <a:pathLst>
                  <a:path w="195" h="182" extrusionOk="0">
                    <a:moveTo>
                      <a:pt x="160" y="160"/>
                    </a:moveTo>
                    <a:cubicBezTo>
                      <a:pt x="119" y="193"/>
                      <a:pt x="57" y="187"/>
                      <a:pt x="23" y="149"/>
                    </a:cubicBezTo>
                    <a:cubicBezTo>
                      <a:pt x="-12" y="110"/>
                      <a:pt x="-6" y="53"/>
                      <a:pt x="35" y="21"/>
                    </a:cubicBezTo>
                    <a:cubicBezTo>
                      <a:pt x="77" y="-11"/>
                      <a:pt x="138" y="-6"/>
                      <a:pt x="172" y="33"/>
                    </a:cubicBezTo>
                    <a:cubicBezTo>
                      <a:pt x="206" y="71"/>
                      <a:pt x="201" y="128"/>
                      <a:pt x="160" y="160"/>
                    </a:cubicBezTo>
                    <a:close/>
                  </a:path>
                </a:pathLst>
              </a:custGeom>
              <a:solidFill>
                <a:srgbClr val="AE6C50"/>
              </a:solidFill>
              <a:ln>
                <a:noFill/>
              </a:ln>
            </p:spPr>
            <p:txBody>
              <a:bodyPr spcFirstLastPara="1" wrap="square" lIns="113389" tIns="25827" rIns="113389" bIns="25827" anchor="ctr" anchorCtr="1">
                <a:noAutofit/>
              </a:bodyPr>
              <a:lstStyle/>
              <a:p>
                <a:endParaRPr sz="2268"/>
              </a:p>
            </p:txBody>
          </p:sp>
          <p:sp>
            <p:nvSpPr>
              <p:cNvPr id="158" name="Google Shape;880;p31">
                <a:extLst>
                  <a:ext uri="{FF2B5EF4-FFF2-40B4-BE49-F238E27FC236}">
                    <a16:creationId xmlns:a16="http://schemas.microsoft.com/office/drawing/2014/main" id="{1A8553C2-8F5B-6FB3-E3C1-4B3B198ED0CF}"/>
                  </a:ext>
                </a:extLst>
              </p:cNvPr>
              <p:cNvSpPr/>
              <p:nvPr/>
            </p:nvSpPr>
            <p:spPr>
              <a:xfrm>
                <a:off x="2660357" y="2355310"/>
                <a:ext cx="91080" cy="43560"/>
              </a:xfrm>
              <a:custGeom>
                <a:avLst/>
                <a:gdLst/>
                <a:ahLst/>
                <a:cxnLst/>
                <a:rect l="l" t="t" r="r" b="b"/>
                <a:pathLst>
                  <a:path w="253" h="121" extrusionOk="0">
                    <a:moveTo>
                      <a:pt x="0" y="43"/>
                    </a:moveTo>
                    <a:cubicBezTo>
                      <a:pt x="-5" y="75"/>
                      <a:pt x="47" y="109"/>
                      <a:pt x="117" y="119"/>
                    </a:cubicBezTo>
                    <a:cubicBezTo>
                      <a:pt x="186" y="128"/>
                      <a:pt x="247" y="111"/>
                      <a:pt x="252" y="78"/>
                    </a:cubicBezTo>
                    <a:cubicBezTo>
                      <a:pt x="258" y="46"/>
                      <a:pt x="205" y="12"/>
                      <a:pt x="135" y="2"/>
                    </a:cubicBezTo>
                    <a:cubicBezTo>
                      <a:pt x="66" y="-7"/>
                      <a:pt x="6" y="11"/>
                      <a:pt x="0" y="43"/>
                    </a:cubicBezTo>
                    <a:close/>
                  </a:path>
                </a:pathLst>
              </a:custGeom>
              <a:solidFill>
                <a:srgbClr val="AE6C50"/>
              </a:solidFill>
              <a:ln>
                <a:noFill/>
              </a:ln>
            </p:spPr>
            <p:txBody>
              <a:bodyPr spcFirstLastPara="1" wrap="square" lIns="113389" tIns="0" rIns="113389" bIns="0" anchor="ctr" anchorCtr="1">
                <a:noAutofit/>
              </a:bodyPr>
              <a:lstStyle/>
              <a:p>
                <a:endParaRPr sz="2268"/>
              </a:p>
            </p:txBody>
          </p:sp>
          <p:sp>
            <p:nvSpPr>
              <p:cNvPr id="159" name="Google Shape;881;p31">
                <a:extLst>
                  <a:ext uri="{FF2B5EF4-FFF2-40B4-BE49-F238E27FC236}">
                    <a16:creationId xmlns:a16="http://schemas.microsoft.com/office/drawing/2014/main" id="{60B9A8AA-63D6-729B-F795-1136A943DAFE}"/>
                  </a:ext>
                </a:extLst>
              </p:cNvPr>
              <p:cNvSpPr/>
              <p:nvPr/>
            </p:nvSpPr>
            <p:spPr>
              <a:xfrm>
                <a:off x="2495837" y="2301670"/>
                <a:ext cx="46800" cy="51480"/>
              </a:xfrm>
              <a:custGeom>
                <a:avLst/>
                <a:gdLst/>
                <a:ahLst/>
                <a:cxnLst/>
                <a:rect l="l" t="t" r="r" b="b"/>
                <a:pathLst>
                  <a:path w="130" h="143" extrusionOk="0">
                    <a:moveTo>
                      <a:pt x="123" y="128"/>
                    </a:moveTo>
                    <a:cubicBezTo>
                      <a:pt x="105" y="152"/>
                      <a:pt x="52" y="146"/>
                      <a:pt x="0" y="116"/>
                    </a:cubicBezTo>
                    <a:cubicBezTo>
                      <a:pt x="7" y="91"/>
                      <a:pt x="15" y="66"/>
                      <a:pt x="25" y="40"/>
                    </a:cubicBezTo>
                    <a:cubicBezTo>
                      <a:pt x="30" y="26"/>
                      <a:pt x="34" y="13"/>
                      <a:pt x="40" y="0"/>
                    </a:cubicBezTo>
                    <a:cubicBezTo>
                      <a:pt x="46" y="3"/>
                      <a:pt x="51" y="7"/>
                      <a:pt x="57" y="10"/>
                    </a:cubicBezTo>
                    <a:cubicBezTo>
                      <a:pt x="114" y="49"/>
                      <a:pt x="144" y="101"/>
                      <a:pt x="123" y="128"/>
                    </a:cubicBezTo>
                    <a:close/>
                  </a:path>
                </a:pathLst>
              </a:custGeom>
              <a:solidFill>
                <a:srgbClr val="AE6C50"/>
              </a:solidFill>
              <a:ln>
                <a:noFill/>
              </a:ln>
            </p:spPr>
            <p:txBody>
              <a:bodyPr spcFirstLastPara="1" wrap="square" lIns="113389" tIns="8158" rIns="113389" bIns="8158" anchor="ctr" anchorCtr="1">
                <a:noAutofit/>
              </a:bodyPr>
              <a:lstStyle/>
              <a:p>
                <a:endParaRPr sz="2268"/>
              </a:p>
            </p:txBody>
          </p:sp>
          <p:sp>
            <p:nvSpPr>
              <p:cNvPr id="160" name="Google Shape;882;p31">
                <a:extLst>
                  <a:ext uri="{FF2B5EF4-FFF2-40B4-BE49-F238E27FC236}">
                    <a16:creationId xmlns:a16="http://schemas.microsoft.com/office/drawing/2014/main" id="{0BA21937-39B9-A9ED-5401-49BF37E97E6A}"/>
                  </a:ext>
                </a:extLst>
              </p:cNvPr>
              <p:cNvSpPr/>
              <p:nvPr/>
            </p:nvSpPr>
            <p:spPr>
              <a:xfrm>
                <a:off x="2962397" y="2119870"/>
                <a:ext cx="292680" cy="190800"/>
              </a:xfrm>
              <a:custGeom>
                <a:avLst/>
                <a:gdLst/>
                <a:ahLst/>
                <a:cxnLst/>
                <a:rect l="l" t="t" r="r" b="b"/>
                <a:pathLst>
                  <a:path w="813" h="530" extrusionOk="0">
                    <a:moveTo>
                      <a:pt x="797" y="530"/>
                    </a:moveTo>
                    <a:cubicBezTo>
                      <a:pt x="792" y="530"/>
                      <a:pt x="786" y="527"/>
                      <a:pt x="783" y="523"/>
                    </a:cubicBezTo>
                    <a:cubicBezTo>
                      <a:pt x="782" y="521"/>
                      <a:pt x="661" y="333"/>
                      <a:pt x="391" y="292"/>
                    </a:cubicBezTo>
                    <a:cubicBezTo>
                      <a:pt x="104" y="248"/>
                      <a:pt x="5" y="30"/>
                      <a:pt x="1" y="20"/>
                    </a:cubicBezTo>
                    <a:cubicBezTo>
                      <a:pt x="-2" y="13"/>
                      <a:pt x="2" y="4"/>
                      <a:pt x="10" y="1"/>
                    </a:cubicBezTo>
                    <a:cubicBezTo>
                      <a:pt x="18" y="-2"/>
                      <a:pt x="28" y="2"/>
                      <a:pt x="31" y="9"/>
                    </a:cubicBezTo>
                    <a:cubicBezTo>
                      <a:pt x="32" y="11"/>
                      <a:pt x="127" y="221"/>
                      <a:pt x="396" y="263"/>
                    </a:cubicBezTo>
                    <a:cubicBezTo>
                      <a:pt x="681" y="306"/>
                      <a:pt x="805" y="499"/>
                      <a:pt x="811" y="507"/>
                    </a:cubicBezTo>
                    <a:cubicBezTo>
                      <a:pt x="815" y="515"/>
                      <a:pt x="813" y="524"/>
                      <a:pt x="805" y="528"/>
                    </a:cubicBezTo>
                    <a:cubicBezTo>
                      <a:pt x="802" y="529"/>
                      <a:pt x="800" y="530"/>
                      <a:pt x="797" y="530"/>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61" name="Google Shape;883;p31">
                <a:extLst>
                  <a:ext uri="{FF2B5EF4-FFF2-40B4-BE49-F238E27FC236}">
                    <a16:creationId xmlns:a16="http://schemas.microsoft.com/office/drawing/2014/main" id="{ACC039C9-F0BD-6718-DD44-05B9325818B3}"/>
                  </a:ext>
                </a:extLst>
              </p:cNvPr>
              <p:cNvSpPr/>
              <p:nvPr/>
            </p:nvSpPr>
            <p:spPr>
              <a:xfrm>
                <a:off x="-191923" y="4048030"/>
                <a:ext cx="1961640" cy="1324080"/>
              </a:xfrm>
              <a:custGeom>
                <a:avLst/>
                <a:gdLst/>
                <a:ahLst/>
                <a:cxnLst/>
                <a:rect l="l" t="t" r="r" b="b"/>
                <a:pathLst>
                  <a:path w="5449" h="3678" extrusionOk="0">
                    <a:moveTo>
                      <a:pt x="2593" y="3678"/>
                    </a:moveTo>
                    <a:lnTo>
                      <a:pt x="2935" y="1977"/>
                    </a:lnTo>
                    <a:lnTo>
                      <a:pt x="3082" y="3678"/>
                    </a:lnTo>
                    <a:lnTo>
                      <a:pt x="5449" y="3678"/>
                    </a:lnTo>
                    <a:lnTo>
                      <a:pt x="4694" y="613"/>
                    </a:lnTo>
                    <a:cubicBezTo>
                      <a:pt x="4694" y="613"/>
                      <a:pt x="2311" y="177"/>
                      <a:pt x="1358" y="0"/>
                    </a:cubicBezTo>
                    <a:lnTo>
                      <a:pt x="0" y="3678"/>
                    </a:lnTo>
                    <a:lnTo>
                      <a:pt x="2593" y="3678"/>
                    </a:lnTo>
                    <a:close/>
                  </a:path>
                </a:pathLst>
              </a:custGeom>
              <a:solidFill>
                <a:schemeClr val="accent4"/>
              </a:solidFill>
              <a:ln>
                <a:noFill/>
              </a:ln>
            </p:spPr>
            <p:txBody>
              <a:bodyPr spcFirstLastPara="1" wrap="square" lIns="113389" tIns="56694" rIns="113389" bIns="56694" anchor="ctr" anchorCtr="1">
                <a:noAutofit/>
              </a:bodyPr>
              <a:lstStyle/>
              <a:p>
                <a:endParaRPr sz="2268"/>
              </a:p>
            </p:txBody>
          </p:sp>
          <p:sp>
            <p:nvSpPr>
              <p:cNvPr id="162" name="Google Shape;884;p31">
                <a:extLst>
                  <a:ext uri="{FF2B5EF4-FFF2-40B4-BE49-F238E27FC236}">
                    <a16:creationId xmlns:a16="http://schemas.microsoft.com/office/drawing/2014/main" id="{B95F8916-2185-0045-4626-4AA2A483D2F4}"/>
                  </a:ext>
                </a:extLst>
              </p:cNvPr>
              <p:cNvSpPr/>
              <p:nvPr/>
            </p:nvSpPr>
            <p:spPr>
              <a:xfrm>
                <a:off x="296957" y="3853990"/>
                <a:ext cx="1240920" cy="415080"/>
              </a:xfrm>
              <a:custGeom>
                <a:avLst/>
                <a:gdLst/>
                <a:ahLst/>
                <a:cxnLst/>
                <a:rect l="l" t="t" r="r" b="b"/>
                <a:pathLst>
                  <a:path w="3447" h="1153" extrusionOk="0">
                    <a:moveTo>
                      <a:pt x="45" y="0"/>
                    </a:moveTo>
                    <a:lnTo>
                      <a:pt x="0" y="539"/>
                    </a:lnTo>
                    <a:cubicBezTo>
                      <a:pt x="0" y="539"/>
                      <a:pt x="2002" y="1183"/>
                      <a:pt x="3336" y="1152"/>
                    </a:cubicBezTo>
                    <a:lnTo>
                      <a:pt x="3447" y="695"/>
                    </a:lnTo>
                    <a:lnTo>
                      <a:pt x="45" y="0"/>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63" name="Google Shape;885;p31">
                <a:extLst>
                  <a:ext uri="{FF2B5EF4-FFF2-40B4-BE49-F238E27FC236}">
                    <a16:creationId xmlns:a16="http://schemas.microsoft.com/office/drawing/2014/main" id="{360D7E3F-BEEB-CF67-1E01-5D671C69C93C}"/>
                  </a:ext>
                </a:extLst>
              </p:cNvPr>
              <p:cNvSpPr/>
              <p:nvPr/>
            </p:nvSpPr>
            <p:spPr>
              <a:xfrm>
                <a:off x="-256723" y="1780030"/>
                <a:ext cx="1176120" cy="1377360"/>
              </a:xfrm>
              <a:custGeom>
                <a:avLst/>
                <a:gdLst/>
                <a:ahLst/>
                <a:cxnLst/>
                <a:rect l="l" t="t" r="r" b="b"/>
                <a:pathLst>
                  <a:path w="3267" h="3826" extrusionOk="0">
                    <a:moveTo>
                      <a:pt x="3267" y="1863"/>
                    </a:moveTo>
                    <a:lnTo>
                      <a:pt x="3076" y="3826"/>
                    </a:lnTo>
                    <a:cubicBezTo>
                      <a:pt x="3076" y="3826"/>
                      <a:pt x="816" y="3437"/>
                      <a:pt x="221" y="2252"/>
                    </a:cubicBezTo>
                    <a:cubicBezTo>
                      <a:pt x="-167" y="1476"/>
                      <a:pt x="-41" y="247"/>
                      <a:pt x="579" y="18"/>
                    </a:cubicBezTo>
                    <a:cubicBezTo>
                      <a:pt x="762" y="-49"/>
                      <a:pt x="1499" y="67"/>
                      <a:pt x="1733" y="522"/>
                    </a:cubicBezTo>
                    <a:cubicBezTo>
                      <a:pt x="1853" y="755"/>
                      <a:pt x="1674" y="1527"/>
                      <a:pt x="1674" y="1527"/>
                    </a:cubicBezTo>
                    <a:lnTo>
                      <a:pt x="3267" y="1863"/>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64" name="Google Shape;886;p31">
                <a:extLst>
                  <a:ext uri="{FF2B5EF4-FFF2-40B4-BE49-F238E27FC236}">
                    <a16:creationId xmlns:a16="http://schemas.microsoft.com/office/drawing/2014/main" id="{F239B804-BE3A-776B-5820-71BE508FCAF5}"/>
                  </a:ext>
                </a:extLst>
              </p:cNvPr>
              <p:cNvSpPr/>
              <p:nvPr/>
            </p:nvSpPr>
            <p:spPr>
              <a:xfrm>
                <a:off x="-48283" y="1619110"/>
                <a:ext cx="447840" cy="311400"/>
              </a:xfrm>
              <a:custGeom>
                <a:avLst/>
                <a:gdLst/>
                <a:ahLst/>
                <a:cxnLst/>
                <a:rect l="l" t="t" r="r" b="b"/>
                <a:pathLst>
                  <a:path w="1244" h="865" extrusionOk="0">
                    <a:moveTo>
                      <a:pt x="1244" y="190"/>
                    </a:moveTo>
                    <a:lnTo>
                      <a:pt x="1078" y="865"/>
                    </a:lnTo>
                    <a:cubicBezTo>
                      <a:pt x="591" y="645"/>
                      <a:pt x="188" y="519"/>
                      <a:pt x="0" y="465"/>
                    </a:cubicBezTo>
                    <a:cubicBezTo>
                      <a:pt x="71" y="350"/>
                      <a:pt x="139" y="252"/>
                      <a:pt x="193" y="176"/>
                    </a:cubicBezTo>
                    <a:cubicBezTo>
                      <a:pt x="274" y="64"/>
                      <a:pt x="328" y="0"/>
                      <a:pt x="328" y="0"/>
                    </a:cubicBezTo>
                    <a:lnTo>
                      <a:pt x="456" y="27"/>
                    </a:lnTo>
                    <a:lnTo>
                      <a:pt x="1244" y="190"/>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5" name="Google Shape;887;p31">
                <a:extLst>
                  <a:ext uri="{FF2B5EF4-FFF2-40B4-BE49-F238E27FC236}">
                    <a16:creationId xmlns:a16="http://schemas.microsoft.com/office/drawing/2014/main" id="{1035A797-CAC0-BDD4-EDD1-AC2BEBFDD891}"/>
                  </a:ext>
                </a:extLst>
              </p:cNvPr>
              <p:cNvSpPr/>
              <p:nvPr/>
            </p:nvSpPr>
            <p:spPr>
              <a:xfrm>
                <a:off x="-15523" y="1152190"/>
                <a:ext cx="625320" cy="623160"/>
              </a:xfrm>
              <a:custGeom>
                <a:avLst/>
                <a:gdLst/>
                <a:ahLst/>
                <a:cxnLst/>
                <a:rect l="l" t="t" r="r" b="b"/>
                <a:pathLst>
                  <a:path w="1737" h="1731" extrusionOk="0">
                    <a:moveTo>
                      <a:pt x="1010" y="1575"/>
                    </a:moveTo>
                    <a:cubicBezTo>
                      <a:pt x="1010" y="1575"/>
                      <a:pt x="1769" y="532"/>
                      <a:pt x="1736" y="334"/>
                    </a:cubicBezTo>
                    <a:cubicBezTo>
                      <a:pt x="1702" y="136"/>
                      <a:pt x="1178" y="793"/>
                      <a:pt x="1178" y="793"/>
                    </a:cubicBezTo>
                    <a:cubicBezTo>
                      <a:pt x="1178" y="793"/>
                      <a:pt x="1345" y="-30"/>
                      <a:pt x="1178" y="0"/>
                    </a:cubicBezTo>
                    <a:cubicBezTo>
                      <a:pt x="1010" y="32"/>
                      <a:pt x="887" y="803"/>
                      <a:pt x="887" y="803"/>
                    </a:cubicBezTo>
                    <a:cubicBezTo>
                      <a:pt x="887" y="803"/>
                      <a:pt x="709" y="532"/>
                      <a:pt x="519" y="720"/>
                    </a:cubicBezTo>
                    <a:cubicBezTo>
                      <a:pt x="519" y="720"/>
                      <a:pt x="252" y="639"/>
                      <a:pt x="172" y="876"/>
                    </a:cubicBezTo>
                    <a:cubicBezTo>
                      <a:pt x="92" y="1112"/>
                      <a:pt x="-61" y="1442"/>
                      <a:pt x="26" y="1653"/>
                    </a:cubicBezTo>
                    <a:cubicBezTo>
                      <a:pt x="112" y="1865"/>
                      <a:pt x="1010" y="1575"/>
                      <a:pt x="1010" y="1575"/>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6" name="Google Shape;888;p31">
                <a:extLst>
                  <a:ext uri="{FF2B5EF4-FFF2-40B4-BE49-F238E27FC236}">
                    <a16:creationId xmlns:a16="http://schemas.microsoft.com/office/drawing/2014/main" id="{1F5D9361-0EDD-1CB9-8752-C73324CF802E}"/>
                  </a:ext>
                </a:extLst>
              </p:cNvPr>
              <p:cNvSpPr/>
              <p:nvPr/>
            </p:nvSpPr>
            <p:spPr>
              <a:xfrm>
                <a:off x="246917" y="1537390"/>
                <a:ext cx="241200" cy="284040"/>
              </a:xfrm>
              <a:custGeom>
                <a:avLst/>
                <a:gdLst/>
                <a:ahLst/>
                <a:cxnLst/>
                <a:rect l="l" t="t" r="r" b="b"/>
                <a:pathLst>
                  <a:path w="670" h="789" extrusionOk="0">
                    <a:moveTo>
                      <a:pt x="243" y="789"/>
                    </a:moveTo>
                    <a:cubicBezTo>
                      <a:pt x="243" y="789"/>
                      <a:pt x="530" y="608"/>
                      <a:pt x="643" y="366"/>
                    </a:cubicBezTo>
                    <a:cubicBezTo>
                      <a:pt x="756" y="123"/>
                      <a:pt x="496" y="-101"/>
                      <a:pt x="196" y="48"/>
                    </a:cubicBezTo>
                    <a:cubicBezTo>
                      <a:pt x="-104" y="197"/>
                      <a:pt x="-37" y="727"/>
                      <a:pt x="243" y="789"/>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7" name="Google Shape;889;p31">
                <a:extLst>
                  <a:ext uri="{FF2B5EF4-FFF2-40B4-BE49-F238E27FC236}">
                    <a16:creationId xmlns:a16="http://schemas.microsoft.com/office/drawing/2014/main" id="{D3388ED9-2EEC-9713-D2F4-B4F46A6F81C6}"/>
                  </a:ext>
                </a:extLst>
              </p:cNvPr>
              <p:cNvSpPr/>
              <p:nvPr/>
            </p:nvSpPr>
            <p:spPr>
              <a:xfrm>
                <a:off x="235397" y="1545670"/>
                <a:ext cx="233280" cy="122760"/>
              </a:xfrm>
              <a:custGeom>
                <a:avLst/>
                <a:gdLst/>
                <a:ahLst/>
                <a:cxnLst/>
                <a:rect l="l" t="t" r="r" b="b"/>
                <a:pathLst>
                  <a:path w="648" h="341" extrusionOk="0">
                    <a:moveTo>
                      <a:pt x="161" y="341"/>
                    </a:moveTo>
                    <a:cubicBezTo>
                      <a:pt x="76" y="341"/>
                      <a:pt x="15" y="315"/>
                      <a:pt x="2" y="271"/>
                    </a:cubicBezTo>
                    <a:cubicBezTo>
                      <a:pt x="-9" y="232"/>
                      <a:pt x="17" y="166"/>
                      <a:pt x="206" y="82"/>
                    </a:cubicBezTo>
                    <a:cubicBezTo>
                      <a:pt x="519" y="-60"/>
                      <a:pt x="637" y="25"/>
                      <a:pt x="642" y="29"/>
                    </a:cubicBezTo>
                    <a:cubicBezTo>
                      <a:pt x="649" y="34"/>
                      <a:pt x="650" y="43"/>
                      <a:pt x="644" y="50"/>
                    </a:cubicBezTo>
                    <a:cubicBezTo>
                      <a:pt x="639" y="56"/>
                      <a:pt x="629" y="57"/>
                      <a:pt x="622" y="52"/>
                    </a:cubicBezTo>
                    <a:cubicBezTo>
                      <a:pt x="620" y="51"/>
                      <a:pt x="511" y="-23"/>
                      <a:pt x="220" y="108"/>
                    </a:cubicBezTo>
                    <a:cubicBezTo>
                      <a:pt x="30" y="194"/>
                      <a:pt x="29" y="249"/>
                      <a:pt x="33" y="264"/>
                    </a:cubicBezTo>
                    <a:cubicBezTo>
                      <a:pt x="42" y="296"/>
                      <a:pt x="106" y="315"/>
                      <a:pt x="185" y="310"/>
                    </a:cubicBezTo>
                    <a:cubicBezTo>
                      <a:pt x="195" y="309"/>
                      <a:pt x="202" y="316"/>
                      <a:pt x="202" y="324"/>
                    </a:cubicBezTo>
                    <a:cubicBezTo>
                      <a:pt x="203" y="333"/>
                      <a:pt x="196" y="339"/>
                      <a:pt x="187" y="340"/>
                    </a:cubicBezTo>
                    <a:cubicBezTo>
                      <a:pt x="179" y="340"/>
                      <a:pt x="170" y="341"/>
                      <a:pt x="161" y="34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68" name="Google Shape;890;p31">
                <a:extLst>
                  <a:ext uri="{FF2B5EF4-FFF2-40B4-BE49-F238E27FC236}">
                    <a16:creationId xmlns:a16="http://schemas.microsoft.com/office/drawing/2014/main" id="{9D9C77C2-1B67-2933-6A44-3E58E32E35E0}"/>
                  </a:ext>
                </a:extLst>
              </p:cNvPr>
              <p:cNvSpPr/>
              <p:nvPr/>
            </p:nvSpPr>
            <p:spPr>
              <a:xfrm>
                <a:off x="75197" y="1405990"/>
                <a:ext cx="118080" cy="203760"/>
              </a:xfrm>
              <a:custGeom>
                <a:avLst/>
                <a:gdLst/>
                <a:ahLst/>
                <a:cxnLst/>
                <a:rect l="l" t="t" r="r" b="b"/>
                <a:pathLst>
                  <a:path w="328" h="566" extrusionOk="0">
                    <a:moveTo>
                      <a:pt x="200" y="566"/>
                    </a:moveTo>
                    <a:cubicBezTo>
                      <a:pt x="184" y="566"/>
                      <a:pt x="167" y="562"/>
                      <a:pt x="147" y="553"/>
                    </a:cubicBezTo>
                    <a:cubicBezTo>
                      <a:pt x="80" y="521"/>
                      <a:pt x="8" y="331"/>
                      <a:pt x="1" y="309"/>
                    </a:cubicBezTo>
                    <a:cubicBezTo>
                      <a:pt x="-2" y="301"/>
                      <a:pt x="2" y="293"/>
                      <a:pt x="10" y="290"/>
                    </a:cubicBezTo>
                    <a:cubicBezTo>
                      <a:pt x="19" y="288"/>
                      <a:pt x="28" y="292"/>
                      <a:pt x="30" y="299"/>
                    </a:cubicBezTo>
                    <a:cubicBezTo>
                      <a:pt x="59" y="377"/>
                      <a:pt x="120" y="507"/>
                      <a:pt x="161" y="526"/>
                    </a:cubicBezTo>
                    <a:cubicBezTo>
                      <a:pt x="191" y="540"/>
                      <a:pt x="215" y="539"/>
                      <a:pt x="235" y="523"/>
                    </a:cubicBezTo>
                    <a:cubicBezTo>
                      <a:pt x="310" y="464"/>
                      <a:pt x="318" y="220"/>
                      <a:pt x="252" y="20"/>
                    </a:cubicBezTo>
                    <a:cubicBezTo>
                      <a:pt x="249" y="11"/>
                      <a:pt x="254" y="3"/>
                      <a:pt x="262" y="1"/>
                    </a:cubicBezTo>
                    <a:cubicBezTo>
                      <a:pt x="271" y="-2"/>
                      <a:pt x="280" y="3"/>
                      <a:pt x="282" y="10"/>
                    </a:cubicBezTo>
                    <a:cubicBezTo>
                      <a:pt x="346" y="203"/>
                      <a:pt x="349" y="473"/>
                      <a:pt x="256" y="546"/>
                    </a:cubicBezTo>
                    <a:cubicBezTo>
                      <a:pt x="243" y="557"/>
                      <a:pt x="225" y="566"/>
                      <a:pt x="200" y="566"/>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69" name="Google Shape;891;p31">
                <a:extLst>
                  <a:ext uri="{FF2B5EF4-FFF2-40B4-BE49-F238E27FC236}">
                    <a16:creationId xmlns:a16="http://schemas.microsoft.com/office/drawing/2014/main" id="{F81DC025-8EFA-D993-1A5B-6527C0A28E21}"/>
                  </a:ext>
                </a:extLst>
              </p:cNvPr>
              <p:cNvSpPr/>
              <p:nvPr/>
            </p:nvSpPr>
            <p:spPr>
              <a:xfrm>
                <a:off x="172397" y="1456750"/>
                <a:ext cx="110880" cy="181800"/>
              </a:xfrm>
              <a:custGeom>
                <a:avLst/>
                <a:gdLst/>
                <a:ahLst/>
                <a:cxnLst/>
                <a:rect l="l" t="t" r="r" b="b"/>
                <a:pathLst>
                  <a:path w="308" h="505" extrusionOk="0">
                    <a:moveTo>
                      <a:pt x="113" y="505"/>
                    </a:moveTo>
                    <a:cubicBezTo>
                      <a:pt x="98" y="505"/>
                      <a:pt x="85" y="503"/>
                      <a:pt x="73" y="496"/>
                    </a:cubicBezTo>
                    <a:cubicBezTo>
                      <a:pt x="7" y="464"/>
                      <a:pt x="0" y="352"/>
                      <a:pt x="0" y="347"/>
                    </a:cubicBezTo>
                    <a:cubicBezTo>
                      <a:pt x="0" y="339"/>
                      <a:pt x="7" y="332"/>
                      <a:pt x="16" y="332"/>
                    </a:cubicBezTo>
                    <a:cubicBezTo>
                      <a:pt x="26" y="332"/>
                      <a:pt x="32" y="338"/>
                      <a:pt x="32" y="346"/>
                    </a:cubicBezTo>
                    <a:cubicBezTo>
                      <a:pt x="34" y="374"/>
                      <a:pt x="46" y="450"/>
                      <a:pt x="88" y="470"/>
                    </a:cubicBezTo>
                    <a:cubicBezTo>
                      <a:pt x="109" y="480"/>
                      <a:pt x="138" y="476"/>
                      <a:pt x="172" y="456"/>
                    </a:cubicBezTo>
                    <a:cubicBezTo>
                      <a:pt x="243" y="415"/>
                      <a:pt x="272" y="123"/>
                      <a:pt x="276" y="14"/>
                    </a:cubicBezTo>
                    <a:cubicBezTo>
                      <a:pt x="277" y="6"/>
                      <a:pt x="284" y="-1"/>
                      <a:pt x="293" y="0"/>
                    </a:cubicBezTo>
                    <a:cubicBezTo>
                      <a:pt x="302" y="0"/>
                      <a:pt x="309" y="7"/>
                      <a:pt x="308" y="15"/>
                    </a:cubicBezTo>
                    <a:cubicBezTo>
                      <a:pt x="307" y="57"/>
                      <a:pt x="287" y="425"/>
                      <a:pt x="189" y="481"/>
                    </a:cubicBezTo>
                    <a:cubicBezTo>
                      <a:pt x="161" y="497"/>
                      <a:pt x="135" y="505"/>
                      <a:pt x="113" y="5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0" name="Google Shape;892;p31">
                <a:extLst>
                  <a:ext uri="{FF2B5EF4-FFF2-40B4-BE49-F238E27FC236}">
                    <a16:creationId xmlns:a16="http://schemas.microsoft.com/office/drawing/2014/main" id="{631C46C2-C9D4-2739-3327-271204CAF539}"/>
                  </a:ext>
                </a:extLst>
              </p:cNvPr>
              <p:cNvSpPr/>
              <p:nvPr/>
            </p:nvSpPr>
            <p:spPr>
              <a:xfrm>
                <a:off x="370037" y="1432270"/>
                <a:ext cx="44280" cy="75960"/>
              </a:xfrm>
              <a:custGeom>
                <a:avLst/>
                <a:gdLst/>
                <a:ahLst/>
                <a:cxnLst/>
                <a:rect l="l" t="t" r="r" b="b"/>
                <a:pathLst>
                  <a:path w="123" h="211" extrusionOk="0">
                    <a:moveTo>
                      <a:pt x="17" y="211"/>
                    </a:moveTo>
                    <a:cubicBezTo>
                      <a:pt x="14" y="211"/>
                      <a:pt x="12" y="211"/>
                      <a:pt x="10" y="210"/>
                    </a:cubicBezTo>
                    <a:cubicBezTo>
                      <a:pt x="2" y="207"/>
                      <a:pt x="-2" y="198"/>
                      <a:pt x="2" y="190"/>
                    </a:cubicBezTo>
                    <a:lnTo>
                      <a:pt x="92" y="9"/>
                    </a:lnTo>
                    <a:cubicBezTo>
                      <a:pt x="96" y="1"/>
                      <a:pt x="105" y="-2"/>
                      <a:pt x="113" y="1"/>
                    </a:cubicBezTo>
                    <a:cubicBezTo>
                      <a:pt x="121" y="5"/>
                      <a:pt x="125" y="14"/>
                      <a:pt x="121" y="21"/>
                    </a:cubicBezTo>
                    <a:lnTo>
                      <a:pt x="31" y="203"/>
                    </a:lnTo>
                    <a:cubicBezTo>
                      <a:pt x="28" y="208"/>
                      <a:pt x="22" y="211"/>
                      <a:pt x="17" y="211"/>
                    </a:cubicBezTo>
                    <a:close/>
                  </a:path>
                </a:pathLst>
              </a:custGeom>
              <a:solidFill>
                <a:schemeClr val="dk1"/>
              </a:solidFill>
              <a:ln>
                <a:noFill/>
              </a:ln>
            </p:spPr>
            <p:txBody>
              <a:bodyPr spcFirstLastPara="1" wrap="square" lIns="113389" tIns="38993" rIns="113389" bIns="38993" anchor="ctr" anchorCtr="1">
                <a:noAutofit/>
              </a:bodyPr>
              <a:lstStyle/>
              <a:p>
                <a:endParaRPr sz="2268"/>
              </a:p>
            </p:txBody>
          </p:sp>
          <p:sp>
            <p:nvSpPr>
              <p:cNvPr id="171" name="Google Shape;893;p31">
                <a:extLst>
                  <a:ext uri="{FF2B5EF4-FFF2-40B4-BE49-F238E27FC236}">
                    <a16:creationId xmlns:a16="http://schemas.microsoft.com/office/drawing/2014/main" id="{776BC1AA-A057-E414-E8D3-CC2B760E98B5}"/>
                  </a:ext>
                </a:extLst>
              </p:cNvPr>
              <p:cNvSpPr/>
              <p:nvPr/>
            </p:nvSpPr>
            <p:spPr>
              <a:xfrm>
                <a:off x="329717" y="1787950"/>
                <a:ext cx="49320" cy="32040"/>
              </a:xfrm>
              <a:custGeom>
                <a:avLst/>
                <a:gdLst/>
                <a:ahLst/>
                <a:cxnLst/>
                <a:rect l="l" t="t" r="r" b="b"/>
                <a:pathLst>
                  <a:path w="137" h="89" extrusionOk="0">
                    <a:moveTo>
                      <a:pt x="16" y="89"/>
                    </a:moveTo>
                    <a:cubicBezTo>
                      <a:pt x="11" y="89"/>
                      <a:pt x="6" y="86"/>
                      <a:pt x="3" y="82"/>
                    </a:cubicBezTo>
                    <a:cubicBezTo>
                      <a:pt x="-2" y="74"/>
                      <a:pt x="0" y="65"/>
                      <a:pt x="8" y="61"/>
                    </a:cubicBezTo>
                    <a:lnTo>
                      <a:pt x="113" y="2"/>
                    </a:lnTo>
                    <a:cubicBezTo>
                      <a:pt x="120" y="-2"/>
                      <a:pt x="130" y="0"/>
                      <a:pt x="135" y="8"/>
                    </a:cubicBezTo>
                    <a:cubicBezTo>
                      <a:pt x="139" y="14"/>
                      <a:pt x="137" y="23"/>
                      <a:pt x="129" y="28"/>
                    </a:cubicBezTo>
                    <a:lnTo>
                      <a:pt x="25" y="86"/>
                    </a:lnTo>
                    <a:cubicBezTo>
                      <a:pt x="22" y="88"/>
                      <a:pt x="19" y="89"/>
                      <a:pt x="16" y="8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72" name="Google Shape;894;p31">
                <a:extLst>
                  <a:ext uri="{FF2B5EF4-FFF2-40B4-BE49-F238E27FC236}">
                    <a16:creationId xmlns:a16="http://schemas.microsoft.com/office/drawing/2014/main" id="{E0306795-1CCE-E4A7-D749-38101FF4C190}"/>
                  </a:ext>
                </a:extLst>
              </p:cNvPr>
              <p:cNvSpPr/>
              <p:nvPr/>
            </p:nvSpPr>
            <p:spPr>
              <a:xfrm>
                <a:off x="175637" y="1655470"/>
                <a:ext cx="170640" cy="86760"/>
              </a:xfrm>
              <a:custGeom>
                <a:avLst/>
                <a:gdLst/>
                <a:ahLst/>
                <a:cxnLst/>
                <a:rect l="l" t="t" r="r" b="b"/>
                <a:pathLst>
                  <a:path w="474" h="241" extrusionOk="0">
                    <a:moveTo>
                      <a:pt x="16" y="241"/>
                    </a:moveTo>
                    <a:cubicBezTo>
                      <a:pt x="12" y="241"/>
                      <a:pt x="9" y="240"/>
                      <a:pt x="6" y="238"/>
                    </a:cubicBezTo>
                    <a:cubicBezTo>
                      <a:pt x="-1" y="233"/>
                      <a:pt x="-2" y="224"/>
                      <a:pt x="3" y="217"/>
                    </a:cubicBezTo>
                    <a:cubicBezTo>
                      <a:pt x="192" y="-12"/>
                      <a:pt x="448" y="-1"/>
                      <a:pt x="459" y="0"/>
                    </a:cubicBezTo>
                    <a:cubicBezTo>
                      <a:pt x="468" y="1"/>
                      <a:pt x="474" y="8"/>
                      <a:pt x="474" y="16"/>
                    </a:cubicBezTo>
                    <a:cubicBezTo>
                      <a:pt x="473" y="24"/>
                      <a:pt x="465" y="30"/>
                      <a:pt x="457" y="30"/>
                    </a:cubicBezTo>
                    <a:cubicBezTo>
                      <a:pt x="454" y="29"/>
                      <a:pt x="207" y="19"/>
                      <a:pt x="28" y="235"/>
                    </a:cubicBezTo>
                    <a:cubicBezTo>
                      <a:pt x="25" y="239"/>
                      <a:pt x="20" y="241"/>
                      <a:pt x="16" y="241"/>
                    </a:cubicBezTo>
                    <a:close/>
                  </a:path>
                </a:pathLst>
              </a:custGeom>
              <a:solidFill>
                <a:schemeClr val="dk1"/>
              </a:solidFill>
              <a:ln>
                <a:noFill/>
              </a:ln>
            </p:spPr>
            <p:txBody>
              <a:bodyPr spcFirstLastPara="1" wrap="square" lIns="113389" tIns="52600" rIns="113389" bIns="52600" anchor="ctr" anchorCtr="1">
                <a:noAutofit/>
              </a:bodyPr>
              <a:lstStyle/>
              <a:p>
                <a:endParaRPr sz="2268"/>
              </a:p>
            </p:txBody>
          </p:sp>
          <p:sp>
            <p:nvSpPr>
              <p:cNvPr id="173" name="Google Shape;895;p31">
                <a:extLst>
                  <a:ext uri="{FF2B5EF4-FFF2-40B4-BE49-F238E27FC236}">
                    <a16:creationId xmlns:a16="http://schemas.microsoft.com/office/drawing/2014/main" id="{5EEC07FE-DA25-A371-F897-DD0085CB2639}"/>
                  </a:ext>
                </a:extLst>
              </p:cNvPr>
              <p:cNvSpPr/>
              <p:nvPr/>
            </p:nvSpPr>
            <p:spPr>
              <a:xfrm>
                <a:off x="929837" y="2335510"/>
                <a:ext cx="675720" cy="495000"/>
              </a:xfrm>
              <a:custGeom>
                <a:avLst/>
                <a:gdLst/>
                <a:ahLst/>
                <a:cxnLst/>
                <a:rect l="l" t="t" r="r" b="b"/>
                <a:pathLst>
                  <a:path w="1877" h="1375" extrusionOk="0">
                    <a:moveTo>
                      <a:pt x="2" y="345"/>
                    </a:moveTo>
                    <a:cubicBezTo>
                      <a:pt x="2" y="345"/>
                      <a:pt x="-34" y="107"/>
                      <a:pt x="290" y="19"/>
                    </a:cubicBezTo>
                    <a:cubicBezTo>
                      <a:pt x="765" y="-109"/>
                      <a:pt x="2444" y="424"/>
                      <a:pt x="1681" y="1153"/>
                    </a:cubicBezTo>
                    <a:cubicBezTo>
                      <a:pt x="846" y="1950"/>
                      <a:pt x="2" y="345"/>
                      <a:pt x="2" y="345"/>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74" name="Google Shape;896;p31">
                <a:extLst>
                  <a:ext uri="{FF2B5EF4-FFF2-40B4-BE49-F238E27FC236}">
                    <a16:creationId xmlns:a16="http://schemas.microsoft.com/office/drawing/2014/main" id="{B32066DF-25E0-AAB5-D090-CE6DECAEDE70}"/>
                  </a:ext>
                </a:extLst>
              </p:cNvPr>
              <p:cNvSpPr/>
              <p:nvPr/>
            </p:nvSpPr>
            <p:spPr>
              <a:xfrm>
                <a:off x="248357" y="2369710"/>
                <a:ext cx="1937880" cy="1819440"/>
              </a:xfrm>
              <a:custGeom>
                <a:avLst/>
                <a:gdLst/>
                <a:ahLst/>
                <a:cxnLst/>
                <a:rect l="l" t="t" r="r" b="b"/>
                <a:pathLst>
                  <a:path w="5383" h="5054" extrusionOk="0">
                    <a:moveTo>
                      <a:pt x="5383" y="2461"/>
                    </a:moveTo>
                    <a:lnTo>
                      <a:pt x="5071" y="4400"/>
                    </a:lnTo>
                    <a:cubicBezTo>
                      <a:pt x="5071" y="4400"/>
                      <a:pt x="4366" y="3956"/>
                      <a:pt x="4024" y="3672"/>
                    </a:cubicBezTo>
                    <a:lnTo>
                      <a:pt x="3881" y="4525"/>
                    </a:lnTo>
                    <a:cubicBezTo>
                      <a:pt x="3826" y="4853"/>
                      <a:pt x="3508" y="5082"/>
                      <a:pt x="3154" y="5051"/>
                    </a:cubicBezTo>
                    <a:cubicBezTo>
                      <a:pt x="2027" y="4953"/>
                      <a:pt x="1031" y="4658"/>
                      <a:pt x="360" y="4410"/>
                    </a:cubicBezTo>
                    <a:cubicBezTo>
                      <a:pt x="109" y="4317"/>
                      <a:pt x="-39" y="4073"/>
                      <a:pt x="9" y="3824"/>
                    </a:cubicBezTo>
                    <a:lnTo>
                      <a:pt x="738" y="0"/>
                    </a:lnTo>
                    <a:cubicBezTo>
                      <a:pt x="738" y="0"/>
                      <a:pt x="1447" y="108"/>
                      <a:pt x="2309" y="313"/>
                    </a:cubicBezTo>
                    <a:cubicBezTo>
                      <a:pt x="3598" y="620"/>
                      <a:pt x="4704" y="1394"/>
                      <a:pt x="5383" y="246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75" name="Google Shape;897;p31">
                <a:extLst>
                  <a:ext uri="{FF2B5EF4-FFF2-40B4-BE49-F238E27FC236}">
                    <a16:creationId xmlns:a16="http://schemas.microsoft.com/office/drawing/2014/main" id="{327029F4-DB3F-C083-42FE-EA39660351C6}"/>
                  </a:ext>
                </a:extLst>
              </p:cNvPr>
              <p:cNvSpPr/>
              <p:nvPr/>
            </p:nvSpPr>
            <p:spPr>
              <a:xfrm>
                <a:off x="913637" y="2445310"/>
                <a:ext cx="677160" cy="456120"/>
              </a:xfrm>
              <a:custGeom>
                <a:avLst/>
                <a:gdLst/>
                <a:ahLst/>
                <a:cxnLst/>
                <a:rect l="l" t="t" r="r" b="b"/>
                <a:pathLst>
                  <a:path w="1881" h="1267" extrusionOk="0">
                    <a:moveTo>
                      <a:pt x="770" y="1267"/>
                    </a:moveTo>
                    <a:cubicBezTo>
                      <a:pt x="754" y="1267"/>
                      <a:pt x="741" y="1265"/>
                      <a:pt x="730" y="1260"/>
                    </a:cubicBezTo>
                    <a:cubicBezTo>
                      <a:pt x="403" y="1125"/>
                      <a:pt x="17" y="64"/>
                      <a:pt x="1" y="20"/>
                    </a:cubicBezTo>
                    <a:cubicBezTo>
                      <a:pt x="-2" y="11"/>
                      <a:pt x="3" y="3"/>
                      <a:pt x="11" y="0"/>
                    </a:cubicBezTo>
                    <a:cubicBezTo>
                      <a:pt x="20" y="-2"/>
                      <a:pt x="29" y="2"/>
                      <a:pt x="32" y="10"/>
                    </a:cubicBezTo>
                    <a:cubicBezTo>
                      <a:pt x="35" y="21"/>
                      <a:pt x="429" y="1104"/>
                      <a:pt x="743" y="1233"/>
                    </a:cubicBezTo>
                    <a:cubicBezTo>
                      <a:pt x="888" y="1293"/>
                      <a:pt x="1595" y="824"/>
                      <a:pt x="1856" y="638"/>
                    </a:cubicBezTo>
                    <a:cubicBezTo>
                      <a:pt x="1863" y="633"/>
                      <a:pt x="1873" y="634"/>
                      <a:pt x="1878" y="641"/>
                    </a:cubicBezTo>
                    <a:cubicBezTo>
                      <a:pt x="1884" y="647"/>
                      <a:pt x="1882" y="657"/>
                      <a:pt x="1875" y="661"/>
                    </a:cubicBezTo>
                    <a:cubicBezTo>
                      <a:pt x="1784" y="727"/>
                      <a:pt x="1018" y="1267"/>
                      <a:pt x="770" y="126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6" name="Google Shape;898;p31">
                <a:extLst>
                  <a:ext uri="{FF2B5EF4-FFF2-40B4-BE49-F238E27FC236}">
                    <a16:creationId xmlns:a16="http://schemas.microsoft.com/office/drawing/2014/main" id="{BDF2CF4C-48C9-3098-5826-656AE678D9FE}"/>
                  </a:ext>
                </a:extLst>
              </p:cNvPr>
              <p:cNvSpPr/>
              <p:nvPr/>
            </p:nvSpPr>
            <p:spPr>
              <a:xfrm>
                <a:off x="1016597" y="3276550"/>
                <a:ext cx="34560" cy="75600"/>
              </a:xfrm>
              <a:custGeom>
                <a:avLst/>
                <a:gdLst/>
                <a:ahLst/>
                <a:cxnLst/>
                <a:rect l="l" t="t" r="r" b="b"/>
                <a:pathLst>
                  <a:path w="96" h="210" extrusionOk="0">
                    <a:moveTo>
                      <a:pt x="80" y="210"/>
                    </a:moveTo>
                    <a:cubicBezTo>
                      <a:pt x="74" y="210"/>
                      <a:pt x="68" y="207"/>
                      <a:pt x="65" y="202"/>
                    </a:cubicBezTo>
                    <a:cubicBezTo>
                      <a:pt x="38" y="144"/>
                      <a:pt x="16" y="82"/>
                      <a:pt x="0" y="18"/>
                    </a:cubicBezTo>
                    <a:cubicBezTo>
                      <a:pt x="-2" y="10"/>
                      <a:pt x="4" y="2"/>
                      <a:pt x="12" y="0"/>
                    </a:cubicBezTo>
                    <a:cubicBezTo>
                      <a:pt x="21" y="-2"/>
                      <a:pt x="30" y="4"/>
                      <a:pt x="32" y="12"/>
                    </a:cubicBezTo>
                    <a:cubicBezTo>
                      <a:pt x="47" y="74"/>
                      <a:pt x="68" y="134"/>
                      <a:pt x="95" y="190"/>
                    </a:cubicBezTo>
                    <a:cubicBezTo>
                      <a:pt x="98" y="197"/>
                      <a:pt x="95" y="205"/>
                      <a:pt x="86" y="209"/>
                    </a:cubicBezTo>
                    <a:cubicBezTo>
                      <a:pt x="84" y="210"/>
                      <a:pt x="82" y="210"/>
                      <a:pt x="80" y="210"/>
                    </a:cubicBezTo>
                    <a:close/>
                  </a:path>
                </a:pathLst>
              </a:custGeom>
              <a:solidFill>
                <a:srgbClr val="066477"/>
              </a:solidFill>
              <a:ln>
                <a:noFill/>
              </a:ln>
            </p:spPr>
            <p:txBody>
              <a:bodyPr spcFirstLastPara="1" wrap="square" lIns="113389" tIns="38552" rIns="113389" bIns="38552" anchor="ctr" anchorCtr="1">
                <a:noAutofit/>
              </a:bodyPr>
              <a:lstStyle/>
              <a:p>
                <a:endParaRPr sz="2268"/>
              </a:p>
            </p:txBody>
          </p:sp>
          <p:sp>
            <p:nvSpPr>
              <p:cNvPr id="177" name="Google Shape;899;p31">
                <a:extLst>
                  <a:ext uri="{FF2B5EF4-FFF2-40B4-BE49-F238E27FC236}">
                    <a16:creationId xmlns:a16="http://schemas.microsoft.com/office/drawing/2014/main" id="{0727A85E-38F8-4A02-A00E-C2C7C27DD38C}"/>
                  </a:ext>
                </a:extLst>
              </p:cNvPr>
              <p:cNvSpPr/>
              <p:nvPr/>
            </p:nvSpPr>
            <p:spPr>
              <a:xfrm>
                <a:off x="1005437" y="2755270"/>
                <a:ext cx="147960" cy="531720"/>
              </a:xfrm>
              <a:custGeom>
                <a:avLst/>
                <a:gdLst/>
                <a:ahLst/>
                <a:cxnLst/>
                <a:rect l="l" t="t" r="r" b="b"/>
                <a:pathLst>
                  <a:path w="411" h="1477" extrusionOk="0">
                    <a:moveTo>
                      <a:pt x="47" y="1477"/>
                    </a:moveTo>
                    <a:cubicBezTo>
                      <a:pt x="40" y="1477"/>
                      <a:pt x="33" y="1473"/>
                      <a:pt x="31" y="1466"/>
                    </a:cubicBezTo>
                    <a:cubicBezTo>
                      <a:pt x="-129" y="811"/>
                      <a:pt x="376" y="15"/>
                      <a:pt x="381" y="7"/>
                    </a:cubicBezTo>
                    <a:cubicBezTo>
                      <a:pt x="386" y="0"/>
                      <a:pt x="395" y="-2"/>
                      <a:pt x="403" y="2"/>
                    </a:cubicBezTo>
                    <a:cubicBezTo>
                      <a:pt x="410" y="6"/>
                      <a:pt x="413" y="15"/>
                      <a:pt x="408" y="23"/>
                    </a:cubicBezTo>
                    <a:cubicBezTo>
                      <a:pt x="404" y="30"/>
                      <a:pt x="-95" y="816"/>
                      <a:pt x="63" y="1460"/>
                    </a:cubicBezTo>
                    <a:cubicBezTo>
                      <a:pt x="64" y="1467"/>
                      <a:pt x="59" y="1476"/>
                      <a:pt x="51" y="1477"/>
                    </a:cubicBezTo>
                    <a:cubicBezTo>
                      <a:pt x="49" y="1477"/>
                      <a:pt x="48" y="1477"/>
                      <a:pt x="47" y="147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8" name="Google Shape;900;p31">
                <a:extLst>
                  <a:ext uri="{FF2B5EF4-FFF2-40B4-BE49-F238E27FC236}">
                    <a16:creationId xmlns:a16="http://schemas.microsoft.com/office/drawing/2014/main" id="{CFC70FD1-1AE6-7249-94D3-CEB0D289C06E}"/>
                  </a:ext>
                </a:extLst>
              </p:cNvPr>
              <p:cNvSpPr/>
              <p:nvPr/>
            </p:nvSpPr>
            <p:spPr>
              <a:xfrm>
                <a:off x="1243397" y="3503350"/>
                <a:ext cx="26640" cy="76320"/>
              </a:xfrm>
              <a:custGeom>
                <a:avLst/>
                <a:gdLst/>
                <a:ahLst/>
                <a:cxnLst/>
                <a:rect l="l" t="t" r="r" b="b"/>
                <a:pathLst>
                  <a:path w="74" h="212" extrusionOk="0">
                    <a:moveTo>
                      <a:pt x="58" y="212"/>
                    </a:moveTo>
                    <a:cubicBezTo>
                      <a:pt x="51" y="212"/>
                      <a:pt x="44" y="207"/>
                      <a:pt x="43" y="200"/>
                    </a:cubicBezTo>
                    <a:cubicBezTo>
                      <a:pt x="27" y="141"/>
                      <a:pt x="13" y="79"/>
                      <a:pt x="1" y="18"/>
                    </a:cubicBezTo>
                    <a:cubicBezTo>
                      <a:pt x="-1" y="10"/>
                      <a:pt x="5" y="2"/>
                      <a:pt x="14" y="0"/>
                    </a:cubicBezTo>
                    <a:cubicBezTo>
                      <a:pt x="22" y="-1"/>
                      <a:pt x="30" y="4"/>
                      <a:pt x="32" y="12"/>
                    </a:cubicBezTo>
                    <a:cubicBezTo>
                      <a:pt x="44" y="74"/>
                      <a:pt x="58" y="134"/>
                      <a:pt x="74" y="193"/>
                    </a:cubicBezTo>
                    <a:cubicBezTo>
                      <a:pt x="76" y="201"/>
                      <a:pt x="71" y="209"/>
                      <a:pt x="62" y="211"/>
                    </a:cubicBezTo>
                    <a:cubicBezTo>
                      <a:pt x="61" y="212"/>
                      <a:pt x="59" y="212"/>
                      <a:pt x="58" y="212"/>
                    </a:cubicBezTo>
                    <a:close/>
                  </a:path>
                </a:pathLst>
              </a:custGeom>
              <a:solidFill>
                <a:srgbClr val="066477"/>
              </a:solidFill>
              <a:ln>
                <a:noFill/>
              </a:ln>
            </p:spPr>
            <p:txBody>
              <a:bodyPr spcFirstLastPara="1" wrap="square" lIns="113389" tIns="39434" rIns="113389" bIns="39434" anchor="ctr" anchorCtr="1">
                <a:noAutofit/>
              </a:bodyPr>
              <a:lstStyle/>
              <a:p>
                <a:endParaRPr sz="2268"/>
              </a:p>
            </p:txBody>
          </p:sp>
          <p:sp>
            <p:nvSpPr>
              <p:cNvPr id="179" name="Google Shape;901;p31">
                <a:extLst>
                  <a:ext uri="{FF2B5EF4-FFF2-40B4-BE49-F238E27FC236}">
                    <a16:creationId xmlns:a16="http://schemas.microsoft.com/office/drawing/2014/main" id="{7D9F4AA0-00EF-8B70-BF34-A511A96825AD}"/>
                  </a:ext>
                </a:extLst>
              </p:cNvPr>
              <p:cNvSpPr/>
              <p:nvPr/>
            </p:nvSpPr>
            <p:spPr>
              <a:xfrm>
                <a:off x="1218917" y="2791630"/>
                <a:ext cx="75600" cy="722520"/>
              </a:xfrm>
              <a:custGeom>
                <a:avLst/>
                <a:gdLst/>
                <a:ahLst/>
                <a:cxnLst/>
                <a:rect l="l" t="t" r="r" b="b"/>
                <a:pathLst>
                  <a:path w="210" h="2007" extrusionOk="0">
                    <a:moveTo>
                      <a:pt x="85" y="2007"/>
                    </a:moveTo>
                    <a:cubicBezTo>
                      <a:pt x="77" y="2007"/>
                      <a:pt x="70" y="2002"/>
                      <a:pt x="69" y="1995"/>
                    </a:cubicBezTo>
                    <a:cubicBezTo>
                      <a:pt x="-134" y="982"/>
                      <a:pt x="176" y="20"/>
                      <a:pt x="179" y="11"/>
                    </a:cubicBezTo>
                    <a:cubicBezTo>
                      <a:pt x="181" y="3"/>
                      <a:pt x="190" y="-2"/>
                      <a:pt x="198" y="0"/>
                    </a:cubicBezTo>
                    <a:cubicBezTo>
                      <a:pt x="207" y="3"/>
                      <a:pt x="212" y="12"/>
                      <a:pt x="209" y="19"/>
                    </a:cubicBezTo>
                    <a:cubicBezTo>
                      <a:pt x="206" y="29"/>
                      <a:pt x="-101" y="984"/>
                      <a:pt x="100" y="1989"/>
                    </a:cubicBezTo>
                    <a:cubicBezTo>
                      <a:pt x="102" y="1997"/>
                      <a:pt x="96" y="2005"/>
                      <a:pt x="88" y="2007"/>
                    </a:cubicBezTo>
                    <a:cubicBezTo>
                      <a:pt x="87" y="2007"/>
                      <a:pt x="86" y="2007"/>
                      <a:pt x="85" y="200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0" name="Google Shape;902;p31">
                <a:extLst>
                  <a:ext uri="{FF2B5EF4-FFF2-40B4-BE49-F238E27FC236}">
                    <a16:creationId xmlns:a16="http://schemas.microsoft.com/office/drawing/2014/main" id="{CF979857-B3F0-BDFB-4E64-9A95D01E2D1A}"/>
                  </a:ext>
                </a:extLst>
              </p:cNvPr>
              <p:cNvSpPr/>
              <p:nvPr/>
            </p:nvSpPr>
            <p:spPr>
              <a:xfrm>
                <a:off x="-76003" y="1734670"/>
                <a:ext cx="440640" cy="214920"/>
              </a:xfrm>
              <a:custGeom>
                <a:avLst/>
                <a:gdLst/>
                <a:ahLst/>
                <a:cxnLst/>
                <a:rect l="l" t="t" r="r" b="b"/>
                <a:pathLst>
                  <a:path w="1224" h="597" extrusionOk="0">
                    <a:moveTo>
                      <a:pt x="0" y="221"/>
                    </a:moveTo>
                    <a:lnTo>
                      <a:pt x="112" y="0"/>
                    </a:lnTo>
                    <a:lnTo>
                      <a:pt x="1224" y="394"/>
                    </a:lnTo>
                    <a:lnTo>
                      <a:pt x="1150" y="597"/>
                    </a:lnTo>
                    <a:lnTo>
                      <a:pt x="0" y="221"/>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81" name="Google Shape;903;p31">
                <a:extLst>
                  <a:ext uri="{FF2B5EF4-FFF2-40B4-BE49-F238E27FC236}">
                    <a16:creationId xmlns:a16="http://schemas.microsoft.com/office/drawing/2014/main" id="{7BC2C595-E5B4-BD4A-5078-B8E46BE6B92A}"/>
                  </a:ext>
                </a:extLst>
              </p:cNvPr>
              <p:cNvSpPr/>
              <p:nvPr/>
            </p:nvSpPr>
            <p:spPr>
              <a:xfrm>
                <a:off x="-69883" y="1790110"/>
                <a:ext cx="415440" cy="145800"/>
              </a:xfrm>
              <a:custGeom>
                <a:avLst/>
                <a:gdLst/>
                <a:ahLst/>
                <a:cxnLst/>
                <a:rect l="l" t="t" r="r" b="b"/>
                <a:pathLst>
                  <a:path w="1154" h="405" extrusionOk="0">
                    <a:moveTo>
                      <a:pt x="1138" y="405"/>
                    </a:moveTo>
                    <a:cubicBezTo>
                      <a:pt x="1136" y="405"/>
                      <a:pt x="1135" y="404"/>
                      <a:pt x="1133" y="404"/>
                    </a:cubicBezTo>
                    <a:lnTo>
                      <a:pt x="11" y="29"/>
                    </a:lnTo>
                    <a:cubicBezTo>
                      <a:pt x="3" y="27"/>
                      <a:pt x="-2" y="18"/>
                      <a:pt x="2" y="10"/>
                    </a:cubicBezTo>
                    <a:cubicBezTo>
                      <a:pt x="4" y="3"/>
                      <a:pt x="13" y="-2"/>
                      <a:pt x="22" y="1"/>
                    </a:cubicBezTo>
                    <a:lnTo>
                      <a:pt x="1143" y="376"/>
                    </a:lnTo>
                    <a:cubicBezTo>
                      <a:pt x="1152" y="378"/>
                      <a:pt x="1156" y="387"/>
                      <a:pt x="1153" y="394"/>
                    </a:cubicBezTo>
                    <a:cubicBezTo>
                      <a:pt x="1151" y="401"/>
                      <a:pt x="1145" y="405"/>
                      <a:pt x="1138" y="4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2" name="Google Shape;904;p31">
                <a:extLst>
                  <a:ext uri="{FF2B5EF4-FFF2-40B4-BE49-F238E27FC236}">
                    <a16:creationId xmlns:a16="http://schemas.microsoft.com/office/drawing/2014/main" id="{A13F9B46-C954-7F77-0D22-4ADAE8A7C6FC}"/>
                  </a:ext>
                </a:extLst>
              </p:cNvPr>
              <p:cNvSpPr/>
              <p:nvPr/>
            </p:nvSpPr>
            <p:spPr>
              <a:xfrm>
                <a:off x="340157" y="2324350"/>
                <a:ext cx="38880" cy="87480"/>
              </a:xfrm>
              <a:custGeom>
                <a:avLst/>
                <a:gdLst/>
                <a:ahLst/>
                <a:cxnLst/>
                <a:rect l="l" t="t" r="r" b="b"/>
                <a:pathLst>
                  <a:path w="108" h="243" extrusionOk="0">
                    <a:moveTo>
                      <a:pt x="92" y="243"/>
                    </a:moveTo>
                    <a:cubicBezTo>
                      <a:pt x="90" y="243"/>
                      <a:pt x="88" y="243"/>
                      <a:pt x="86" y="242"/>
                    </a:cubicBezTo>
                    <a:cubicBezTo>
                      <a:pt x="-8" y="205"/>
                      <a:pt x="0" y="22"/>
                      <a:pt x="0" y="15"/>
                    </a:cubicBezTo>
                    <a:cubicBezTo>
                      <a:pt x="0" y="7"/>
                      <a:pt x="7" y="-1"/>
                      <a:pt x="17" y="0"/>
                    </a:cubicBezTo>
                    <a:cubicBezTo>
                      <a:pt x="26" y="1"/>
                      <a:pt x="32" y="8"/>
                      <a:pt x="32" y="16"/>
                    </a:cubicBezTo>
                    <a:cubicBezTo>
                      <a:pt x="30" y="63"/>
                      <a:pt x="37" y="190"/>
                      <a:pt x="98" y="214"/>
                    </a:cubicBezTo>
                    <a:cubicBezTo>
                      <a:pt x="106" y="217"/>
                      <a:pt x="110" y="226"/>
                      <a:pt x="107" y="234"/>
                    </a:cubicBezTo>
                    <a:cubicBezTo>
                      <a:pt x="104" y="239"/>
                      <a:pt x="98" y="243"/>
                      <a:pt x="92" y="243"/>
                    </a:cubicBezTo>
                    <a:close/>
                  </a:path>
                </a:pathLst>
              </a:custGeom>
              <a:solidFill>
                <a:schemeClr val="dk1"/>
              </a:solidFill>
              <a:ln>
                <a:noFill/>
              </a:ln>
            </p:spPr>
            <p:txBody>
              <a:bodyPr spcFirstLastPara="1" wrap="square" lIns="113389" tIns="53513" rIns="113389" bIns="53513" anchor="ctr" anchorCtr="1">
                <a:noAutofit/>
              </a:bodyPr>
              <a:lstStyle/>
              <a:p>
                <a:endParaRPr sz="2268"/>
              </a:p>
            </p:txBody>
          </p:sp>
          <p:sp>
            <p:nvSpPr>
              <p:cNvPr id="183" name="Google Shape;905;p31">
                <a:extLst>
                  <a:ext uri="{FF2B5EF4-FFF2-40B4-BE49-F238E27FC236}">
                    <a16:creationId xmlns:a16="http://schemas.microsoft.com/office/drawing/2014/main" id="{EACC6E3D-EFB0-DEB9-4041-5D156E093758}"/>
                  </a:ext>
                </a:extLst>
              </p:cNvPr>
              <p:cNvSpPr/>
              <p:nvPr/>
            </p:nvSpPr>
            <p:spPr>
              <a:xfrm>
                <a:off x="328637" y="2887750"/>
                <a:ext cx="69120" cy="140760"/>
              </a:xfrm>
              <a:custGeom>
                <a:avLst/>
                <a:gdLst/>
                <a:ahLst/>
                <a:cxnLst/>
                <a:rect l="l" t="t" r="r" b="b"/>
                <a:pathLst>
                  <a:path w="192" h="391" extrusionOk="0">
                    <a:moveTo>
                      <a:pt x="174" y="391"/>
                    </a:moveTo>
                    <a:lnTo>
                      <a:pt x="173" y="391"/>
                    </a:lnTo>
                    <a:cubicBezTo>
                      <a:pt x="164" y="390"/>
                      <a:pt x="157" y="383"/>
                      <a:pt x="158" y="375"/>
                    </a:cubicBezTo>
                    <a:cubicBezTo>
                      <a:pt x="158" y="372"/>
                      <a:pt x="184" y="97"/>
                      <a:pt x="10" y="28"/>
                    </a:cubicBezTo>
                    <a:cubicBezTo>
                      <a:pt x="2" y="25"/>
                      <a:pt x="-2" y="16"/>
                      <a:pt x="1" y="9"/>
                    </a:cubicBezTo>
                    <a:cubicBezTo>
                      <a:pt x="5" y="1"/>
                      <a:pt x="14" y="-2"/>
                      <a:pt x="23" y="1"/>
                    </a:cubicBezTo>
                    <a:cubicBezTo>
                      <a:pt x="218" y="78"/>
                      <a:pt x="191" y="366"/>
                      <a:pt x="190" y="378"/>
                    </a:cubicBezTo>
                    <a:cubicBezTo>
                      <a:pt x="189" y="385"/>
                      <a:pt x="182" y="391"/>
                      <a:pt x="174" y="39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4" name="Google Shape;906;p31">
                <a:extLst>
                  <a:ext uri="{FF2B5EF4-FFF2-40B4-BE49-F238E27FC236}">
                    <a16:creationId xmlns:a16="http://schemas.microsoft.com/office/drawing/2014/main" id="{4D51299B-9544-BC2B-DD13-03D2E690A6A4}"/>
                  </a:ext>
                </a:extLst>
              </p:cNvPr>
              <p:cNvSpPr/>
              <p:nvPr/>
            </p:nvSpPr>
            <p:spPr>
              <a:xfrm>
                <a:off x="1675037" y="3448270"/>
                <a:ext cx="27720" cy="248400"/>
              </a:xfrm>
              <a:custGeom>
                <a:avLst/>
                <a:gdLst/>
                <a:ahLst/>
                <a:cxnLst/>
                <a:rect l="l" t="t" r="r" b="b"/>
                <a:pathLst>
                  <a:path w="77" h="690" extrusionOk="0">
                    <a:moveTo>
                      <a:pt x="60" y="690"/>
                    </a:moveTo>
                    <a:cubicBezTo>
                      <a:pt x="53" y="690"/>
                      <a:pt x="47" y="686"/>
                      <a:pt x="45" y="678"/>
                    </a:cubicBezTo>
                    <a:cubicBezTo>
                      <a:pt x="41" y="662"/>
                      <a:pt x="-39" y="277"/>
                      <a:pt x="23" y="12"/>
                    </a:cubicBezTo>
                    <a:cubicBezTo>
                      <a:pt x="25" y="4"/>
                      <a:pt x="33" y="-1"/>
                      <a:pt x="42" y="1"/>
                    </a:cubicBezTo>
                    <a:cubicBezTo>
                      <a:pt x="51" y="2"/>
                      <a:pt x="56" y="10"/>
                      <a:pt x="54" y="18"/>
                    </a:cubicBezTo>
                    <a:cubicBezTo>
                      <a:pt x="-7" y="278"/>
                      <a:pt x="75" y="669"/>
                      <a:pt x="76" y="673"/>
                    </a:cubicBezTo>
                    <a:cubicBezTo>
                      <a:pt x="78" y="681"/>
                      <a:pt x="72" y="689"/>
                      <a:pt x="64" y="690"/>
                    </a:cubicBezTo>
                    <a:cubicBezTo>
                      <a:pt x="63" y="690"/>
                      <a:pt x="61" y="690"/>
                      <a:pt x="60" y="6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5" name="Google Shape;907;p31">
                <a:extLst>
                  <a:ext uri="{FF2B5EF4-FFF2-40B4-BE49-F238E27FC236}">
                    <a16:creationId xmlns:a16="http://schemas.microsoft.com/office/drawing/2014/main" id="{FE65D946-6ADF-97F8-3CF2-A48D0F0D0C0E}"/>
                  </a:ext>
                </a:extLst>
              </p:cNvPr>
              <p:cNvSpPr/>
              <p:nvPr/>
            </p:nvSpPr>
            <p:spPr>
              <a:xfrm>
                <a:off x="1618517" y="3525310"/>
                <a:ext cx="76320" cy="189720"/>
              </a:xfrm>
              <a:custGeom>
                <a:avLst/>
                <a:gdLst/>
                <a:ahLst/>
                <a:cxnLst/>
                <a:rect l="l" t="t" r="r" b="b"/>
                <a:pathLst>
                  <a:path w="212" h="527" extrusionOk="0">
                    <a:moveTo>
                      <a:pt x="195" y="527"/>
                    </a:moveTo>
                    <a:cubicBezTo>
                      <a:pt x="192" y="527"/>
                      <a:pt x="188" y="526"/>
                      <a:pt x="184" y="523"/>
                    </a:cubicBezTo>
                    <a:cubicBezTo>
                      <a:pt x="47" y="400"/>
                      <a:pt x="0" y="43"/>
                      <a:pt x="0" y="15"/>
                    </a:cubicBezTo>
                    <a:cubicBezTo>
                      <a:pt x="0" y="7"/>
                      <a:pt x="7" y="0"/>
                      <a:pt x="16" y="0"/>
                    </a:cubicBezTo>
                    <a:cubicBezTo>
                      <a:pt x="24" y="1"/>
                      <a:pt x="32" y="7"/>
                      <a:pt x="32" y="15"/>
                    </a:cubicBezTo>
                    <a:cubicBezTo>
                      <a:pt x="32" y="42"/>
                      <a:pt x="79" y="388"/>
                      <a:pt x="207" y="501"/>
                    </a:cubicBezTo>
                    <a:cubicBezTo>
                      <a:pt x="213" y="507"/>
                      <a:pt x="213" y="516"/>
                      <a:pt x="207" y="522"/>
                    </a:cubicBezTo>
                    <a:cubicBezTo>
                      <a:pt x="204" y="526"/>
                      <a:pt x="200" y="527"/>
                      <a:pt x="195" y="52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6" name="Google Shape;908;p31">
                <a:extLst>
                  <a:ext uri="{FF2B5EF4-FFF2-40B4-BE49-F238E27FC236}">
                    <a16:creationId xmlns:a16="http://schemas.microsoft.com/office/drawing/2014/main" id="{AAAF68E6-CFE3-9E69-A4A1-AB412DBF60A2}"/>
                  </a:ext>
                </a:extLst>
              </p:cNvPr>
              <p:cNvSpPr/>
              <p:nvPr/>
            </p:nvSpPr>
            <p:spPr>
              <a:xfrm>
                <a:off x="308477" y="3908710"/>
                <a:ext cx="1221840" cy="262440"/>
              </a:xfrm>
              <a:custGeom>
                <a:avLst/>
                <a:gdLst/>
                <a:ahLst/>
                <a:cxnLst/>
                <a:rect l="l" t="t" r="r" b="b"/>
                <a:pathLst>
                  <a:path w="3394" h="729" extrusionOk="0">
                    <a:moveTo>
                      <a:pt x="3040" y="729"/>
                    </a:moveTo>
                    <a:cubicBezTo>
                      <a:pt x="1039" y="729"/>
                      <a:pt x="17" y="34"/>
                      <a:pt x="6" y="26"/>
                    </a:cubicBezTo>
                    <a:cubicBezTo>
                      <a:pt x="-1" y="22"/>
                      <a:pt x="-2" y="12"/>
                      <a:pt x="3" y="6"/>
                    </a:cubicBezTo>
                    <a:cubicBezTo>
                      <a:pt x="9" y="-1"/>
                      <a:pt x="18" y="-2"/>
                      <a:pt x="25" y="2"/>
                    </a:cubicBezTo>
                    <a:cubicBezTo>
                      <a:pt x="37" y="10"/>
                      <a:pt x="1165" y="777"/>
                      <a:pt x="3377" y="692"/>
                    </a:cubicBezTo>
                    <a:cubicBezTo>
                      <a:pt x="3386" y="692"/>
                      <a:pt x="3393" y="699"/>
                      <a:pt x="3394" y="707"/>
                    </a:cubicBezTo>
                    <a:cubicBezTo>
                      <a:pt x="3394" y="715"/>
                      <a:pt x="3387" y="722"/>
                      <a:pt x="3378" y="722"/>
                    </a:cubicBezTo>
                    <a:cubicBezTo>
                      <a:pt x="3263" y="726"/>
                      <a:pt x="3150" y="729"/>
                      <a:pt x="3040" y="729"/>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87" name="Google Shape;909;p31">
                <a:extLst>
                  <a:ext uri="{FF2B5EF4-FFF2-40B4-BE49-F238E27FC236}">
                    <a16:creationId xmlns:a16="http://schemas.microsoft.com/office/drawing/2014/main" id="{928AF284-35EE-4096-3B42-17D92DA1C08B}"/>
                  </a:ext>
                </a:extLst>
              </p:cNvPr>
              <p:cNvSpPr/>
              <p:nvPr/>
            </p:nvSpPr>
            <p:spPr>
              <a:xfrm>
                <a:off x="1421237" y="1813870"/>
                <a:ext cx="303840" cy="170640"/>
              </a:xfrm>
              <a:custGeom>
                <a:avLst/>
                <a:gdLst/>
                <a:ahLst/>
                <a:cxnLst/>
                <a:rect l="l" t="t" r="r" b="b"/>
                <a:pathLst>
                  <a:path w="844" h="474" extrusionOk="0">
                    <a:moveTo>
                      <a:pt x="0" y="148"/>
                    </a:moveTo>
                    <a:cubicBezTo>
                      <a:pt x="0" y="148"/>
                      <a:pt x="339" y="-105"/>
                      <a:pt x="606" y="51"/>
                    </a:cubicBezTo>
                    <a:cubicBezTo>
                      <a:pt x="842" y="189"/>
                      <a:pt x="844" y="474"/>
                      <a:pt x="844" y="474"/>
                    </a:cubicBezTo>
                    <a:lnTo>
                      <a:pt x="0" y="148"/>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88" name="Google Shape;910;p31">
                <a:extLst>
                  <a:ext uri="{FF2B5EF4-FFF2-40B4-BE49-F238E27FC236}">
                    <a16:creationId xmlns:a16="http://schemas.microsoft.com/office/drawing/2014/main" id="{B484C2B6-3ED8-B5BF-3D8A-AD798CD33700}"/>
                  </a:ext>
                </a:extLst>
              </p:cNvPr>
              <p:cNvSpPr/>
              <p:nvPr/>
            </p:nvSpPr>
            <p:spPr>
              <a:xfrm>
                <a:off x="1158797" y="2334430"/>
                <a:ext cx="326880" cy="330120"/>
              </a:xfrm>
              <a:custGeom>
                <a:avLst/>
                <a:gdLst/>
                <a:ahLst/>
                <a:cxnLst/>
                <a:rect l="l" t="t" r="r" b="b"/>
                <a:pathLst>
                  <a:path w="908" h="917" extrusionOk="0">
                    <a:moveTo>
                      <a:pt x="908" y="281"/>
                    </a:moveTo>
                    <a:lnTo>
                      <a:pt x="733" y="667"/>
                    </a:lnTo>
                    <a:lnTo>
                      <a:pt x="733" y="667"/>
                    </a:lnTo>
                    <a:lnTo>
                      <a:pt x="341" y="917"/>
                    </a:lnTo>
                    <a:cubicBezTo>
                      <a:pt x="302" y="914"/>
                      <a:pt x="263" y="906"/>
                      <a:pt x="225" y="891"/>
                    </a:cubicBezTo>
                    <a:lnTo>
                      <a:pt x="195" y="879"/>
                    </a:lnTo>
                    <a:cubicBezTo>
                      <a:pt x="178" y="872"/>
                      <a:pt x="162" y="865"/>
                      <a:pt x="147" y="857"/>
                    </a:cubicBezTo>
                    <a:lnTo>
                      <a:pt x="0" y="397"/>
                    </a:lnTo>
                    <a:lnTo>
                      <a:pt x="1" y="395"/>
                    </a:lnTo>
                    <a:lnTo>
                      <a:pt x="180" y="0"/>
                    </a:lnTo>
                    <a:lnTo>
                      <a:pt x="908" y="281"/>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89" name="Google Shape;911;p31">
                <a:extLst>
                  <a:ext uri="{FF2B5EF4-FFF2-40B4-BE49-F238E27FC236}">
                    <a16:creationId xmlns:a16="http://schemas.microsoft.com/office/drawing/2014/main" id="{60DD9899-A715-95A6-4BE2-BE0B1B328C48}"/>
                  </a:ext>
                </a:extLst>
              </p:cNvPr>
              <p:cNvSpPr/>
              <p:nvPr/>
            </p:nvSpPr>
            <p:spPr>
              <a:xfrm>
                <a:off x="1190477" y="1978390"/>
                <a:ext cx="481680" cy="519480"/>
              </a:xfrm>
              <a:custGeom>
                <a:avLst/>
                <a:gdLst/>
                <a:ahLst/>
                <a:cxnLst/>
                <a:rect l="l" t="t" r="r" b="b"/>
                <a:pathLst>
                  <a:path w="1338" h="1443" extrusionOk="0">
                    <a:moveTo>
                      <a:pt x="1262" y="924"/>
                    </a:moveTo>
                    <a:cubicBezTo>
                      <a:pt x="1103" y="1282"/>
                      <a:pt x="725" y="1543"/>
                      <a:pt x="369" y="1406"/>
                    </a:cubicBezTo>
                    <a:cubicBezTo>
                      <a:pt x="13" y="1268"/>
                      <a:pt x="-85" y="846"/>
                      <a:pt x="74" y="488"/>
                    </a:cubicBezTo>
                    <a:cubicBezTo>
                      <a:pt x="232" y="130"/>
                      <a:pt x="625" y="-96"/>
                      <a:pt x="981" y="41"/>
                    </a:cubicBezTo>
                    <a:cubicBezTo>
                      <a:pt x="1336" y="179"/>
                      <a:pt x="1420" y="566"/>
                      <a:pt x="1262" y="924"/>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90" name="Google Shape;912;p31">
                <a:extLst>
                  <a:ext uri="{FF2B5EF4-FFF2-40B4-BE49-F238E27FC236}">
                    <a16:creationId xmlns:a16="http://schemas.microsoft.com/office/drawing/2014/main" id="{5156A8B0-BE35-B256-3360-73DAD8419EA8}"/>
                  </a:ext>
                </a:extLst>
              </p:cNvPr>
              <p:cNvSpPr/>
              <p:nvPr/>
            </p:nvSpPr>
            <p:spPr>
              <a:xfrm>
                <a:off x="1201997" y="2368270"/>
                <a:ext cx="268920" cy="137160"/>
              </a:xfrm>
              <a:custGeom>
                <a:avLst/>
                <a:gdLst/>
                <a:ahLst/>
                <a:cxnLst/>
                <a:rect l="l" t="t" r="r" b="b"/>
                <a:pathLst>
                  <a:path w="747" h="381" extrusionOk="0">
                    <a:moveTo>
                      <a:pt x="533" y="381"/>
                    </a:moveTo>
                    <a:cubicBezTo>
                      <a:pt x="463" y="381"/>
                      <a:pt x="394" y="368"/>
                      <a:pt x="328" y="342"/>
                    </a:cubicBezTo>
                    <a:cubicBezTo>
                      <a:pt x="176" y="284"/>
                      <a:pt x="63" y="173"/>
                      <a:pt x="1" y="21"/>
                    </a:cubicBezTo>
                    <a:cubicBezTo>
                      <a:pt x="-2" y="13"/>
                      <a:pt x="2" y="4"/>
                      <a:pt x="10" y="1"/>
                    </a:cubicBezTo>
                    <a:cubicBezTo>
                      <a:pt x="18" y="-2"/>
                      <a:pt x="28" y="2"/>
                      <a:pt x="31" y="10"/>
                    </a:cubicBezTo>
                    <a:cubicBezTo>
                      <a:pt x="90" y="154"/>
                      <a:pt x="197" y="260"/>
                      <a:pt x="341" y="315"/>
                    </a:cubicBezTo>
                    <a:cubicBezTo>
                      <a:pt x="463" y="362"/>
                      <a:pt x="596" y="363"/>
                      <a:pt x="726" y="317"/>
                    </a:cubicBezTo>
                    <a:cubicBezTo>
                      <a:pt x="734" y="314"/>
                      <a:pt x="743" y="318"/>
                      <a:pt x="746" y="326"/>
                    </a:cubicBezTo>
                    <a:cubicBezTo>
                      <a:pt x="749" y="334"/>
                      <a:pt x="745" y="342"/>
                      <a:pt x="737" y="345"/>
                    </a:cubicBezTo>
                    <a:cubicBezTo>
                      <a:pt x="670" y="369"/>
                      <a:pt x="601" y="381"/>
                      <a:pt x="533" y="38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91" name="Google Shape;913;p31">
                <a:extLst>
                  <a:ext uri="{FF2B5EF4-FFF2-40B4-BE49-F238E27FC236}">
                    <a16:creationId xmlns:a16="http://schemas.microsoft.com/office/drawing/2014/main" id="{33008946-DF82-9BD5-ABCA-D8626ED820F0}"/>
                  </a:ext>
                </a:extLst>
              </p:cNvPr>
              <p:cNvSpPr/>
              <p:nvPr/>
            </p:nvSpPr>
            <p:spPr>
              <a:xfrm>
                <a:off x="1380197" y="2170990"/>
                <a:ext cx="29880" cy="40680"/>
              </a:xfrm>
              <a:custGeom>
                <a:avLst/>
                <a:gdLst/>
                <a:ahLst/>
                <a:cxnLst/>
                <a:rect l="l" t="t" r="r" b="b"/>
                <a:pathLst>
                  <a:path w="83" h="113" extrusionOk="0">
                    <a:moveTo>
                      <a:pt x="8" y="43"/>
                    </a:moveTo>
                    <a:cubicBezTo>
                      <a:pt x="-6" y="74"/>
                      <a:pt x="-1" y="104"/>
                      <a:pt x="17" y="111"/>
                    </a:cubicBezTo>
                    <a:cubicBezTo>
                      <a:pt x="36" y="119"/>
                      <a:pt x="62" y="100"/>
                      <a:pt x="75" y="70"/>
                    </a:cubicBezTo>
                    <a:cubicBezTo>
                      <a:pt x="89" y="39"/>
                      <a:pt x="85" y="9"/>
                      <a:pt x="66" y="1"/>
                    </a:cubicBezTo>
                    <a:cubicBezTo>
                      <a:pt x="47" y="-6"/>
                      <a:pt x="21" y="13"/>
                      <a:pt x="8" y="43"/>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192" name="Google Shape;914;p31">
                <a:extLst>
                  <a:ext uri="{FF2B5EF4-FFF2-40B4-BE49-F238E27FC236}">
                    <a16:creationId xmlns:a16="http://schemas.microsoft.com/office/drawing/2014/main" id="{78E14D96-080E-8E97-E8C2-B205DD678425}"/>
                  </a:ext>
                </a:extLst>
              </p:cNvPr>
              <p:cNvSpPr/>
              <p:nvPr/>
            </p:nvSpPr>
            <p:spPr>
              <a:xfrm>
                <a:off x="1532837" y="2241190"/>
                <a:ext cx="34560" cy="37800"/>
              </a:xfrm>
              <a:custGeom>
                <a:avLst/>
                <a:gdLst/>
                <a:ahLst/>
                <a:cxnLst/>
                <a:rect l="l" t="t" r="r" b="b"/>
                <a:pathLst>
                  <a:path w="96" h="105" extrusionOk="0">
                    <a:moveTo>
                      <a:pt x="18" y="32"/>
                    </a:moveTo>
                    <a:cubicBezTo>
                      <a:pt x="-3" y="59"/>
                      <a:pt x="-6" y="90"/>
                      <a:pt x="11" y="101"/>
                    </a:cubicBezTo>
                    <a:cubicBezTo>
                      <a:pt x="27" y="112"/>
                      <a:pt x="57" y="99"/>
                      <a:pt x="78" y="72"/>
                    </a:cubicBezTo>
                    <a:cubicBezTo>
                      <a:pt x="98" y="46"/>
                      <a:pt x="102" y="15"/>
                      <a:pt x="85" y="4"/>
                    </a:cubicBezTo>
                    <a:cubicBezTo>
                      <a:pt x="69" y="-7"/>
                      <a:pt x="39" y="5"/>
                      <a:pt x="18" y="32"/>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193" name="Google Shape;915;p31">
                <a:extLst>
                  <a:ext uri="{FF2B5EF4-FFF2-40B4-BE49-F238E27FC236}">
                    <a16:creationId xmlns:a16="http://schemas.microsoft.com/office/drawing/2014/main" id="{A423058D-F20F-3A4E-5994-C95F5F2CA296}"/>
                  </a:ext>
                </a:extLst>
              </p:cNvPr>
              <p:cNvSpPr/>
              <p:nvPr/>
            </p:nvSpPr>
            <p:spPr>
              <a:xfrm>
                <a:off x="1396757" y="2219950"/>
                <a:ext cx="86040" cy="105840"/>
              </a:xfrm>
              <a:custGeom>
                <a:avLst/>
                <a:gdLst/>
                <a:ahLst/>
                <a:cxnLst/>
                <a:rect l="l" t="t" r="r" b="b"/>
                <a:pathLst>
                  <a:path w="239" h="294" extrusionOk="0">
                    <a:moveTo>
                      <a:pt x="110" y="294"/>
                    </a:moveTo>
                    <a:cubicBezTo>
                      <a:pt x="108" y="294"/>
                      <a:pt x="106" y="293"/>
                      <a:pt x="104" y="293"/>
                    </a:cubicBezTo>
                    <a:cubicBezTo>
                      <a:pt x="78" y="290"/>
                      <a:pt x="39" y="281"/>
                      <a:pt x="6" y="254"/>
                    </a:cubicBezTo>
                    <a:cubicBezTo>
                      <a:pt x="-1" y="248"/>
                      <a:pt x="-2" y="239"/>
                      <a:pt x="4" y="233"/>
                    </a:cubicBezTo>
                    <a:cubicBezTo>
                      <a:pt x="10" y="226"/>
                      <a:pt x="20" y="226"/>
                      <a:pt x="27" y="232"/>
                    </a:cubicBezTo>
                    <a:cubicBezTo>
                      <a:pt x="53" y="254"/>
                      <a:pt x="86" y="262"/>
                      <a:pt x="108" y="263"/>
                    </a:cubicBezTo>
                    <a:cubicBezTo>
                      <a:pt x="115" y="264"/>
                      <a:pt x="123" y="260"/>
                      <a:pt x="125" y="253"/>
                    </a:cubicBezTo>
                    <a:lnTo>
                      <a:pt x="208" y="10"/>
                    </a:lnTo>
                    <a:cubicBezTo>
                      <a:pt x="210" y="2"/>
                      <a:pt x="219" y="-2"/>
                      <a:pt x="227" y="0"/>
                    </a:cubicBezTo>
                    <a:cubicBezTo>
                      <a:pt x="236" y="3"/>
                      <a:pt x="241" y="11"/>
                      <a:pt x="238" y="19"/>
                    </a:cubicBezTo>
                    <a:lnTo>
                      <a:pt x="155" y="262"/>
                    </a:lnTo>
                    <a:cubicBezTo>
                      <a:pt x="149" y="281"/>
                      <a:pt x="130" y="294"/>
                      <a:pt x="110" y="294"/>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94" name="Google Shape;916;p31">
                <a:extLst>
                  <a:ext uri="{FF2B5EF4-FFF2-40B4-BE49-F238E27FC236}">
                    <a16:creationId xmlns:a16="http://schemas.microsoft.com/office/drawing/2014/main" id="{FDE32E59-4B50-0E7D-06B6-DBE331558C88}"/>
                  </a:ext>
                </a:extLst>
              </p:cNvPr>
              <p:cNvSpPr/>
              <p:nvPr/>
            </p:nvSpPr>
            <p:spPr>
              <a:xfrm>
                <a:off x="1312877" y="2321470"/>
                <a:ext cx="155160" cy="114120"/>
              </a:xfrm>
              <a:custGeom>
                <a:avLst/>
                <a:gdLst/>
                <a:ahLst/>
                <a:cxnLst/>
                <a:rect l="l" t="t" r="r" b="b"/>
                <a:pathLst>
                  <a:path w="431" h="317" extrusionOk="0">
                    <a:moveTo>
                      <a:pt x="12" y="0"/>
                    </a:moveTo>
                    <a:cubicBezTo>
                      <a:pt x="12" y="0"/>
                      <a:pt x="175" y="187"/>
                      <a:pt x="431" y="174"/>
                    </a:cubicBezTo>
                    <a:cubicBezTo>
                      <a:pt x="431" y="174"/>
                      <a:pt x="284" y="358"/>
                      <a:pt x="121" y="309"/>
                    </a:cubicBezTo>
                    <a:cubicBezTo>
                      <a:pt x="-52" y="258"/>
                      <a:pt x="12" y="0"/>
                      <a:pt x="12" y="0"/>
                    </a:cubicBezTo>
                    <a:close/>
                  </a:path>
                </a:pathLst>
              </a:custGeom>
              <a:solidFill>
                <a:srgbClr val="FFFBF2"/>
              </a:solidFill>
              <a:ln>
                <a:noFill/>
              </a:ln>
            </p:spPr>
            <p:txBody>
              <a:bodyPr spcFirstLastPara="1" wrap="square" lIns="113389" tIns="56694" rIns="113389" bIns="56694" anchor="ctr" anchorCtr="1">
                <a:noAutofit/>
              </a:bodyPr>
              <a:lstStyle/>
              <a:p>
                <a:endParaRPr sz="2268"/>
              </a:p>
            </p:txBody>
          </p:sp>
          <p:sp>
            <p:nvSpPr>
              <p:cNvPr id="195" name="Google Shape;917;p31">
                <a:extLst>
                  <a:ext uri="{FF2B5EF4-FFF2-40B4-BE49-F238E27FC236}">
                    <a16:creationId xmlns:a16="http://schemas.microsoft.com/office/drawing/2014/main" id="{4F0FC074-D72A-1891-05B1-D57FEEF3DF12}"/>
                  </a:ext>
                </a:extLst>
              </p:cNvPr>
              <p:cNvSpPr/>
              <p:nvPr/>
            </p:nvSpPr>
            <p:spPr>
              <a:xfrm>
                <a:off x="1357157" y="2125990"/>
                <a:ext cx="67680" cy="24840"/>
              </a:xfrm>
              <a:custGeom>
                <a:avLst/>
                <a:gdLst/>
                <a:ahLst/>
                <a:cxnLst/>
                <a:rect l="l" t="t" r="r" b="b"/>
                <a:pathLst>
                  <a:path w="188" h="69" extrusionOk="0">
                    <a:moveTo>
                      <a:pt x="188" y="59"/>
                    </a:moveTo>
                    <a:cubicBezTo>
                      <a:pt x="183" y="78"/>
                      <a:pt x="138" y="66"/>
                      <a:pt x="86" y="55"/>
                    </a:cubicBezTo>
                    <a:cubicBezTo>
                      <a:pt x="35" y="44"/>
                      <a:pt x="-4" y="37"/>
                      <a:pt x="0" y="19"/>
                    </a:cubicBezTo>
                    <a:cubicBezTo>
                      <a:pt x="5" y="0"/>
                      <a:pt x="50" y="-5"/>
                      <a:pt x="102" y="6"/>
                    </a:cubicBezTo>
                    <a:cubicBezTo>
                      <a:pt x="154" y="17"/>
                      <a:pt x="192" y="41"/>
                      <a:pt x="188" y="5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96" name="Google Shape;918;p31">
                <a:extLst>
                  <a:ext uri="{FF2B5EF4-FFF2-40B4-BE49-F238E27FC236}">
                    <a16:creationId xmlns:a16="http://schemas.microsoft.com/office/drawing/2014/main" id="{06F9A169-A3D8-C03E-78D5-2F0A3604912A}"/>
                  </a:ext>
                </a:extLst>
              </p:cNvPr>
              <p:cNvSpPr/>
              <p:nvPr/>
            </p:nvSpPr>
            <p:spPr>
              <a:xfrm>
                <a:off x="1555157" y="2201590"/>
                <a:ext cx="54360" cy="46080"/>
              </a:xfrm>
              <a:custGeom>
                <a:avLst/>
                <a:gdLst/>
                <a:ahLst/>
                <a:cxnLst/>
                <a:rect l="l" t="t" r="r" b="b"/>
                <a:pathLst>
                  <a:path w="151" h="128" extrusionOk="0">
                    <a:moveTo>
                      <a:pt x="147" y="125"/>
                    </a:moveTo>
                    <a:cubicBezTo>
                      <a:pt x="133" y="138"/>
                      <a:pt x="100" y="109"/>
                      <a:pt x="60" y="75"/>
                    </a:cubicBezTo>
                    <a:cubicBezTo>
                      <a:pt x="21" y="43"/>
                      <a:pt x="-10" y="19"/>
                      <a:pt x="3" y="5"/>
                    </a:cubicBezTo>
                    <a:cubicBezTo>
                      <a:pt x="17" y="-9"/>
                      <a:pt x="60" y="6"/>
                      <a:pt x="99" y="39"/>
                    </a:cubicBezTo>
                    <a:cubicBezTo>
                      <a:pt x="139" y="72"/>
                      <a:pt x="160" y="111"/>
                      <a:pt x="147" y="125"/>
                    </a:cubicBezTo>
                    <a:close/>
                  </a:path>
                </a:pathLst>
              </a:custGeom>
              <a:solidFill>
                <a:schemeClr val="dk1"/>
              </a:solidFill>
              <a:ln>
                <a:noFill/>
              </a:ln>
            </p:spPr>
            <p:txBody>
              <a:bodyPr spcFirstLastPara="1" wrap="square" lIns="113389" tIns="1354" rIns="113389" bIns="1354" anchor="ctr" anchorCtr="1">
                <a:noAutofit/>
              </a:bodyPr>
              <a:lstStyle/>
              <a:p>
                <a:endParaRPr sz="2268"/>
              </a:p>
            </p:txBody>
          </p:sp>
          <p:sp>
            <p:nvSpPr>
              <p:cNvPr id="197" name="Google Shape;919;p31">
                <a:extLst>
                  <a:ext uri="{FF2B5EF4-FFF2-40B4-BE49-F238E27FC236}">
                    <a16:creationId xmlns:a16="http://schemas.microsoft.com/office/drawing/2014/main" id="{E4F325D1-C4CD-7D4A-E4C4-6D879749B433}"/>
                  </a:ext>
                </a:extLst>
              </p:cNvPr>
              <p:cNvSpPr/>
              <p:nvPr/>
            </p:nvSpPr>
            <p:spPr>
              <a:xfrm>
                <a:off x="1264997" y="2207350"/>
                <a:ext cx="72720" cy="65160"/>
              </a:xfrm>
              <a:custGeom>
                <a:avLst/>
                <a:gdLst/>
                <a:ahLst/>
                <a:cxnLst/>
                <a:rect l="l" t="t" r="r" b="b"/>
                <a:pathLst>
                  <a:path w="202" h="181" extrusionOk="0">
                    <a:moveTo>
                      <a:pt x="189" y="166"/>
                    </a:moveTo>
                    <a:cubicBezTo>
                      <a:pt x="163" y="194"/>
                      <a:pt x="101" y="182"/>
                      <a:pt x="52" y="140"/>
                    </a:cubicBezTo>
                    <a:cubicBezTo>
                      <a:pt x="3" y="98"/>
                      <a:pt x="-14" y="42"/>
                      <a:pt x="13" y="14"/>
                    </a:cubicBezTo>
                    <a:cubicBezTo>
                      <a:pt x="39" y="-13"/>
                      <a:pt x="101" y="-1"/>
                      <a:pt x="150" y="41"/>
                    </a:cubicBezTo>
                    <a:cubicBezTo>
                      <a:pt x="199" y="83"/>
                      <a:pt x="216" y="139"/>
                      <a:pt x="189" y="166"/>
                    </a:cubicBezTo>
                    <a:close/>
                  </a:path>
                </a:pathLst>
              </a:custGeom>
              <a:solidFill>
                <a:srgbClr val="E27E7E"/>
              </a:solidFill>
              <a:ln>
                <a:noFill/>
              </a:ln>
            </p:spPr>
            <p:txBody>
              <a:bodyPr spcFirstLastPara="1" wrap="square" lIns="113389" tIns="25387" rIns="113389" bIns="25387" anchor="ctr" anchorCtr="1">
                <a:noAutofit/>
              </a:bodyPr>
              <a:lstStyle/>
              <a:p>
                <a:endParaRPr sz="2268"/>
              </a:p>
            </p:txBody>
          </p:sp>
          <p:sp>
            <p:nvSpPr>
              <p:cNvPr id="198" name="Google Shape;920;p31">
                <a:extLst>
                  <a:ext uri="{FF2B5EF4-FFF2-40B4-BE49-F238E27FC236}">
                    <a16:creationId xmlns:a16="http://schemas.microsoft.com/office/drawing/2014/main" id="{31DCD44B-5752-0CA6-9902-04BD22696A65}"/>
                  </a:ext>
                </a:extLst>
              </p:cNvPr>
              <p:cNvSpPr/>
              <p:nvPr/>
            </p:nvSpPr>
            <p:spPr>
              <a:xfrm>
                <a:off x="1484597" y="2325790"/>
                <a:ext cx="84960" cy="51120"/>
              </a:xfrm>
              <a:custGeom>
                <a:avLst/>
                <a:gdLst/>
                <a:ahLst/>
                <a:cxnLst/>
                <a:rect l="l" t="t" r="r" b="b"/>
                <a:pathLst>
                  <a:path w="236" h="142" extrusionOk="0">
                    <a:moveTo>
                      <a:pt x="234" y="99"/>
                    </a:moveTo>
                    <a:cubicBezTo>
                      <a:pt x="224" y="135"/>
                      <a:pt x="164" y="152"/>
                      <a:pt x="100" y="136"/>
                    </a:cubicBezTo>
                    <a:cubicBezTo>
                      <a:pt x="35" y="120"/>
                      <a:pt x="-8" y="79"/>
                      <a:pt x="1" y="43"/>
                    </a:cubicBezTo>
                    <a:cubicBezTo>
                      <a:pt x="12" y="7"/>
                      <a:pt x="72" y="-9"/>
                      <a:pt x="136" y="6"/>
                    </a:cubicBezTo>
                    <a:cubicBezTo>
                      <a:pt x="200" y="22"/>
                      <a:pt x="244" y="63"/>
                      <a:pt x="234" y="99"/>
                    </a:cubicBezTo>
                    <a:close/>
                  </a:path>
                </a:pathLst>
              </a:custGeom>
              <a:solidFill>
                <a:srgbClr val="E27E7E"/>
              </a:solidFill>
              <a:ln>
                <a:noFill/>
              </a:ln>
            </p:spPr>
            <p:txBody>
              <a:bodyPr spcFirstLastPara="1" wrap="square" lIns="113389" tIns="7685" rIns="113389" bIns="7685" anchor="ctr" anchorCtr="1">
                <a:noAutofit/>
              </a:bodyPr>
              <a:lstStyle/>
              <a:p>
                <a:endParaRPr sz="2268"/>
              </a:p>
            </p:txBody>
          </p:sp>
          <p:sp>
            <p:nvSpPr>
              <p:cNvPr id="199" name="Google Shape;921;p31">
                <a:extLst>
                  <a:ext uri="{FF2B5EF4-FFF2-40B4-BE49-F238E27FC236}">
                    <a16:creationId xmlns:a16="http://schemas.microsoft.com/office/drawing/2014/main" id="{34BE6E3D-7262-FD93-953B-5872E180120A}"/>
                  </a:ext>
                </a:extLst>
              </p:cNvPr>
              <p:cNvSpPr/>
              <p:nvPr/>
            </p:nvSpPr>
            <p:spPr>
              <a:xfrm>
                <a:off x="1158077" y="2474830"/>
                <a:ext cx="264960" cy="223560"/>
              </a:xfrm>
              <a:custGeom>
                <a:avLst/>
                <a:gdLst/>
                <a:ahLst/>
                <a:cxnLst/>
                <a:rect l="l" t="t" r="r" b="b"/>
                <a:pathLst>
                  <a:path w="736" h="621" extrusionOk="0">
                    <a:moveTo>
                      <a:pt x="736" y="277"/>
                    </a:moveTo>
                    <a:lnTo>
                      <a:pt x="735" y="277"/>
                    </a:lnTo>
                    <a:lnTo>
                      <a:pt x="343" y="527"/>
                    </a:lnTo>
                    <a:lnTo>
                      <a:pt x="198" y="621"/>
                    </a:lnTo>
                    <a:lnTo>
                      <a:pt x="149" y="467"/>
                    </a:lnTo>
                    <a:lnTo>
                      <a:pt x="2" y="7"/>
                    </a:lnTo>
                    <a:lnTo>
                      <a:pt x="0" y="0"/>
                    </a:lnTo>
                    <a:cubicBezTo>
                      <a:pt x="0" y="0"/>
                      <a:pt x="1" y="2"/>
                      <a:pt x="3" y="5"/>
                    </a:cubicBezTo>
                    <a:cubicBezTo>
                      <a:pt x="36" y="48"/>
                      <a:pt x="284" y="354"/>
                      <a:pt x="735" y="277"/>
                    </a:cubicBezTo>
                    <a:lnTo>
                      <a:pt x="736" y="2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200" name="Google Shape;922;p31">
                <a:extLst>
                  <a:ext uri="{FF2B5EF4-FFF2-40B4-BE49-F238E27FC236}">
                    <a16:creationId xmlns:a16="http://schemas.microsoft.com/office/drawing/2014/main" id="{F735754C-FFDA-C55F-3FF3-FBDFCA807E4D}"/>
                  </a:ext>
                </a:extLst>
              </p:cNvPr>
              <p:cNvSpPr/>
              <p:nvPr/>
            </p:nvSpPr>
            <p:spPr>
              <a:xfrm>
                <a:off x="1068077" y="1898110"/>
                <a:ext cx="475560" cy="282600"/>
              </a:xfrm>
              <a:custGeom>
                <a:avLst/>
                <a:gdLst/>
                <a:ahLst/>
                <a:cxnLst/>
                <a:rect l="l" t="t" r="r" b="b"/>
                <a:pathLst>
                  <a:path w="1321" h="785" extrusionOk="0">
                    <a:moveTo>
                      <a:pt x="1321" y="264"/>
                    </a:moveTo>
                    <a:cubicBezTo>
                      <a:pt x="1321" y="264"/>
                      <a:pt x="1287" y="448"/>
                      <a:pt x="1141" y="432"/>
                    </a:cubicBezTo>
                    <a:cubicBezTo>
                      <a:pt x="996" y="417"/>
                      <a:pt x="935" y="380"/>
                      <a:pt x="856" y="479"/>
                    </a:cubicBezTo>
                    <a:cubicBezTo>
                      <a:pt x="777" y="579"/>
                      <a:pt x="626" y="553"/>
                      <a:pt x="581" y="464"/>
                    </a:cubicBezTo>
                    <a:lnTo>
                      <a:pt x="298" y="785"/>
                    </a:lnTo>
                    <a:cubicBezTo>
                      <a:pt x="298" y="785"/>
                      <a:pt x="41" y="793"/>
                      <a:pt x="1" y="494"/>
                    </a:cubicBezTo>
                    <a:cubicBezTo>
                      <a:pt x="-13" y="392"/>
                      <a:pt x="71" y="207"/>
                      <a:pt x="179" y="178"/>
                    </a:cubicBezTo>
                    <a:cubicBezTo>
                      <a:pt x="244" y="160"/>
                      <a:pt x="395" y="171"/>
                      <a:pt x="526" y="104"/>
                    </a:cubicBezTo>
                    <a:cubicBezTo>
                      <a:pt x="890" y="-84"/>
                      <a:pt x="1208" y="-8"/>
                      <a:pt x="1321" y="264"/>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201" name="Google Shape;923;p31">
                <a:extLst>
                  <a:ext uri="{FF2B5EF4-FFF2-40B4-BE49-F238E27FC236}">
                    <a16:creationId xmlns:a16="http://schemas.microsoft.com/office/drawing/2014/main" id="{C91C9DE1-AE55-CB10-16A4-3CC5EF1A99CA}"/>
                  </a:ext>
                </a:extLst>
              </p:cNvPr>
              <p:cNvSpPr/>
              <p:nvPr/>
            </p:nvSpPr>
            <p:spPr>
              <a:xfrm>
                <a:off x="1528517" y="1972990"/>
                <a:ext cx="279720" cy="406440"/>
              </a:xfrm>
              <a:custGeom>
                <a:avLst/>
                <a:gdLst/>
                <a:ahLst/>
                <a:cxnLst/>
                <a:rect l="l" t="t" r="r" b="b"/>
                <a:pathLst>
                  <a:path w="777" h="1129" extrusionOk="0">
                    <a:moveTo>
                      <a:pt x="0" y="77"/>
                    </a:moveTo>
                    <a:cubicBezTo>
                      <a:pt x="0" y="77"/>
                      <a:pt x="72" y="333"/>
                      <a:pt x="255" y="395"/>
                    </a:cubicBezTo>
                    <a:cubicBezTo>
                      <a:pt x="339" y="424"/>
                      <a:pt x="371" y="507"/>
                      <a:pt x="381" y="588"/>
                    </a:cubicBezTo>
                    <a:cubicBezTo>
                      <a:pt x="393" y="685"/>
                      <a:pt x="371" y="784"/>
                      <a:pt x="324" y="871"/>
                    </a:cubicBezTo>
                    <a:lnTo>
                      <a:pt x="217" y="1068"/>
                    </a:lnTo>
                    <a:cubicBezTo>
                      <a:pt x="217" y="1068"/>
                      <a:pt x="253" y="1181"/>
                      <a:pt x="571" y="1100"/>
                    </a:cubicBezTo>
                    <a:cubicBezTo>
                      <a:pt x="888" y="1019"/>
                      <a:pt x="773" y="668"/>
                      <a:pt x="663" y="534"/>
                    </a:cubicBezTo>
                    <a:cubicBezTo>
                      <a:pt x="552" y="399"/>
                      <a:pt x="726" y="283"/>
                      <a:pt x="356" y="68"/>
                    </a:cubicBezTo>
                    <a:cubicBezTo>
                      <a:pt x="87" y="-89"/>
                      <a:pt x="0" y="77"/>
                      <a:pt x="0" y="77"/>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202" name="Google Shape;924;p31">
                <a:extLst>
                  <a:ext uri="{FF2B5EF4-FFF2-40B4-BE49-F238E27FC236}">
                    <a16:creationId xmlns:a16="http://schemas.microsoft.com/office/drawing/2014/main" id="{98AC2C6A-8EE7-F880-B339-7F2C602E7786}"/>
                  </a:ext>
                </a:extLst>
              </p:cNvPr>
              <p:cNvSpPr/>
              <p:nvPr/>
            </p:nvSpPr>
            <p:spPr>
              <a:xfrm>
                <a:off x="1117037" y="2030590"/>
                <a:ext cx="173880" cy="195840"/>
              </a:xfrm>
              <a:custGeom>
                <a:avLst/>
                <a:gdLst/>
                <a:ahLst/>
                <a:cxnLst/>
                <a:rect l="l" t="t" r="r" b="b"/>
                <a:pathLst>
                  <a:path w="483" h="544" extrusionOk="0">
                    <a:moveTo>
                      <a:pt x="11" y="220"/>
                    </a:moveTo>
                    <a:cubicBezTo>
                      <a:pt x="-28" y="367"/>
                      <a:pt x="45" y="510"/>
                      <a:pt x="172" y="539"/>
                    </a:cubicBezTo>
                    <a:cubicBezTo>
                      <a:pt x="300" y="568"/>
                      <a:pt x="434" y="472"/>
                      <a:pt x="473" y="325"/>
                    </a:cubicBezTo>
                    <a:cubicBezTo>
                      <a:pt x="511" y="177"/>
                      <a:pt x="439" y="35"/>
                      <a:pt x="311" y="5"/>
                    </a:cubicBezTo>
                    <a:cubicBezTo>
                      <a:pt x="184" y="-24"/>
                      <a:pt x="49" y="72"/>
                      <a:pt x="11" y="22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203" name="Google Shape;925;p31">
                <a:extLst>
                  <a:ext uri="{FF2B5EF4-FFF2-40B4-BE49-F238E27FC236}">
                    <a16:creationId xmlns:a16="http://schemas.microsoft.com/office/drawing/2014/main" id="{36F59F62-21FB-E650-58FB-A7455BC9CF6F}"/>
                  </a:ext>
                </a:extLst>
              </p:cNvPr>
              <p:cNvSpPr/>
              <p:nvPr/>
            </p:nvSpPr>
            <p:spPr>
              <a:xfrm>
                <a:off x="1173197" y="2068030"/>
                <a:ext cx="82440" cy="74160"/>
              </a:xfrm>
              <a:custGeom>
                <a:avLst/>
                <a:gdLst/>
                <a:ahLst/>
                <a:cxnLst/>
                <a:rect l="l" t="t" r="r" b="b"/>
                <a:pathLst>
                  <a:path w="229" h="206" extrusionOk="0">
                    <a:moveTo>
                      <a:pt x="200" y="206"/>
                    </a:moveTo>
                    <a:cubicBezTo>
                      <a:pt x="198" y="206"/>
                      <a:pt x="196" y="206"/>
                      <a:pt x="194" y="205"/>
                    </a:cubicBezTo>
                    <a:cubicBezTo>
                      <a:pt x="185" y="202"/>
                      <a:pt x="181" y="193"/>
                      <a:pt x="185" y="185"/>
                    </a:cubicBezTo>
                    <a:cubicBezTo>
                      <a:pt x="212" y="123"/>
                      <a:pt x="192" y="57"/>
                      <a:pt x="138" y="36"/>
                    </a:cubicBezTo>
                    <a:cubicBezTo>
                      <a:pt x="103" y="22"/>
                      <a:pt x="60" y="33"/>
                      <a:pt x="27" y="63"/>
                    </a:cubicBezTo>
                    <a:cubicBezTo>
                      <a:pt x="21" y="69"/>
                      <a:pt x="11" y="68"/>
                      <a:pt x="5" y="62"/>
                    </a:cubicBezTo>
                    <a:cubicBezTo>
                      <a:pt x="-2" y="57"/>
                      <a:pt x="-1" y="47"/>
                      <a:pt x="5" y="41"/>
                    </a:cubicBezTo>
                    <a:cubicBezTo>
                      <a:pt x="47" y="3"/>
                      <a:pt x="103" y="-10"/>
                      <a:pt x="150" y="8"/>
                    </a:cubicBezTo>
                    <a:cubicBezTo>
                      <a:pt x="220" y="35"/>
                      <a:pt x="248" y="120"/>
                      <a:pt x="214" y="196"/>
                    </a:cubicBezTo>
                    <a:cubicBezTo>
                      <a:pt x="212" y="202"/>
                      <a:pt x="206" y="206"/>
                      <a:pt x="200" y="206"/>
                    </a:cubicBezTo>
                    <a:close/>
                  </a:path>
                </a:pathLst>
              </a:custGeom>
              <a:solidFill>
                <a:schemeClr val="dk1"/>
              </a:solidFill>
              <a:ln>
                <a:noFill/>
              </a:ln>
            </p:spPr>
            <p:txBody>
              <a:bodyPr spcFirstLastPara="1" wrap="square" lIns="113389" tIns="36725" rIns="113389" bIns="36725" anchor="ctr" anchorCtr="1">
                <a:noAutofit/>
              </a:bodyPr>
              <a:lstStyle/>
              <a:p>
                <a:endParaRPr sz="2268"/>
              </a:p>
            </p:txBody>
          </p:sp>
          <p:sp>
            <p:nvSpPr>
              <p:cNvPr id="204" name="Google Shape;926;p31">
                <a:extLst>
                  <a:ext uri="{FF2B5EF4-FFF2-40B4-BE49-F238E27FC236}">
                    <a16:creationId xmlns:a16="http://schemas.microsoft.com/office/drawing/2014/main" id="{A3320BD7-9B6A-EAEC-1297-773217883B43}"/>
                  </a:ext>
                </a:extLst>
              </p:cNvPr>
              <p:cNvSpPr/>
              <p:nvPr/>
            </p:nvSpPr>
            <p:spPr>
              <a:xfrm>
                <a:off x="1171037" y="2115190"/>
                <a:ext cx="54720" cy="54000"/>
              </a:xfrm>
              <a:custGeom>
                <a:avLst/>
                <a:gdLst/>
                <a:ahLst/>
                <a:cxnLst/>
                <a:rect l="l" t="t" r="r" b="b"/>
                <a:pathLst>
                  <a:path w="152" h="150" extrusionOk="0">
                    <a:moveTo>
                      <a:pt x="145" y="102"/>
                    </a:moveTo>
                    <a:cubicBezTo>
                      <a:pt x="128" y="140"/>
                      <a:pt x="83" y="160"/>
                      <a:pt x="45" y="145"/>
                    </a:cubicBezTo>
                    <a:cubicBezTo>
                      <a:pt x="7" y="130"/>
                      <a:pt x="-10" y="87"/>
                      <a:pt x="7" y="48"/>
                    </a:cubicBezTo>
                    <a:cubicBezTo>
                      <a:pt x="24" y="9"/>
                      <a:pt x="69" y="-10"/>
                      <a:pt x="107" y="4"/>
                    </a:cubicBezTo>
                    <a:cubicBezTo>
                      <a:pt x="145" y="19"/>
                      <a:pt x="162" y="63"/>
                      <a:pt x="145" y="102"/>
                    </a:cubicBezTo>
                    <a:close/>
                  </a:path>
                </a:pathLst>
              </a:custGeom>
              <a:solidFill>
                <a:srgbClr val="E27E7E"/>
              </a:solidFill>
              <a:ln>
                <a:noFill/>
              </a:ln>
            </p:spPr>
            <p:txBody>
              <a:bodyPr spcFirstLastPara="1" wrap="square" lIns="113389" tIns="11339" rIns="113389" bIns="11339" anchor="ctr" anchorCtr="1">
                <a:noAutofit/>
              </a:bodyPr>
              <a:lstStyle/>
              <a:p>
                <a:endParaRPr sz="2268"/>
              </a:p>
            </p:txBody>
          </p:sp>
          <p:sp>
            <p:nvSpPr>
              <p:cNvPr id="205" name="Google Shape;927;p31">
                <a:extLst>
                  <a:ext uri="{FF2B5EF4-FFF2-40B4-BE49-F238E27FC236}">
                    <a16:creationId xmlns:a16="http://schemas.microsoft.com/office/drawing/2014/main" id="{F51218A7-B248-E032-8A72-63C8AA64F4E2}"/>
                  </a:ext>
                </a:extLst>
              </p:cNvPr>
              <p:cNvSpPr/>
              <p:nvPr/>
            </p:nvSpPr>
            <p:spPr>
              <a:xfrm>
                <a:off x="1559837" y="2264950"/>
                <a:ext cx="172800" cy="149760"/>
              </a:xfrm>
              <a:custGeom>
                <a:avLst/>
                <a:gdLst/>
                <a:ahLst/>
                <a:cxnLst/>
                <a:rect l="l" t="t" r="r" b="b"/>
                <a:pathLst>
                  <a:path w="480" h="416" extrusionOk="0">
                    <a:moveTo>
                      <a:pt x="124" y="50"/>
                    </a:moveTo>
                    <a:cubicBezTo>
                      <a:pt x="8" y="124"/>
                      <a:pt x="-34" y="256"/>
                      <a:pt x="31" y="343"/>
                    </a:cubicBezTo>
                    <a:cubicBezTo>
                      <a:pt x="95" y="430"/>
                      <a:pt x="241" y="441"/>
                      <a:pt x="357" y="366"/>
                    </a:cubicBezTo>
                    <a:cubicBezTo>
                      <a:pt x="473" y="291"/>
                      <a:pt x="514" y="161"/>
                      <a:pt x="450" y="73"/>
                    </a:cubicBezTo>
                    <a:cubicBezTo>
                      <a:pt x="385" y="-14"/>
                      <a:pt x="239" y="-25"/>
                      <a:pt x="124" y="5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206" name="Google Shape;928;p31">
                <a:extLst>
                  <a:ext uri="{FF2B5EF4-FFF2-40B4-BE49-F238E27FC236}">
                    <a16:creationId xmlns:a16="http://schemas.microsoft.com/office/drawing/2014/main" id="{0054ED18-B3B7-BB92-9DE3-048FEAD101C8}"/>
                  </a:ext>
                </a:extLst>
              </p:cNvPr>
              <p:cNvSpPr/>
              <p:nvPr/>
            </p:nvSpPr>
            <p:spPr>
              <a:xfrm>
                <a:off x="1637597" y="2297350"/>
                <a:ext cx="67680" cy="60840"/>
              </a:xfrm>
              <a:custGeom>
                <a:avLst/>
                <a:gdLst/>
                <a:ahLst/>
                <a:cxnLst/>
                <a:rect l="l" t="t" r="r" b="b"/>
                <a:pathLst>
                  <a:path w="188" h="169" extrusionOk="0">
                    <a:moveTo>
                      <a:pt x="161" y="169"/>
                    </a:moveTo>
                    <a:cubicBezTo>
                      <a:pt x="160" y="169"/>
                      <a:pt x="157" y="169"/>
                      <a:pt x="156" y="168"/>
                    </a:cubicBezTo>
                    <a:cubicBezTo>
                      <a:pt x="147" y="165"/>
                      <a:pt x="143" y="156"/>
                      <a:pt x="147" y="148"/>
                    </a:cubicBezTo>
                    <a:cubicBezTo>
                      <a:pt x="157" y="125"/>
                      <a:pt x="159" y="100"/>
                      <a:pt x="152" y="78"/>
                    </a:cubicBezTo>
                    <a:cubicBezTo>
                      <a:pt x="145" y="57"/>
                      <a:pt x="131" y="41"/>
                      <a:pt x="112" y="34"/>
                    </a:cubicBezTo>
                    <a:cubicBezTo>
                      <a:pt x="85" y="24"/>
                      <a:pt x="53" y="32"/>
                      <a:pt x="27" y="55"/>
                    </a:cubicBezTo>
                    <a:cubicBezTo>
                      <a:pt x="21" y="60"/>
                      <a:pt x="11" y="60"/>
                      <a:pt x="5" y="54"/>
                    </a:cubicBezTo>
                    <a:cubicBezTo>
                      <a:pt x="-1" y="48"/>
                      <a:pt x="-1" y="39"/>
                      <a:pt x="5" y="33"/>
                    </a:cubicBezTo>
                    <a:cubicBezTo>
                      <a:pt x="39" y="2"/>
                      <a:pt x="85" y="-8"/>
                      <a:pt x="124" y="7"/>
                    </a:cubicBezTo>
                    <a:cubicBezTo>
                      <a:pt x="152" y="17"/>
                      <a:pt x="173" y="40"/>
                      <a:pt x="182" y="69"/>
                    </a:cubicBezTo>
                    <a:cubicBezTo>
                      <a:pt x="192" y="98"/>
                      <a:pt x="190" y="130"/>
                      <a:pt x="176" y="159"/>
                    </a:cubicBezTo>
                    <a:cubicBezTo>
                      <a:pt x="174" y="165"/>
                      <a:pt x="168" y="169"/>
                      <a:pt x="161" y="169"/>
                    </a:cubicBezTo>
                    <a:close/>
                  </a:path>
                </a:pathLst>
              </a:custGeom>
              <a:solidFill>
                <a:schemeClr val="dk1"/>
              </a:solidFill>
              <a:ln>
                <a:noFill/>
              </a:ln>
            </p:spPr>
            <p:txBody>
              <a:bodyPr spcFirstLastPara="1" wrap="square" lIns="113389" tIns="19938" rIns="113389" bIns="19938" anchor="ctr" anchorCtr="1">
                <a:noAutofit/>
              </a:bodyPr>
              <a:lstStyle/>
              <a:p>
                <a:endParaRPr sz="2268"/>
              </a:p>
            </p:txBody>
          </p:sp>
          <p:sp>
            <p:nvSpPr>
              <p:cNvPr id="207" name="Google Shape;929;p31">
                <a:extLst>
                  <a:ext uri="{FF2B5EF4-FFF2-40B4-BE49-F238E27FC236}">
                    <a16:creationId xmlns:a16="http://schemas.microsoft.com/office/drawing/2014/main" id="{E5B87FF2-F00D-8ED9-AA9F-56275EBD85EC}"/>
                  </a:ext>
                </a:extLst>
              </p:cNvPr>
              <p:cNvSpPr/>
              <p:nvPr/>
            </p:nvSpPr>
            <p:spPr>
              <a:xfrm>
                <a:off x="1618877" y="2327230"/>
                <a:ext cx="54720" cy="54360"/>
              </a:xfrm>
              <a:custGeom>
                <a:avLst/>
                <a:gdLst/>
                <a:ahLst/>
                <a:cxnLst/>
                <a:rect l="l" t="t" r="r" b="b"/>
                <a:pathLst>
                  <a:path w="152" h="151" extrusionOk="0">
                    <a:moveTo>
                      <a:pt x="145" y="102"/>
                    </a:moveTo>
                    <a:cubicBezTo>
                      <a:pt x="128" y="141"/>
                      <a:pt x="83" y="161"/>
                      <a:pt x="44" y="146"/>
                    </a:cubicBezTo>
                    <a:cubicBezTo>
                      <a:pt x="6" y="131"/>
                      <a:pt x="-11" y="88"/>
                      <a:pt x="7" y="49"/>
                    </a:cubicBezTo>
                    <a:cubicBezTo>
                      <a:pt x="24" y="10"/>
                      <a:pt x="69" y="-10"/>
                      <a:pt x="107" y="5"/>
                    </a:cubicBezTo>
                    <a:cubicBezTo>
                      <a:pt x="145" y="20"/>
                      <a:pt x="162" y="63"/>
                      <a:pt x="145" y="102"/>
                    </a:cubicBezTo>
                    <a:close/>
                  </a:path>
                </a:pathLst>
              </a:custGeom>
              <a:solidFill>
                <a:srgbClr val="E27E7E"/>
              </a:solidFill>
              <a:ln>
                <a:noFill/>
              </a:ln>
            </p:spPr>
            <p:txBody>
              <a:bodyPr spcFirstLastPara="1" wrap="square" lIns="113389" tIns="11780" rIns="113389" bIns="11780" anchor="ctr" anchorCtr="1">
                <a:noAutofit/>
              </a:bodyPr>
              <a:lstStyle/>
              <a:p>
                <a:endParaRPr sz="2268"/>
              </a:p>
            </p:txBody>
          </p:sp>
          <p:sp>
            <p:nvSpPr>
              <p:cNvPr id="208" name="Google Shape;930;p31">
                <a:extLst>
                  <a:ext uri="{FF2B5EF4-FFF2-40B4-BE49-F238E27FC236}">
                    <a16:creationId xmlns:a16="http://schemas.microsoft.com/office/drawing/2014/main" id="{97B9B24C-7895-0B30-086F-0A096EB92731}"/>
                  </a:ext>
                </a:extLst>
              </p:cNvPr>
              <p:cNvSpPr/>
              <p:nvPr/>
            </p:nvSpPr>
            <p:spPr>
              <a:xfrm>
                <a:off x="1295957" y="1852750"/>
                <a:ext cx="469080" cy="259560"/>
              </a:xfrm>
              <a:custGeom>
                <a:avLst/>
                <a:gdLst/>
                <a:ahLst/>
                <a:cxnLst/>
                <a:rect l="l" t="t" r="r" b="b"/>
                <a:pathLst>
                  <a:path w="1303" h="721" extrusionOk="0">
                    <a:moveTo>
                      <a:pt x="0" y="181"/>
                    </a:moveTo>
                    <a:lnTo>
                      <a:pt x="140" y="39"/>
                    </a:lnTo>
                    <a:cubicBezTo>
                      <a:pt x="185" y="-6"/>
                      <a:pt x="230" y="-3"/>
                      <a:pt x="272" y="3"/>
                    </a:cubicBezTo>
                    <a:cubicBezTo>
                      <a:pt x="460" y="30"/>
                      <a:pt x="942" y="118"/>
                      <a:pt x="1261" y="393"/>
                    </a:cubicBezTo>
                    <a:cubicBezTo>
                      <a:pt x="1296" y="423"/>
                      <a:pt x="1310" y="468"/>
                      <a:pt x="1300" y="511"/>
                    </a:cubicBezTo>
                    <a:lnTo>
                      <a:pt x="1271" y="721"/>
                    </a:lnTo>
                    <a:cubicBezTo>
                      <a:pt x="1271" y="721"/>
                      <a:pt x="675" y="324"/>
                      <a:pt x="0" y="18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209" name="Google Shape;931;p31">
                <a:extLst>
                  <a:ext uri="{FF2B5EF4-FFF2-40B4-BE49-F238E27FC236}">
                    <a16:creationId xmlns:a16="http://schemas.microsoft.com/office/drawing/2014/main" id="{596D3317-5FE0-EE64-7473-F5352670914B}"/>
                  </a:ext>
                </a:extLst>
              </p:cNvPr>
              <p:cNvSpPr/>
              <p:nvPr/>
            </p:nvSpPr>
            <p:spPr>
              <a:xfrm>
                <a:off x="1424477" y="1853470"/>
                <a:ext cx="303120" cy="120600"/>
              </a:xfrm>
              <a:custGeom>
                <a:avLst/>
                <a:gdLst/>
                <a:ahLst/>
                <a:cxnLst/>
                <a:rect l="l" t="t" r="r" b="b"/>
                <a:pathLst>
                  <a:path w="842" h="335" extrusionOk="0">
                    <a:moveTo>
                      <a:pt x="825" y="335"/>
                    </a:moveTo>
                    <a:cubicBezTo>
                      <a:pt x="823" y="335"/>
                      <a:pt x="820" y="335"/>
                      <a:pt x="818" y="333"/>
                    </a:cubicBezTo>
                    <a:cubicBezTo>
                      <a:pt x="433" y="123"/>
                      <a:pt x="17" y="30"/>
                      <a:pt x="12" y="29"/>
                    </a:cubicBezTo>
                    <a:cubicBezTo>
                      <a:pt x="4" y="27"/>
                      <a:pt x="-1" y="19"/>
                      <a:pt x="1" y="11"/>
                    </a:cubicBezTo>
                    <a:cubicBezTo>
                      <a:pt x="3" y="3"/>
                      <a:pt x="11" y="-2"/>
                      <a:pt x="20" y="0"/>
                    </a:cubicBezTo>
                    <a:cubicBezTo>
                      <a:pt x="24" y="1"/>
                      <a:pt x="444" y="95"/>
                      <a:pt x="834" y="307"/>
                    </a:cubicBezTo>
                    <a:cubicBezTo>
                      <a:pt x="841" y="312"/>
                      <a:pt x="844" y="321"/>
                      <a:pt x="839" y="328"/>
                    </a:cubicBezTo>
                    <a:cubicBezTo>
                      <a:pt x="836" y="333"/>
                      <a:pt x="831" y="335"/>
                      <a:pt x="825" y="33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0" name="Google Shape;932;p31">
                <a:extLst>
                  <a:ext uri="{FF2B5EF4-FFF2-40B4-BE49-F238E27FC236}">
                    <a16:creationId xmlns:a16="http://schemas.microsoft.com/office/drawing/2014/main" id="{48887BFE-E763-5511-E5FB-5F487752EEFA}"/>
                  </a:ext>
                </a:extLst>
              </p:cNvPr>
              <p:cNvSpPr/>
              <p:nvPr/>
            </p:nvSpPr>
            <p:spPr>
              <a:xfrm>
                <a:off x="1306037" y="2100070"/>
                <a:ext cx="151200" cy="141480"/>
              </a:xfrm>
              <a:custGeom>
                <a:avLst/>
                <a:gdLst/>
                <a:ahLst/>
                <a:cxnLst/>
                <a:rect l="l" t="t" r="r" b="b"/>
                <a:pathLst>
                  <a:path w="420" h="393" extrusionOk="0">
                    <a:moveTo>
                      <a:pt x="210" y="30"/>
                    </a:moveTo>
                    <a:cubicBezTo>
                      <a:pt x="111" y="30"/>
                      <a:pt x="32" y="105"/>
                      <a:pt x="32" y="196"/>
                    </a:cubicBezTo>
                    <a:cubicBezTo>
                      <a:pt x="32" y="288"/>
                      <a:pt x="111" y="363"/>
                      <a:pt x="210" y="363"/>
                    </a:cubicBezTo>
                    <a:cubicBezTo>
                      <a:pt x="308" y="363"/>
                      <a:pt x="388" y="288"/>
                      <a:pt x="388" y="196"/>
                    </a:cubicBezTo>
                    <a:cubicBezTo>
                      <a:pt x="388" y="105"/>
                      <a:pt x="308" y="30"/>
                      <a:pt x="210" y="30"/>
                    </a:cubicBezTo>
                    <a:moveTo>
                      <a:pt x="210" y="393"/>
                    </a:moveTo>
                    <a:cubicBezTo>
                      <a:pt x="94" y="393"/>
                      <a:pt x="0" y="305"/>
                      <a:pt x="0" y="196"/>
                    </a:cubicBezTo>
                    <a:cubicBezTo>
                      <a:pt x="0" y="88"/>
                      <a:pt x="94" y="0"/>
                      <a:pt x="210" y="0"/>
                    </a:cubicBezTo>
                    <a:cubicBezTo>
                      <a:pt x="326" y="0"/>
                      <a:pt x="420" y="88"/>
                      <a:pt x="420" y="196"/>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1" name="Google Shape;933;p31">
                <a:extLst>
                  <a:ext uri="{FF2B5EF4-FFF2-40B4-BE49-F238E27FC236}">
                    <a16:creationId xmlns:a16="http://schemas.microsoft.com/office/drawing/2014/main" id="{F0D1EAFE-BA3A-CEAB-648C-7514B7B2837B}"/>
                  </a:ext>
                </a:extLst>
              </p:cNvPr>
              <p:cNvSpPr/>
              <p:nvPr/>
            </p:nvSpPr>
            <p:spPr>
              <a:xfrm>
                <a:off x="1496117" y="2192590"/>
                <a:ext cx="151200" cy="141480"/>
              </a:xfrm>
              <a:custGeom>
                <a:avLst/>
                <a:gdLst/>
                <a:ahLst/>
                <a:cxnLst/>
                <a:rect l="l" t="t" r="r" b="b"/>
                <a:pathLst>
                  <a:path w="420" h="393" extrusionOk="0">
                    <a:moveTo>
                      <a:pt x="210" y="30"/>
                    </a:moveTo>
                    <a:cubicBezTo>
                      <a:pt x="113" y="30"/>
                      <a:pt x="32" y="105"/>
                      <a:pt x="32" y="197"/>
                    </a:cubicBezTo>
                    <a:cubicBezTo>
                      <a:pt x="32" y="288"/>
                      <a:pt x="113" y="363"/>
                      <a:pt x="210" y="363"/>
                    </a:cubicBezTo>
                    <a:cubicBezTo>
                      <a:pt x="309" y="363"/>
                      <a:pt x="389" y="288"/>
                      <a:pt x="389" y="197"/>
                    </a:cubicBezTo>
                    <a:cubicBezTo>
                      <a:pt x="389" y="105"/>
                      <a:pt x="309" y="30"/>
                      <a:pt x="210" y="30"/>
                    </a:cubicBezTo>
                    <a:moveTo>
                      <a:pt x="210" y="393"/>
                    </a:moveTo>
                    <a:cubicBezTo>
                      <a:pt x="95" y="393"/>
                      <a:pt x="0" y="305"/>
                      <a:pt x="0" y="197"/>
                    </a:cubicBezTo>
                    <a:cubicBezTo>
                      <a:pt x="0" y="88"/>
                      <a:pt x="95" y="0"/>
                      <a:pt x="210" y="0"/>
                    </a:cubicBezTo>
                    <a:cubicBezTo>
                      <a:pt x="326" y="0"/>
                      <a:pt x="420" y="88"/>
                      <a:pt x="420" y="197"/>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2" name="Google Shape;934;p31">
                <a:extLst>
                  <a:ext uri="{FF2B5EF4-FFF2-40B4-BE49-F238E27FC236}">
                    <a16:creationId xmlns:a16="http://schemas.microsoft.com/office/drawing/2014/main" id="{B69CC11C-F50B-8BE1-EAAC-8771F8560B12}"/>
                  </a:ext>
                </a:extLst>
              </p:cNvPr>
              <p:cNvSpPr/>
              <p:nvPr/>
            </p:nvSpPr>
            <p:spPr>
              <a:xfrm>
                <a:off x="1239437" y="2022670"/>
                <a:ext cx="85320" cy="109800"/>
              </a:xfrm>
              <a:custGeom>
                <a:avLst/>
                <a:gdLst/>
                <a:ahLst/>
                <a:cxnLst/>
                <a:rect l="l" t="t" r="r" b="b"/>
                <a:pathLst>
                  <a:path w="237" h="305" extrusionOk="0">
                    <a:moveTo>
                      <a:pt x="222" y="305"/>
                    </a:moveTo>
                    <a:cubicBezTo>
                      <a:pt x="217" y="305"/>
                      <a:pt x="211" y="303"/>
                      <a:pt x="208" y="298"/>
                    </a:cubicBezTo>
                    <a:lnTo>
                      <a:pt x="2" y="23"/>
                    </a:lnTo>
                    <a:cubicBezTo>
                      <a:pt x="-2" y="16"/>
                      <a:pt x="-1" y="7"/>
                      <a:pt x="6" y="2"/>
                    </a:cubicBezTo>
                    <a:cubicBezTo>
                      <a:pt x="14" y="-2"/>
                      <a:pt x="23" y="-1"/>
                      <a:pt x="29" y="6"/>
                    </a:cubicBezTo>
                    <a:lnTo>
                      <a:pt x="235" y="282"/>
                    </a:lnTo>
                    <a:cubicBezTo>
                      <a:pt x="240" y="288"/>
                      <a:pt x="238" y="297"/>
                      <a:pt x="230" y="302"/>
                    </a:cubicBezTo>
                    <a:cubicBezTo>
                      <a:pt x="228" y="304"/>
                      <a:pt x="225" y="305"/>
                      <a:pt x="222" y="305"/>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3" name="Google Shape;935;p31">
                <a:extLst>
                  <a:ext uri="{FF2B5EF4-FFF2-40B4-BE49-F238E27FC236}">
                    <a16:creationId xmlns:a16="http://schemas.microsoft.com/office/drawing/2014/main" id="{D7A1A179-4DC8-84D7-CC5C-2918166A57E6}"/>
                  </a:ext>
                </a:extLst>
              </p:cNvPr>
              <p:cNvSpPr/>
              <p:nvPr/>
            </p:nvSpPr>
            <p:spPr>
              <a:xfrm>
                <a:off x="1636157" y="2258110"/>
                <a:ext cx="78840" cy="16200"/>
              </a:xfrm>
              <a:custGeom>
                <a:avLst/>
                <a:gdLst/>
                <a:ahLst/>
                <a:cxnLst/>
                <a:rect l="l" t="t" r="r" b="b"/>
                <a:pathLst>
                  <a:path w="219" h="45" extrusionOk="0">
                    <a:moveTo>
                      <a:pt x="203" y="45"/>
                    </a:moveTo>
                    <a:lnTo>
                      <a:pt x="202" y="45"/>
                    </a:lnTo>
                    <a:lnTo>
                      <a:pt x="14" y="30"/>
                    </a:lnTo>
                    <a:cubicBezTo>
                      <a:pt x="5" y="29"/>
                      <a:pt x="-1" y="21"/>
                      <a:pt x="0" y="13"/>
                    </a:cubicBezTo>
                    <a:cubicBezTo>
                      <a:pt x="1" y="5"/>
                      <a:pt x="9" y="-1"/>
                      <a:pt x="17" y="0"/>
                    </a:cubicBezTo>
                    <a:lnTo>
                      <a:pt x="205" y="15"/>
                    </a:lnTo>
                    <a:cubicBezTo>
                      <a:pt x="214" y="16"/>
                      <a:pt x="220" y="23"/>
                      <a:pt x="219" y="31"/>
                    </a:cubicBezTo>
                    <a:cubicBezTo>
                      <a:pt x="218" y="39"/>
                      <a:pt x="212" y="45"/>
                      <a:pt x="203" y="45"/>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214" name="Google Shape;936;p31">
                <a:extLst>
                  <a:ext uri="{FF2B5EF4-FFF2-40B4-BE49-F238E27FC236}">
                    <a16:creationId xmlns:a16="http://schemas.microsoft.com/office/drawing/2014/main" id="{20F0EEC3-ACD2-5467-6555-129F38BBB606}"/>
                  </a:ext>
                </a:extLst>
              </p:cNvPr>
              <p:cNvSpPr/>
              <p:nvPr/>
            </p:nvSpPr>
            <p:spPr>
              <a:xfrm>
                <a:off x="1447157" y="2183590"/>
                <a:ext cx="74880" cy="41760"/>
              </a:xfrm>
              <a:custGeom>
                <a:avLst/>
                <a:gdLst/>
                <a:ahLst/>
                <a:cxnLst/>
                <a:rect l="l" t="t" r="r" b="b"/>
                <a:pathLst>
                  <a:path w="208" h="116" extrusionOk="0">
                    <a:moveTo>
                      <a:pt x="191" y="116"/>
                    </a:moveTo>
                    <a:cubicBezTo>
                      <a:pt x="189" y="116"/>
                      <a:pt x="187" y="116"/>
                      <a:pt x="184" y="114"/>
                    </a:cubicBezTo>
                    <a:cubicBezTo>
                      <a:pt x="-3" y="24"/>
                      <a:pt x="-3" y="24"/>
                      <a:pt x="0" y="11"/>
                    </a:cubicBezTo>
                    <a:cubicBezTo>
                      <a:pt x="4" y="0"/>
                      <a:pt x="19" y="-4"/>
                      <a:pt x="27" y="3"/>
                    </a:cubicBezTo>
                    <a:cubicBezTo>
                      <a:pt x="41" y="11"/>
                      <a:pt x="138" y="59"/>
                      <a:pt x="199" y="88"/>
                    </a:cubicBezTo>
                    <a:cubicBezTo>
                      <a:pt x="207" y="92"/>
                      <a:pt x="210" y="101"/>
                      <a:pt x="206" y="108"/>
                    </a:cubicBezTo>
                    <a:cubicBezTo>
                      <a:pt x="203" y="113"/>
                      <a:pt x="198" y="116"/>
                      <a:pt x="191" y="116"/>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215" name="Google Shape;937;p31">
                <a:extLst>
                  <a:ext uri="{FF2B5EF4-FFF2-40B4-BE49-F238E27FC236}">
                    <a16:creationId xmlns:a16="http://schemas.microsoft.com/office/drawing/2014/main" id="{0CCA1ED9-E634-2E94-57A4-F38FA76B5523}"/>
                  </a:ext>
                </a:extLst>
              </p:cNvPr>
              <p:cNvSpPr/>
              <p:nvPr/>
            </p:nvSpPr>
            <p:spPr>
              <a:xfrm>
                <a:off x="859637" y="4614670"/>
                <a:ext cx="164160" cy="161640"/>
              </a:xfrm>
              <a:custGeom>
                <a:avLst/>
                <a:gdLst/>
                <a:ahLst/>
                <a:cxnLst/>
                <a:rect l="l" t="t" r="r" b="b"/>
                <a:pathLst>
                  <a:path w="456" h="449" extrusionOk="0">
                    <a:moveTo>
                      <a:pt x="32" y="449"/>
                    </a:moveTo>
                    <a:lnTo>
                      <a:pt x="0" y="448"/>
                    </a:lnTo>
                    <a:cubicBezTo>
                      <a:pt x="0" y="419"/>
                      <a:pt x="158" y="94"/>
                      <a:pt x="445" y="0"/>
                    </a:cubicBezTo>
                    <a:lnTo>
                      <a:pt x="456" y="28"/>
                    </a:lnTo>
                    <a:cubicBezTo>
                      <a:pt x="184" y="117"/>
                      <a:pt x="35" y="428"/>
                      <a:pt x="32" y="44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6" name="Google Shape;938;p31">
                <a:extLst>
                  <a:ext uri="{FF2B5EF4-FFF2-40B4-BE49-F238E27FC236}">
                    <a16:creationId xmlns:a16="http://schemas.microsoft.com/office/drawing/2014/main" id="{674E2F11-9C6C-08BC-90D2-28EC43516A68}"/>
                  </a:ext>
                </a:extLst>
              </p:cNvPr>
              <p:cNvSpPr/>
              <p:nvPr/>
            </p:nvSpPr>
            <p:spPr>
              <a:xfrm>
                <a:off x="238637" y="4108870"/>
                <a:ext cx="259920" cy="115920"/>
              </a:xfrm>
              <a:custGeom>
                <a:avLst/>
                <a:gdLst/>
                <a:ahLst/>
                <a:cxnLst/>
                <a:rect l="l" t="t" r="r" b="b"/>
                <a:pathLst>
                  <a:path w="722" h="322" extrusionOk="0">
                    <a:moveTo>
                      <a:pt x="16" y="322"/>
                    </a:moveTo>
                    <a:cubicBezTo>
                      <a:pt x="9" y="322"/>
                      <a:pt x="3" y="318"/>
                      <a:pt x="1" y="311"/>
                    </a:cubicBezTo>
                    <a:cubicBezTo>
                      <a:pt x="-2" y="304"/>
                      <a:pt x="3" y="295"/>
                      <a:pt x="11" y="293"/>
                    </a:cubicBezTo>
                    <a:cubicBezTo>
                      <a:pt x="15" y="292"/>
                      <a:pt x="417" y="171"/>
                      <a:pt x="697" y="2"/>
                    </a:cubicBezTo>
                    <a:cubicBezTo>
                      <a:pt x="704" y="-2"/>
                      <a:pt x="715" y="0"/>
                      <a:pt x="719" y="7"/>
                    </a:cubicBezTo>
                    <a:cubicBezTo>
                      <a:pt x="724" y="14"/>
                      <a:pt x="722" y="23"/>
                      <a:pt x="715" y="27"/>
                    </a:cubicBezTo>
                    <a:cubicBezTo>
                      <a:pt x="431" y="198"/>
                      <a:pt x="25" y="320"/>
                      <a:pt x="21" y="321"/>
                    </a:cubicBezTo>
                    <a:cubicBezTo>
                      <a:pt x="19" y="322"/>
                      <a:pt x="18" y="322"/>
                      <a:pt x="16" y="32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7" name="Google Shape;939;p31">
                <a:extLst>
                  <a:ext uri="{FF2B5EF4-FFF2-40B4-BE49-F238E27FC236}">
                    <a16:creationId xmlns:a16="http://schemas.microsoft.com/office/drawing/2014/main" id="{AB9E6359-4E03-A986-FE77-285C8BB77438}"/>
                  </a:ext>
                </a:extLst>
              </p:cNvPr>
              <p:cNvSpPr/>
              <p:nvPr/>
            </p:nvSpPr>
            <p:spPr>
              <a:xfrm>
                <a:off x="1304957" y="4263670"/>
                <a:ext cx="236880" cy="183960"/>
              </a:xfrm>
              <a:custGeom>
                <a:avLst/>
                <a:gdLst/>
                <a:ahLst/>
                <a:cxnLst/>
                <a:rect l="l" t="t" r="r" b="b"/>
                <a:pathLst>
                  <a:path w="658" h="511" extrusionOk="0">
                    <a:moveTo>
                      <a:pt x="642" y="511"/>
                    </a:moveTo>
                    <a:cubicBezTo>
                      <a:pt x="639" y="511"/>
                      <a:pt x="636" y="510"/>
                      <a:pt x="634" y="508"/>
                    </a:cubicBezTo>
                    <a:cubicBezTo>
                      <a:pt x="332" y="338"/>
                      <a:pt x="8" y="28"/>
                      <a:pt x="5" y="25"/>
                    </a:cubicBezTo>
                    <a:cubicBezTo>
                      <a:pt x="-1" y="19"/>
                      <a:pt x="-1" y="10"/>
                      <a:pt x="5" y="4"/>
                    </a:cubicBezTo>
                    <a:cubicBezTo>
                      <a:pt x="11" y="-2"/>
                      <a:pt x="22" y="-2"/>
                      <a:pt x="28" y="4"/>
                    </a:cubicBezTo>
                    <a:cubicBezTo>
                      <a:pt x="31" y="7"/>
                      <a:pt x="352" y="314"/>
                      <a:pt x="650" y="483"/>
                    </a:cubicBezTo>
                    <a:cubicBezTo>
                      <a:pt x="658" y="487"/>
                      <a:pt x="660" y="496"/>
                      <a:pt x="655" y="503"/>
                    </a:cubicBezTo>
                    <a:cubicBezTo>
                      <a:pt x="652" y="508"/>
                      <a:pt x="647" y="511"/>
                      <a:pt x="642" y="51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grpSp>
        <p:sp>
          <p:nvSpPr>
            <p:cNvPr id="118" name="Google Shape;940;p31">
              <a:extLst>
                <a:ext uri="{FF2B5EF4-FFF2-40B4-BE49-F238E27FC236}">
                  <a16:creationId xmlns:a16="http://schemas.microsoft.com/office/drawing/2014/main" id="{2C406841-49A5-5C66-8286-64438BCDA826}"/>
                </a:ext>
              </a:extLst>
            </p:cNvPr>
            <p:cNvSpPr/>
            <p:nvPr/>
          </p:nvSpPr>
          <p:spPr>
            <a:xfrm rot="1100183">
              <a:off x="1775438" y="1321228"/>
              <a:ext cx="778045" cy="680073"/>
            </a:xfrm>
            <a:custGeom>
              <a:avLst/>
              <a:gdLst/>
              <a:ahLst/>
              <a:cxnLst/>
              <a:rect l="l" t="t" r="r" b="b"/>
              <a:pathLst>
                <a:path w="5162" h="4512" extrusionOk="0">
                  <a:moveTo>
                    <a:pt x="1266" y="3649"/>
                  </a:moveTo>
                  <a:cubicBezTo>
                    <a:pt x="1198" y="3646"/>
                    <a:pt x="1130" y="3639"/>
                    <a:pt x="1062" y="3626"/>
                  </a:cubicBezTo>
                  <a:cubicBezTo>
                    <a:pt x="659" y="3551"/>
                    <a:pt x="319" y="3348"/>
                    <a:pt x="136" y="2965"/>
                  </a:cubicBezTo>
                  <a:cubicBezTo>
                    <a:pt x="-221" y="2218"/>
                    <a:pt x="177" y="1232"/>
                    <a:pt x="709" y="668"/>
                  </a:cubicBezTo>
                  <a:cubicBezTo>
                    <a:pt x="1029" y="328"/>
                    <a:pt x="1483" y="141"/>
                    <a:pt x="1942" y="56"/>
                  </a:cubicBezTo>
                  <a:cubicBezTo>
                    <a:pt x="2553" y="-57"/>
                    <a:pt x="3201" y="-3"/>
                    <a:pt x="3763" y="259"/>
                  </a:cubicBezTo>
                  <a:cubicBezTo>
                    <a:pt x="4962" y="819"/>
                    <a:pt x="5554" y="2454"/>
                    <a:pt x="4877" y="3633"/>
                  </a:cubicBezTo>
                  <a:cubicBezTo>
                    <a:pt x="4537" y="4224"/>
                    <a:pt x="3829" y="4614"/>
                    <a:pt x="3159" y="4488"/>
                  </a:cubicBezTo>
                  <a:cubicBezTo>
                    <a:pt x="2972" y="4452"/>
                    <a:pt x="2761" y="4385"/>
                    <a:pt x="2604" y="4492"/>
                  </a:cubicBezTo>
                  <a:cubicBezTo>
                    <a:pt x="2577" y="4389"/>
                    <a:pt x="2667" y="4293"/>
                    <a:pt x="2761" y="4242"/>
                  </a:cubicBezTo>
                  <a:cubicBezTo>
                    <a:pt x="2854" y="4191"/>
                    <a:pt x="2964" y="4158"/>
                    <a:pt x="3027" y="4072"/>
                  </a:cubicBezTo>
                  <a:cubicBezTo>
                    <a:pt x="3124" y="3939"/>
                    <a:pt x="3055" y="3737"/>
                    <a:pt x="2921" y="3641"/>
                  </a:cubicBezTo>
                  <a:cubicBezTo>
                    <a:pt x="2788" y="3544"/>
                    <a:pt x="2614" y="3528"/>
                    <a:pt x="2449" y="3526"/>
                  </a:cubicBezTo>
                  <a:cubicBezTo>
                    <a:pt x="2048" y="3521"/>
                    <a:pt x="1658" y="3666"/>
                    <a:pt x="1266" y="364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grpSp>
    </p:spTree>
    <p:extLst>
      <p:ext uri="{BB962C8B-B14F-4D97-AF65-F5344CB8AC3E}">
        <p14:creationId xmlns:p14="http://schemas.microsoft.com/office/powerpoint/2010/main" val="274864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37B68A0-E133-152F-AF7E-74D5E96992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4DBF960-6B4D-8029-EDEF-7D93E178BD2E}"/>
              </a:ext>
            </a:extLst>
          </p:cNvPr>
          <p:cNvSpPr txBox="1"/>
          <p:nvPr/>
        </p:nvSpPr>
        <p:spPr>
          <a:xfrm>
            <a:off x="3311925" y="1530787"/>
            <a:ext cx="5568150" cy="461665"/>
          </a:xfrm>
          <a:prstGeom prst="rect">
            <a:avLst/>
          </a:prstGeom>
          <a:noFill/>
          <a:ln>
            <a:noFill/>
          </a:ln>
        </p:spPr>
        <p:txBody>
          <a:bodyPr wrap="square" rtlCol="0">
            <a:spAutoFit/>
          </a:bodyPr>
          <a:lstStyle/>
          <a:p>
            <a:pPr algn="ctr" defTabSz="576026">
              <a:buClrTx/>
              <a:defRPr/>
            </a:pPr>
            <a:r>
              <a:rPr lang="en-US" sz="2400" b="1" kern="1200" dirty="0">
                <a:solidFill>
                  <a:sysClr val="windowText" lastClr="000000"/>
                </a:solidFill>
                <a:latin typeface="+mn-lt"/>
                <a:ea typeface="+mn-ea"/>
                <a:cs typeface="Arial" panose="020B0604020202020204" pitchFamily="34" charset="0"/>
              </a:rPr>
              <a:t>GIẢI NGHĨA TỪ KHÓ</a:t>
            </a:r>
          </a:p>
        </p:txBody>
      </p:sp>
      <p:sp>
        <p:nvSpPr>
          <p:cNvPr id="5" name="Rectangle: Rounded Corners 25">
            <a:extLst>
              <a:ext uri="{FF2B5EF4-FFF2-40B4-BE49-F238E27FC236}">
                <a16:creationId xmlns:a16="http://schemas.microsoft.com/office/drawing/2014/main" id="{2E4B8479-BEE2-A7B6-0A0F-58F8C74BBB81}"/>
              </a:ext>
            </a:extLst>
          </p:cNvPr>
          <p:cNvSpPr/>
          <p:nvPr/>
        </p:nvSpPr>
        <p:spPr>
          <a:xfrm>
            <a:off x="614190" y="2094439"/>
            <a:ext cx="5268468"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miễn cưỡng: </a:t>
            </a:r>
            <a:r>
              <a:rPr lang="vi-VN" sz="2000" kern="1200" dirty="0">
                <a:solidFill>
                  <a:schemeClr val="tx1"/>
                </a:solidFill>
                <a:latin typeface="+mn-lt"/>
                <a:ea typeface="+mn-ea"/>
                <a:cs typeface="Arial" panose="020B0604020202020204" pitchFamily="34" charset="0"/>
              </a:rPr>
              <a:t>lộ vẻ không bằng lòng khi phải làm việc mình không mong muốn. </a:t>
            </a:r>
          </a:p>
        </p:txBody>
      </p:sp>
      <p:sp>
        <p:nvSpPr>
          <p:cNvPr id="6" name="Rectangle: Rounded Corners 26">
            <a:extLst>
              <a:ext uri="{FF2B5EF4-FFF2-40B4-BE49-F238E27FC236}">
                <a16:creationId xmlns:a16="http://schemas.microsoft.com/office/drawing/2014/main" id="{A728D4B0-DBA1-C3CB-CB5F-A1310EB53726}"/>
              </a:ext>
            </a:extLst>
          </p:cNvPr>
          <p:cNvSpPr/>
          <p:nvPr/>
        </p:nvSpPr>
        <p:spPr>
          <a:xfrm>
            <a:off x="6309344" y="2094435"/>
            <a:ext cx="5268468"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en-US" sz="2000" i="1" kern="1200" dirty="0" err="1">
                <a:solidFill>
                  <a:srgbClr val="002060"/>
                </a:solidFill>
                <a:latin typeface="+mn-lt"/>
                <a:ea typeface="+mn-ea"/>
                <a:cs typeface="Arial" panose="020B0604020202020204" pitchFamily="34" charset="0"/>
              </a:rPr>
              <a:t>lừng</a:t>
            </a:r>
            <a:r>
              <a:rPr lang="en-US" sz="2000" i="1" kern="1200" dirty="0">
                <a:solidFill>
                  <a:srgbClr val="002060"/>
                </a:solidFill>
                <a:latin typeface="+mn-lt"/>
                <a:ea typeface="+mn-ea"/>
                <a:cs typeface="Arial" panose="020B0604020202020204" pitchFamily="34" charset="0"/>
              </a:rPr>
              <a:t> </a:t>
            </a:r>
            <a:r>
              <a:rPr lang="en-US" sz="2000" i="1" kern="1200" dirty="0" err="1">
                <a:solidFill>
                  <a:srgbClr val="002060"/>
                </a:solidFill>
                <a:latin typeface="+mn-lt"/>
                <a:ea typeface="+mn-ea"/>
                <a:cs typeface="Arial" panose="020B0604020202020204" pitchFamily="34" charset="0"/>
              </a:rPr>
              <a:t>khừng</a:t>
            </a:r>
            <a:r>
              <a:rPr lang="en-US" sz="2000" i="1" kern="1200" dirty="0">
                <a:solidFill>
                  <a:srgbClr val="002060"/>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ngần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ngừ</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không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muốn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hoặc</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không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dám</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hành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động</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một</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cách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tích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cực</a:t>
            </a:r>
            <a:r>
              <a:rPr lang="en-US" sz="2000" kern="1200" dirty="0">
                <a:solidFill>
                  <a:schemeClr val="tx1"/>
                </a:solidFill>
                <a:latin typeface="+mn-lt"/>
                <a:ea typeface="+mn-ea"/>
                <a:cs typeface="Arial" panose="020B0604020202020204" pitchFamily="34" charset="0"/>
              </a:rPr>
              <a:t>. </a:t>
            </a:r>
            <a:endParaRPr lang="vi-VN" sz="2000" kern="1200" dirty="0">
              <a:solidFill>
                <a:schemeClr val="tx1"/>
              </a:solidFill>
              <a:latin typeface="+mn-lt"/>
              <a:ea typeface="+mn-ea"/>
              <a:cs typeface="Arial" panose="020B0604020202020204" pitchFamily="34" charset="0"/>
            </a:endParaRPr>
          </a:p>
        </p:txBody>
      </p:sp>
      <p:sp>
        <p:nvSpPr>
          <p:cNvPr id="7" name="Rectangle: Rounded Corners 1">
            <a:extLst>
              <a:ext uri="{FF2B5EF4-FFF2-40B4-BE49-F238E27FC236}">
                <a16:creationId xmlns:a16="http://schemas.microsoft.com/office/drawing/2014/main" id="{2B4BDD82-9C61-9984-3F08-CBAF3EE66BA1}"/>
              </a:ext>
            </a:extLst>
          </p:cNvPr>
          <p:cNvSpPr/>
          <p:nvPr/>
        </p:nvSpPr>
        <p:spPr>
          <a:xfrm>
            <a:off x="610847" y="3650246"/>
            <a:ext cx="5268469"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chân chính: </a:t>
            </a:r>
            <a:r>
              <a:rPr lang="vi-VN" sz="2000" kern="1200" dirty="0">
                <a:solidFill>
                  <a:schemeClr val="tx1"/>
                </a:solidFill>
                <a:latin typeface="+mn-lt"/>
                <a:ea typeface="+mn-ea"/>
                <a:cs typeface="Arial" panose="020B0604020202020204" pitchFamily="34" charset="0"/>
              </a:rPr>
              <a:t>hoàn toàn xứng với tên gọi (tốt đẹp).</a:t>
            </a:r>
          </a:p>
        </p:txBody>
      </p:sp>
      <p:sp>
        <p:nvSpPr>
          <p:cNvPr id="8" name="Rectangle: Rounded Corners 2">
            <a:extLst>
              <a:ext uri="{FF2B5EF4-FFF2-40B4-BE49-F238E27FC236}">
                <a16:creationId xmlns:a16="http://schemas.microsoft.com/office/drawing/2014/main" id="{79586F7A-917C-358E-AA1F-5082798F8BB7}"/>
              </a:ext>
            </a:extLst>
          </p:cNvPr>
          <p:cNvSpPr/>
          <p:nvPr/>
        </p:nvSpPr>
        <p:spPr>
          <a:xfrm>
            <a:off x="6309344" y="3650245"/>
            <a:ext cx="526512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en-US" sz="2000" i="1" kern="1200" dirty="0" err="1">
                <a:solidFill>
                  <a:srgbClr val="002060"/>
                </a:solidFill>
                <a:latin typeface="+mn-lt"/>
                <a:ea typeface="+mn-ea"/>
                <a:cs typeface="Arial" panose="020B0604020202020204" pitchFamily="34" charset="0"/>
              </a:rPr>
              <a:t>ân</a:t>
            </a:r>
            <a:r>
              <a:rPr lang="en-US" sz="2000" i="1" kern="1200" dirty="0">
                <a:solidFill>
                  <a:srgbClr val="002060"/>
                </a:solidFill>
                <a:latin typeface="+mn-lt"/>
                <a:ea typeface="+mn-ea"/>
                <a:cs typeface="Arial" panose="020B0604020202020204" pitchFamily="34" charset="0"/>
              </a:rPr>
              <a:t> </a:t>
            </a:r>
            <a:r>
              <a:rPr lang="en-US" sz="2000" i="1" kern="1200" dirty="0" err="1">
                <a:solidFill>
                  <a:srgbClr val="002060"/>
                </a:solidFill>
                <a:latin typeface="+mn-lt"/>
                <a:ea typeface="+mn-ea"/>
                <a:cs typeface="Arial" panose="020B0604020202020204" pitchFamily="34" charset="0"/>
              </a:rPr>
              <a:t>cần</a:t>
            </a:r>
            <a:r>
              <a:rPr lang="en-US" sz="2000" i="1" kern="1200" dirty="0">
                <a:solidFill>
                  <a:srgbClr val="002060"/>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cách</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đối</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xử</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thể</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hiện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sự</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quan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tâm</a:t>
            </a:r>
            <a:r>
              <a:rPr lang="en-US" sz="2000" kern="1200" dirty="0">
                <a:solidFill>
                  <a:schemeClr val="tx1"/>
                </a:solidFill>
                <a:latin typeface="+mn-lt"/>
                <a:ea typeface="+mn-ea"/>
                <a:cs typeface="Arial" panose="020B0604020202020204" pitchFamily="34" charset="0"/>
              </a:rPr>
              <a:t>, chu </a:t>
            </a:r>
            <a:r>
              <a:rPr lang="en-US" sz="2000" kern="1200" dirty="0" err="1">
                <a:solidFill>
                  <a:schemeClr val="tx1"/>
                </a:solidFill>
                <a:latin typeface="+mn-lt"/>
                <a:ea typeface="+mn-ea"/>
                <a:cs typeface="Arial" panose="020B0604020202020204" pitchFamily="34" charset="0"/>
              </a:rPr>
              <a:t>đáo</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và</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đầy</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nhiệt</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tình</a:t>
            </a:r>
            <a:r>
              <a:rPr lang="en-US" sz="2000" kern="1200" dirty="0">
                <a:solidFill>
                  <a:schemeClr val="tx1"/>
                </a:solidFill>
                <a:latin typeface="+mn-lt"/>
                <a:ea typeface="+mn-ea"/>
                <a:cs typeface="Arial" panose="020B0604020202020204" pitchFamily="34" charset="0"/>
              </a:rPr>
              <a:t>. </a:t>
            </a:r>
            <a:endParaRPr lang="vi-VN" sz="2000" kern="1200" dirty="0">
              <a:solidFill>
                <a:schemeClr val="tx1"/>
              </a:solidFill>
              <a:latin typeface="+mn-lt"/>
              <a:ea typeface="+mn-ea"/>
              <a:cs typeface="Arial" panose="020B0604020202020204" pitchFamily="34" charset="0"/>
            </a:endParaRPr>
          </a:p>
        </p:txBody>
      </p:sp>
      <p:sp>
        <p:nvSpPr>
          <p:cNvPr id="9" name="Rectangle: Rounded Corners 3">
            <a:extLst>
              <a:ext uri="{FF2B5EF4-FFF2-40B4-BE49-F238E27FC236}">
                <a16:creationId xmlns:a16="http://schemas.microsoft.com/office/drawing/2014/main" id="{0DE8DCB8-3D61-8A37-62C7-B13CF5F999B3}"/>
              </a:ext>
            </a:extLst>
          </p:cNvPr>
          <p:cNvSpPr/>
          <p:nvPr/>
        </p:nvSpPr>
        <p:spPr>
          <a:xfrm>
            <a:off x="610847" y="5206054"/>
            <a:ext cx="527515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gắt gỏng: </a:t>
            </a:r>
            <a:r>
              <a:rPr lang="vi-VN" sz="2000" kern="1200" dirty="0">
                <a:solidFill>
                  <a:schemeClr val="tx1"/>
                </a:solidFill>
                <a:latin typeface="+mn-lt"/>
                <a:ea typeface="+mn-ea"/>
                <a:cs typeface="Arial" panose="020B0604020202020204" pitchFamily="34" charset="0"/>
              </a:rPr>
              <a:t>cáu kỉnh, chỉ cách nói không nhẹ nhàng mà nói to. </a:t>
            </a:r>
          </a:p>
        </p:txBody>
      </p:sp>
      <p:sp>
        <p:nvSpPr>
          <p:cNvPr id="10" name="Rectangle: Rounded Corners 4">
            <a:extLst>
              <a:ext uri="{FF2B5EF4-FFF2-40B4-BE49-F238E27FC236}">
                <a16:creationId xmlns:a16="http://schemas.microsoft.com/office/drawing/2014/main" id="{345673E4-A254-9315-FB7F-0A5E4C653BFF}"/>
              </a:ext>
            </a:extLst>
          </p:cNvPr>
          <p:cNvSpPr/>
          <p:nvPr/>
        </p:nvSpPr>
        <p:spPr>
          <a:xfrm>
            <a:off x="6306000" y="5206054"/>
            <a:ext cx="5265125" cy="1440575"/>
          </a:xfrm>
          <a:prstGeom prst="roundRect">
            <a:avLst/>
          </a:prstGeom>
          <a:solidFill>
            <a:schemeClr val="accent4">
              <a:lumMod val="40000"/>
              <a:lumOff val="60000"/>
            </a:schemeClr>
          </a:solidFill>
          <a:ln w="25400" cap="flat" cmpd="sng" algn="ctr">
            <a:solidFill>
              <a:schemeClr val="bg1"/>
            </a:solidFill>
            <a:prstDash val="solid"/>
          </a:ln>
          <a:effectLst/>
        </p:spPr>
        <p:txBody>
          <a:bodyPr rtlCol="0" anchor="ctr"/>
          <a:lstStyle/>
          <a:p>
            <a:pPr algn="just" defTabSz="576026">
              <a:lnSpc>
                <a:spcPct val="150000"/>
              </a:lnSpc>
              <a:buClrTx/>
              <a:defRPr/>
            </a:pPr>
            <a:r>
              <a:rPr lang="vi-VN" sz="2000" i="1" kern="1200" dirty="0">
                <a:solidFill>
                  <a:srgbClr val="002060"/>
                </a:solidFill>
                <a:latin typeface="+mn-lt"/>
                <a:ea typeface="+mn-ea"/>
                <a:cs typeface="Arial" panose="020B0604020202020204" pitchFamily="34" charset="0"/>
              </a:rPr>
              <a:t>(ngã) khuỵu: </a:t>
            </a:r>
            <a:r>
              <a:rPr lang="vi-VN" sz="2000" kern="1200" dirty="0">
                <a:solidFill>
                  <a:schemeClr val="tx1"/>
                </a:solidFill>
                <a:latin typeface="+mn-lt"/>
                <a:ea typeface="+mn-ea"/>
                <a:cs typeface="Arial" panose="020B0604020202020204" pitchFamily="34" charset="0"/>
              </a:rPr>
              <a:t>gập hẳn chân xuống, không đứng thẳng lên được nữa, do bị trượt ngã hoặc do không còn sức. </a:t>
            </a:r>
          </a:p>
        </p:txBody>
      </p:sp>
    </p:spTree>
    <p:extLst>
      <p:ext uri="{BB962C8B-B14F-4D97-AF65-F5344CB8AC3E}">
        <p14:creationId xmlns:p14="http://schemas.microsoft.com/office/powerpoint/2010/main" val="34561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A0F5F2-0276-6976-16CA-949D3C4D9EF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6E1F20A5-E6EF-06A7-4C04-692D5E377A41}"/>
              </a:ext>
            </a:extLst>
          </p:cNvPr>
          <p:cNvGrpSpPr/>
          <p:nvPr/>
        </p:nvGrpSpPr>
        <p:grpSpPr>
          <a:xfrm>
            <a:off x="-704511" y="2037068"/>
            <a:ext cx="6634751" cy="3475838"/>
            <a:chOff x="-328158" y="2023815"/>
            <a:chExt cx="6634751" cy="3475838"/>
          </a:xfrm>
        </p:grpSpPr>
        <p:sp>
          <p:nvSpPr>
            <p:cNvPr id="2" name="TextBox 1">
              <a:extLst>
                <a:ext uri="{FF2B5EF4-FFF2-40B4-BE49-F238E27FC236}">
                  <a16:creationId xmlns:a16="http://schemas.microsoft.com/office/drawing/2014/main" id="{3B1D8789-C9FD-3378-957C-959883F1ACAC}"/>
                </a:ext>
              </a:extLst>
            </p:cNvPr>
            <p:cNvSpPr txBox="1"/>
            <p:nvPr/>
          </p:nvSpPr>
          <p:spPr>
            <a:xfrm>
              <a:off x="-328158" y="2023815"/>
              <a:ext cx="6634751" cy="400110"/>
            </a:xfrm>
            <a:prstGeom prst="rect">
              <a:avLst/>
            </a:prstGeom>
            <a:noFill/>
          </p:spPr>
          <p:txBody>
            <a:bodyPr wrap="square" rtlCol="0">
              <a:spAutoFit/>
            </a:bodyPr>
            <a:lstStyle/>
            <a:p>
              <a:pPr algn="ctr" defTabSz="1152053">
                <a:buClrTx/>
                <a:defRPr/>
              </a:pPr>
              <a:r>
                <a:rPr lang="en-US" sz="2000" b="1" dirty="0">
                  <a:solidFill>
                    <a:schemeClr val="tx1"/>
                  </a:solidFill>
                  <a:latin typeface="+mn-lt"/>
                </a:rPr>
                <a:t>HOẠT ĐỘNG NHÓM</a:t>
              </a:r>
              <a:endParaRPr lang="vi-VN" sz="2000" b="1" i="1" dirty="0">
                <a:solidFill>
                  <a:schemeClr val="tx1"/>
                </a:solidFill>
                <a:latin typeface="+mn-lt"/>
              </a:endParaRPr>
            </a:p>
          </p:txBody>
        </p:sp>
        <p:grpSp>
          <p:nvGrpSpPr>
            <p:cNvPr id="3" name="Group 2">
              <a:extLst>
                <a:ext uri="{FF2B5EF4-FFF2-40B4-BE49-F238E27FC236}">
                  <a16:creationId xmlns:a16="http://schemas.microsoft.com/office/drawing/2014/main" id="{69750C49-798D-99FD-D0A2-E6FA05816CCC}"/>
                </a:ext>
              </a:extLst>
            </p:cNvPr>
            <p:cNvGrpSpPr/>
            <p:nvPr/>
          </p:nvGrpSpPr>
          <p:grpSpPr>
            <a:xfrm>
              <a:off x="929362" y="2739299"/>
              <a:ext cx="4305247" cy="2760354"/>
              <a:chOff x="1186635" y="1605578"/>
              <a:chExt cx="3247986" cy="2190972"/>
            </a:xfrm>
          </p:grpSpPr>
          <p:sp>
            <p:nvSpPr>
              <p:cNvPr id="4" name="Rectangle: Diagonal Corners Rounded 11">
                <a:extLst>
                  <a:ext uri="{FF2B5EF4-FFF2-40B4-BE49-F238E27FC236}">
                    <a16:creationId xmlns:a16="http://schemas.microsoft.com/office/drawing/2014/main" id="{1B58910F-8B77-58A6-16F4-2F89FCDC6617}"/>
                  </a:ext>
                </a:extLst>
              </p:cNvPr>
              <p:cNvSpPr/>
              <p:nvPr/>
            </p:nvSpPr>
            <p:spPr>
              <a:xfrm>
                <a:off x="1186635" y="1855775"/>
                <a:ext cx="3108015" cy="1834251"/>
              </a:xfrm>
              <a:prstGeom prst="round2DiagRect">
                <a:avLst/>
              </a:prstGeom>
              <a:noFill/>
              <a:ln w="25400" cap="flat" cmpd="sng" algn="ctr">
                <a:solidFill>
                  <a:srgbClr val="002060"/>
                </a:solidFill>
                <a:prstDash val="dash"/>
              </a:ln>
              <a:effectLst/>
            </p:spPr>
            <p:txBody>
              <a:bodyPr rtlCol="0" anchor="ctr"/>
              <a:lstStyle/>
              <a:p>
                <a:pPr algn="ctr" defTabSz="1152053">
                  <a:buClrTx/>
                  <a:defRPr/>
                </a:pPr>
                <a:endParaRPr lang="en-US" sz="2400">
                  <a:solidFill>
                    <a:schemeClr val="tx1"/>
                  </a:solidFill>
                  <a:latin typeface="+mn-lt"/>
                  <a:ea typeface="+mn-ea"/>
                </a:endParaRPr>
              </a:p>
            </p:txBody>
          </p:sp>
          <p:sp>
            <p:nvSpPr>
              <p:cNvPr id="5" name="Rectangle: Diagonal Corners Rounded 9">
                <a:extLst>
                  <a:ext uri="{FF2B5EF4-FFF2-40B4-BE49-F238E27FC236}">
                    <a16:creationId xmlns:a16="http://schemas.microsoft.com/office/drawing/2014/main" id="{8567B304-A1E4-201B-97A0-9F72225F53CA}"/>
                  </a:ext>
                </a:extLst>
              </p:cNvPr>
              <p:cNvSpPr/>
              <p:nvPr/>
            </p:nvSpPr>
            <p:spPr>
              <a:xfrm>
                <a:off x="1287309" y="1962299"/>
                <a:ext cx="3147312" cy="1834251"/>
              </a:xfrm>
              <a:prstGeom prst="round2DiagRect">
                <a:avLst/>
              </a:prstGeom>
              <a:solidFill>
                <a:schemeClr val="accent4">
                  <a:lumMod val="40000"/>
                  <a:lumOff val="60000"/>
                </a:schemeClr>
              </a:solidFill>
              <a:ln w="25400" cap="flat" cmpd="sng" algn="ctr">
                <a:noFill/>
                <a:prstDash val="solid"/>
              </a:ln>
              <a:effectLst/>
            </p:spPr>
            <p:txBody>
              <a:bodyPr rtlCol="0" anchor="ctr"/>
              <a:lstStyle/>
              <a:p>
                <a:pPr algn="ctr" defTabSz="1152053">
                  <a:buClrTx/>
                  <a:defRPr/>
                </a:pPr>
                <a:endParaRPr lang="en-US" sz="2400">
                  <a:solidFill>
                    <a:schemeClr val="tx1"/>
                  </a:solidFill>
                  <a:latin typeface="+mn-lt"/>
                  <a:ea typeface="+mn-ea"/>
                </a:endParaRPr>
              </a:p>
            </p:txBody>
          </p:sp>
          <p:sp>
            <p:nvSpPr>
              <p:cNvPr id="6" name="TextBox 5">
                <a:extLst>
                  <a:ext uri="{FF2B5EF4-FFF2-40B4-BE49-F238E27FC236}">
                    <a16:creationId xmlns:a16="http://schemas.microsoft.com/office/drawing/2014/main" id="{128E7E2F-D139-7BEF-C3FD-1762881BC8AA}"/>
                  </a:ext>
                </a:extLst>
              </p:cNvPr>
              <p:cNvSpPr txBox="1"/>
              <p:nvPr/>
            </p:nvSpPr>
            <p:spPr>
              <a:xfrm>
                <a:off x="1404757" y="2319019"/>
                <a:ext cx="2889894" cy="1120685"/>
              </a:xfrm>
              <a:prstGeom prst="rect">
                <a:avLst/>
              </a:prstGeom>
              <a:noFill/>
            </p:spPr>
            <p:txBody>
              <a:bodyPr wrap="square">
                <a:spAutoFit/>
              </a:bodyPr>
              <a:lstStyle/>
              <a:p>
                <a:pPr algn="just" defTabSz="576026">
                  <a:lnSpc>
                    <a:spcPct val="150000"/>
                  </a:lnSpc>
                  <a:buClrTx/>
                  <a:defRPr/>
                </a:pPr>
                <a:r>
                  <a:rPr lang="en-US" sz="2000" kern="1200" dirty="0" err="1">
                    <a:solidFill>
                      <a:schemeClr val="tx1"/>
                    </a:solidFill>
                    <a:latin typeface="+mn-lt"/>
                    <a:ea typeface="+mn-ea"/>
                    <a:cs typeface="Arial" panose="020B0604020202020204" pitchFamily="34" charset="0"/>
                  </a:rPr>
                  <a:t>Các</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em</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hãy</a:t>
                </a:r>
                <a:r>
                  <a:rPr lang="en-US" sz="2000" kern="1200" dirty="0">
                    <a:solidFill>
                      <a:schemeClr val="tx1"/>
                    </a:solidFill>
                    <a:latin typeface="+mn-lt"/>
                    <a:ea typeface="+mn-ea"/>
                    <a:cs typeface="Arial" panose="020B0604020202020204" pitchFamily="34" charset="0"/>
                  </a:rPr>
                  <a:t> </a:t>
                </a:r>
                <a:r>
                  <a:rPr lang="vi-VN" sz="2000" kern="1200" dirty="0">
                    <a:solidFill>
                      <a:schemeClr val="tx1"/>
                    </a:solidFill>
                    <a:latin typeface="+mn-lt"/>
                    <a:ea typeface="+mn-ea"/>
                    <a:cs typeface="Arial" panose="020B0604020202020204" pitchFamily="34" charset="0"/>
                  </a:rPr>
                  <a:t>đọc thầm lại bài đọc và thảo luận</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với</a:t>
                </a:r>
                <a:r>
                  <a:rPr lang="en-US" sz="2000" kern="1200" dirty="0">
                    <a:solidFill>
                      <a:schemeClr val="tx1"/>
                    </a:solidFill>
                    <a:latin typeface="+mn-lt"/>
                    <a:ea typeface="+mn-ea"/>
                    <a:cs typeface="Arial" panose="020B0604020202020204" pitchFamily="34" charset="0"/>
                  </a:rPr>
                  <a:t> </a:t>
                </a:r>
                <a:r>
                  <a:rPr lang="en-US" sz="2000" kern="1200" dirty="0" err="1">
                    <a:solidFill>
                      <a:schemeClr val="tx1"/>
                    </a:solidFill>
                    <a:latin typeface="+mn-lt"/>
                    <a:ea typeface="+mn-ea"/>
                    <a:cs typeface="Arial" panose="020B0604020202020204" pitchFamily="34" charset="0"/>
                  </a:rPr>
                  <a:t>bạn</a:t>
                </a:r>
                <a:r>
                  <a:rPr lang="vi-VN" sz="2000" kern="1200" dirty="0">
                    <a:solidFill>
                      <a:schemeClr val="tx1"/>
                    </a:solidFill>
                    <a:latin typeface="+mn-lt"/>
                    <a:ea typeface="+mn-ea"/>
                    <a:cs typeface="Arial" panose="020B0604020202020204" pitchFamily="34" charset="0"/>
                  </a:rPr>
                  <a:t> để trả lời </a:t>
                </a:r>
                <a:r>
                  <a:rPr lang="en-US" sz="2000" kern="1200" dirty="0" err="1">
                    <a:solidFill>
                      <a:schemeClr val="tx1"/>
                    </a:solidFill>
                    <a:latin typeface="+mn-lt"/>
                    <a:ea typeface="+mn-ea"/>
                    <a:cs typeface="Arial" panose="020B0604020202020204" pitchFamily="34" charset="0"/>
                  </a:rPr>
                  <a:t>từng</a:t>
                </a:r>
                <a:r>
                  <a:rPr lang="en-US" sz="2000" kern="1200" dirty="0">
                    <a:solidFill>
                      <a:schemeClr val="tx1"/>
                    </a:solidFill>
                    <a:latin typeface="+mn-lt"/>
                    <a:ea typeface="+mn-ea"/>
                    <a:cs typeface="Arial" panose="020B0604020202020204" pitchFamily="34" charset="0"/>
                  </a:rPr>
                  <a:t> </a:t>
                </a:r>
                <a:r>
                  <a:rPr lang="vi-VN" sz="2000" kern="1200" dirty="0">
                    <a:solidFill>
                      <a:schemeClr val="tx1"/>
                    </a:solidFill>
                    <a:latin typeface="+mn-lt"/>
                    <a:ea typeface="+mn-ea"/>
                    <a:cs typeface="Arial" panose="020B0604020202020204" pitchFamily="34" charset="0"/>
                  </a:rPr>
                  <a:t>câu hỏi </a:t>
                </a:r>
                <a:r>
                  <a:rPr lang="en-US" sz="2000" kern="1200" dirty="0" err="1">
                    <a:solidFill>
                      <a:schemeClr val="tx1"/>
                    </a:solidFill>
                    <a:latin typeface="+mn-lt"/>
                    <a:ea typeface="+mn-ea"/>
                    <a:cs typeface="Arial" panose="020B0604020202020204" pitchFamily="34" charset="0"/>
                  </a:rPr>
                  <a:t>sau</a:t>
                </a:r>
                <a:r>
                  <a:rPr lang="en-US" sz="2000" kern="1200" dirty="0">
                    <a:solidFill>
                      <a:schemeClr val="tx1"/>
                    </a:solidFill>
                    <a:latin typeface="+mn-lt"/>
                    <a:ea typeface="+mn-ea"/>
                    <a:cs typeface="Arial" panose="020B0604020202020204" pitchFamily="34" charset="0"/>
                  </a:rPr>
                  <a:t>:</a:t>
                </a:r>
              </a:p>
            </p:txBody>
          </p:sp>
          <p:sp>
            <p:nvSpPr>
              <p:cNvPr id="7" name="Freeform 9">
                <a:extLst>
                  <a:ext uri="{FF2B5EF4-FFF2-40B4-BE49-F238E27FC236}">
                    <a16:creationId xmlns:a16="http://schemas.microsoft.com/office/drawing/2014/main" id="{B3599255-CD9D-282E-2864-127A5711D832}"/>
                  </a:ext>
                </a:extLst>
              </p:cNvPr>
              <p:cNvSpPr/>
              <p:nvPr/>
            </p:nvSpPr>
            <p:spPr>
              <a:xfrm>
                <a:off x="2399528" y="1605578"/>
                <a:ext cx="682229" cy="71344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152053">
                  <a:buClrTx/>
                  <a:defRPr/>
                </a:pPr>
                <a:endParaRPr lang="en-US" sz="2400">
                  <a:solidFill>
                    <a:schemeClr val="tx1"/>
                  </a:solidFill>
                  <a:latin typeface="+mn-lt"/>
                </a:endParaRPr>
              </a:p>
            </p:txBody>
          </p:sp>
        </p:grpSp>
      </p:grpSp>
      <p:sp>
        <p:nvSpPr>
          <p:cNvPr id="10" name="TextBox 9">
            <a:extLst>
              <a:ext uri="{FF2B5EF4-FFF2-40B4-BE49-F238E27FC236}">
                <a16:creationId xmlns:a16="http://schemas.microsoft.com/office/drawing/2014/main" id="{55159CE0-F298-5DF3-73D2-87027A07F972}"/>
              </a:ext>
            </a:extLst>
          </p:cNvPr>
          <p:cNvSpPr txBox="1"/>
          <p:nvPr/>
        </p:nvSpPr>
        <p:spPr>
          <a:xfrm>
            <a:off x="5204953" y="1536858"/>
            <a:ext cx="6434038" cy="5105244"/>
          </a:xfrm>
          <a:prstGeom prst="rect">
            <a:avLst/>
          </a:prstGeom>
          <a:noFill/>
        </p:spPr>
        <p:txBody>
          <a:bodyPr wrap="square">
            <a:spAutoFit/>
          </a:bodyPr>
          <a:lstStyle/>
          <a:p>
            <a:pPr algn="just">
              <a:lnSpc>
                <a:spcPct val="150000"/>
              </a:lnSpc>
            </a:pPr>
            <a:r>
              <a:rPr lang="vi-VN" sz="2000" b="1" dirty="0">
                <a:solidFill>
                  <a:sysClr val="windowText" lastClr="000000"/>
                </a:solidFill>
                <a:latin typeface="+mn-lt"/>
              </a:rPr>
              <a:t>Câu </a:t>
            </a:r>
            <a:r>
              <a:rPr lang="en-US" sz="2000" b="1" dirty="0">
                <a:solidFill>
                  <a:sysClr val="windowText" lastClr="000000"/>
                </a:solidFill>
                <a:latin typeface="+mn-lt"/>
              </a:rPr>
              <a:t>1</a:t>
            </a:r>
            <a:r>
              <a:rPr lang="vi-VN" sz="2000" b="1" dirty="0">
                <a:solidFill>
                  <a:sysClr val="windowText" lastClr="000000"/>
                </a:solidFill>
                <a:latin typeface="+mn-lt"/>
              </a:rPr>
              <a:t>: </a:t>
            </a:r>
            <a:r>
              <a:rPr lang="vi-VN" sz="2000" dirty="0">
                <a:solidFill>
                  <a:sysClr val="windowText" lastClr="000000"/>
                </a:solidFill>
                <a:latin typeface="+mn-lt"/>
              </a:rPr>
              <a:t>Em hiểu thầy giáo muốn nhắn nhủ điều gì với các bạn học sinh nam khi yêu cầu Đi-tô và Giu-ri-cô giúp đỡ Ê-lê-na? </a:t>
            </a:r>
          </a:p>
          <a:p>
            <a:pPr algn="just">
              <a:lnSpc>
                <a:spcPct val="150000"/>
              </a:lnSpc>
            </a:pPr>
            <a:r>
              <a:rPr lang="vi-VN" sz="2000" b="1" dirty="0">
                <a:solidFill>
                  <a:sysClr val="windowText" lastClr="000000"/>
                </a:solidFill>
                <a:latin typeface="+mn-lt"/>
              </a:rPr>
              <a:t>Câu </a:t>
            </a:r>
            <a:r>
              <a:rPr lang="en-US" sz="2000" b="1" dirty="0">
                <a:solidFill>
                  <a:sysClr val="windowText" lastClr="000000"/>
                </a:solidFill>
                <a:latin typeface="+mn-lt"/>
              </a:rPr>
              <a:t>2</a:t>
            </a:r>
            <a:r>
              <a:rPr lang="vi-VN" sz="2000" b="1" dirty="0">
                <a:solidFill>
                  <a:sysClr val="windowText" lastClr="000000"/>
                </a:solidFill>
                <a:latin typeface="+mn-lt"/>
              </a:rPr>
              <a:t>: </a:t>
            </a:r>
            <a:r>
              <a:rPr lang="vi-VN" sz="2000" dirty="0">
                <a:solidFill>
                  <a:sysClr val="windowText" lastClr="000000"/>
                </a:solidFill>
                <a:latin typeface="+mn-lt"/>
              </a:rPr>
              <a:t>Vì sao Ê-lê-na vẫn khóc mặc dù đã được Đi-tô và Giu-ri-cô đến giúp, nhưng cô bé lại nín khóc ngay khi được Xa-sa giúp đỡ? </a:t>
            </a:r>
          </a:p>
          <a:p>
            <a:pPr algn="just">
              <a:lnSpc>
                <a:spcPct val="150000"/>
              </a:lnSpc>
            </a:pPr>
            <a:r>
              <a:rPr lang="vi-VN" sz="2000" b="1" dirty="0">
                <a:solidFill>
                  <a:schemeClr val="tx1"/>
                </a:solidFill>
                <a:latin typeface="+mn-lt"/>
              </a:rPr>
              <a:t>Câu 3: </a:t>
            </a:r>
            <a:r>
              <a:rPr lang="vi-VN" sz="2000" dirty="0">
                <a:solidFill>
                  <a:schemeClr val="tx1"/>
                </a:solidFill>
                <a:latin typeface="+mn-lt"/>
              </a:rPr>
              <a:t>Thầy giáo quyết định tổ chức cuộc họp với các học sinh nam để làm gì? Theo em, vì sao thầy giáo tổ chức cuộc họp đó một cách bí mật?</a:t>
            </a:r>
          </a:p>
          <a:p>
            <a:pPr algn="just">
              <a:lnSpc>
                <a:spcPct val="150000"/>
              </a:lnSpc>
            </a:pPr>
            <a:r>
              <a:rPr lang="vi-VN" sz="2000" b="1" dirty="0">
                <a:solidFill>
                  <a:sysClr val="windowText" lastClr="000000"/>
                </a:solidFill>
                <a:latin typeface="+mn-lt"/>
              </a:rPr>
              <a:t>Câu </a:t>
            </a:r>
            <a:r>
              <a:rPr lang="en-US" sz="2000" b="1" dirty="0">
                <a:solidFill>
                  <a:sysClr val="windowText" lastClr="000000"/>
                </a:solidFill>
                <a:latin typeface="+mn-lt"/>
              </a:rPr>
              <a:t>4</a:t>
            </a:r>
            <a:r>
              <a:rPr lang="vi-VN" sz="2000" b="1" dirty="0">
                <a:solidFill>
                  <a:sysClr val="windowText" lastClr="000000"/>
                </a:solidFill>
                <a:latin typeface="+mn-lt"/>
              </a:rPr>
              <a:t>: </a:t>
            </a:r>
            <a:r>
              <a:rPr lang="vi-VN" sz="2000" dirty="0">
                <a:solidFill>
                  <a:sysClr val="windowText" lastClr="000000"/>
                </a:solidFill>
                <a:latin typeface="+mn-lt"/>
              </a:rPr>
              <a:t>Ngoài những điều thầy giáo nói, theo em, các bạn nam, bạn nữ cần có thêm đức tính gì? </a:t>
            </a:r>
            <a:r>
              <a:rPr lang="vi-VN" sz="2000" dirty="0">
                <a:solidFill>
                  <a:schemeClr val="tx1"/>
                </a:solidFill>
                <a:latin typeface="+mn-lt"/>
              </a:rPr>
              <a:t> </a:t>
            </a:r>
            <a:endParaRPr lang="en-VN" sz="2000" dirty="0">
              <a:latin typeface="+mn-lt"/>
            </a:endParaRPr>
          </a:p>
        </p:txBody>
      </p:sp>
    </p:spTree>
    <p:extLst>
      <p:ext uri="{BB962C8B-B14F-4D97-AF65-F5344CB8AC3E}">
        <p14:creationId xmlns:p14="http://schemas.microsoft.com/office/powerpoint/2010/main" val="36490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067D69-8FBF-5728-66F3-CB74DFA25DC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C166D71-F626-F356-3872-2E9428D19F23}"/>
              </a:ext>
            </a:extLst>
          </p:cNvPr>
          <p:cNvGrpSpPr/>
          <p:nvPr/>
        </p:nvGrpSpPr>
        <p:grpSpPr>
          <a:xfrm>
            <a:off x="895880" y="1756197"/>
            <a:ext cx="10386225" cy="1260737"/>
            <a:chOff x="319093" y="1908158"/>
            <a:chExt cx="8243844" cy="1000683"/>
          </a:xfrm>
        </p:grpSpPr>
        <p:sp>
          <p:nvSpPr>
            <p:cNvPr id="10" name="Rounded Rectangle 6">
              <a:extLst>
                <a:ext uri="{FF2B5EF4-FFF2-40B4-BE49-F238E27FC236}">
                  <a16:creationId xmlns:a16="http://schemas.microsoft.com/office/drawing/2014/main" id="{AE802F4D-5349-ED8E-1881-0DD8F8261644}"/>
                </a:ext>
              </a:extLst>
            </p:cNvPr>
            <p:cNvSpPr/>
            <p:nvPr/>
          </p:nvSpPr>
          <p:spPr>
            <a:xfrm>
              <a:off x="546976" y="1908158"/>
              <a:ext cx="8015961" cy="1000683"/>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400">
                <a:solidFill>
                  <a:srgbClr val="FFF8F8"/>
                </a:solidFill>
                <a:latin typeface="+mn-lt"/>
                <a:ea typeface="+mn-ea"/>
                <a:cs typeface="+mn-cs"/>
              </a:endParaRPr>
            </a:p>
          </p:txBody>
        </p:sp>
        <p:pic>
          <p:nvPicPr>
            <p:cNvPr id="11" name="Picture 2" descr="https://cdn-icons-png.flaticon.com/128/5184/5184592.png">
              <a:extLst>
                <a:ext uri="{FF2B5EF4-FFF2-40B4-BE49-F238E27FC236}">
                  <a16:creationId xmlns:a16="http://schemas.microsoft.com/office/drawing/2014/main" id="{C7194E31-8D7F-F6FE-D387-73726DA9E6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93" y="217957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39879E4-5216-DA84-9617-0A5309A1F4D1}"/>
                </a:ext>
              </a:extLst>
            </p:cNvPr>
            <p:cNvSpPr txBox="1"/>
            <p:nvPr/>
          </p:nvSpPr>
          <p:spPr>
            <a:xfrm>
              <a:off x="849682" y="1941221"/>
              <a:ext cx="7626969" cy="890441"/>
            </a:xfrm>
            <a:prstGeom prst="rect">
              <a:avLst/>
            </a:prstGeom>
            <a:noFill/>
          </p:spPr>
          <p:txBody>
            <a:bodyPr wrap="square" rtlCol="0">
              <a:spAutoFit/>
            </a:bodyPr>
            <a:lstStyle/>
            <a:p>
              <a:pPr algn="just" defTabSz="1152053">
                <a:lnSpc>
                  <a:spcPct val="150000"/>
                </a:lnSpc>
                <a:buClrTx/>
                <a:defRPr/>
              </a:pPr>
              <a:r>
                <a:rPr lang="vi-VN" sz="2400" b="1" dirty="0">
                  <a:solidFill>
                    <a:sysClr val="windowText" lastClr="000000"/>
                  </a:solidFill>
                  <a:latin typeface="+mn-lt"/>
                </a:rPr>
                <a:t>Câu </a:t>
              </a:r>
              <a:r>
                <a:rPr lang="en-US" sz="2400" b="1" dirty="0">
                  <a:solidFill>
                    <a:sysClr val="windowText" lastClr="000000"/>
                  </a:solidFill>
                  <a:latin typeface="+mn-lt"/>
                </a:rPr>
                <a:t>1</a:t>
              </a:r>
              <a:r>
                <a:rPr lang="vi-VN" sz="2400" b="1" dirty="0">
                  <a:solidFill>
                    <a:sysClr val="windowText" lastClr="000000"/>
                  </a:solidFill>
                  <a:latin typeface="+mn-lt"/>
                </a:rPr>
                <a:t>: </a:t>
              </a:r>
              <a:r>
                <a:rPr lang="vi-VN" sz="2400" dirty="0">
                  <a:solidFill>
                    <a:sysClr val="windowText" lastClr="000000"/>
                  </a:solidFill>
                  <a:latin typeface="+mn-lt"/>
                </a:rPr>
                <a:t>Em hiểu thầy giáo muốn nhắn nhủ điều gì với các bạn học sinh nam khi yêu cầu Đi-tô và Giu-ri-cô giúp đỡ Ê-lê-na? </a:t>
              </a:r>
            </a:p>
          </p:txBody>
        </p:sp>
      </p:grpSp>
      <p:sp>
        <p:nvSpPr>
          <p:cNvPr id="14" name="Freeform 39">
            <a:extLst>
              <a:ext uri="{FF2B5EF4-FFF2-40B4-BE49-F238E27FC236}">
                <a16:creationId xmlns:a16="http://schemas.microsoft.com/office/drawing/2014/main" id="{7FC5A7D2-F787-26E9-5EA4-C22A3CEBA1DE}"/>
              </a:ext>
            </a:extLst>
          </p:cNvPr>
          <p:cNvSpPr/>
          <p:nvPr/>
        </p:nvSpPr>
        <p:spPr>
          <a:xfrm>
            <a:off x="6869705" y="3673900"/>
            <a:ext cx="4412400" cy="2612510"/>
          </a:xfrm>
          <a:custGeom>
            <a:avLst/>
            <a:gdLst/>
            <a:ahLst/>
            <a:cxnLst/>
            <a:rect l="l" t="t" r="r" b="b"/>
            <a:pathLst>
              <a:path w="3534042" h="2092448">
                <a:moveTo>
                  <a:pt x="0" y="0"/>
                </a:moveTo>
                <a:lnTo>
                  <a:pt x="3534043" y="0"/>
                </a:lnTo>
                <a:lnTo>
                  <a:pt x="3534043" y="2092448"/>
                </a:lnTo>
                <a:lnTo>
                  <a:pt x="0" y="2092448"/>
                </a:lnTo>
                <a:lnTo>
                  <a:pt x="0" y="0"/>
                </a:lnTo>
                <a:close/>
              </a:path>
            </a:pathLst>
          </a:custGeom>
          <a:blipFill>
            <a:blip r:embed="rId4"/>
            <a:stretch>
              <a:fillRect/>
            </a:stretch>
          </a:blipFill>
        </p:spPr>
      </p:sp>
      <p:grpSp>
        <p:nvGrpSpPr>
          <p:cNvPr id="16" name="Group 15">
            <a:extLst>
              <a:ext uri="{FF2B5EF4-FFF2-40B4-BE49-F238E27FC236}">
                <a16:creationId xmlns:a16="http://schemas.microsoft.com/office/drawing/2014/main" id="{4E329FDD-1084-EFB9-5320-DA350E955975}"/>
              </a:ext>
            </a:extLst>
          </p:cNvPr>
          <p:cNvGrpSpPr/>
          <p:nvPr/>
        </p:nvGrpSpPr>
        <p:grpSpPr>
          <a:xfrm>
            <a:off x="1182984" y="3429000"/>
            <a:ext cx="5403346" cy="2950875"/>
            <a:chOff x="1182984" y="3429000"/>
            <a:chExt cx="5403346" cy="2950875"/>
          </a:xfrm>
        </p:grpSpPr>
        <p:sp>
          <p:nvSpPr>
            <p:cNvPr id="3" name="Rounded Rectangle 2">
              <a:extLst>
                <a:ext uri="{FF2B5EF4-FFF2-40B4-BE49-F238E27FC236}">
                  <a16:creationId xmlns:a16="http://schemas.microsoft.com/office/drawing/2014/main" id="{0B379D0C-9A25-24EC-6F3D-988A57DDBA78}"/>
                </a:ext>
              </a:extLst>
            </p:cNvPr>
            <p:cNvSpPr/>
            <p:nvPr/>
          </p:nvSpPr>
          <p:spPr>
            <a:xfrm>
              <a:off x="1182984" y="3429000"/>
              <a:ext cx="5403346" cy="2950875"/>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079BA2F1-7CF1-F8EC-E826-ED332667C840}"/>
                </a:ext>
              </a:extLst>
            </p:cNvPr>
            <p:cNvSpPr txBox="1"/>
            <p:nvPr/>
          </p:nvSpPr>
          <p:spPr>
            <a:xfrm>
              <a:off x="1729078" y="3911401"/>
              <a:ext cx="4311158" cy="2137508"/>
            </a:xfrm>
            <a:prstGeom prst="rect">
              <a:avLst/>
            </a:prstGeom>
          </p:spPr>
          <p:txBody>
            <a:bodyPr wrap="square" lIns="0" tIns="0" rIns="0" bIns="0" rtlCol="0" anchor="t">
              <a:spAutoFit/>
            </a:bodyPr>
            <a:lstStyle/>
            <a:p>
              <a:pPr algn="just" defTabSz="1152053">
                <a:lnSpc>
                  <a:spcPct val="150000"/>
                </a:lnSpc>
                <a:buClrTx/>
                <a:defRPr/>
              </a:pPr>
              <a:r>
                <a:rPr lang="vi-VN" sz="2400" dirty="0">
                  <a:solidFill>
                    <a:sysClr val="windowText" lastClr="000000"/>
                  </a:solidFill>
                  <a:latin typeface="+mn-lt"/>
                </a:rPr>
                <a:t>Thầy giáo muốn nhắn nhủ các bạn nam: </a:t>
              </a:r>
              <a:r>
                <a:rPr lang="vi-VN" sz="2400" dirty="0">
                  <a:solidFill>
                    <a:schemeClr val="tx1"/>
                  </a:solidFill>
                  <a:latin typeface="+mn-lt"/>
                </a:rPr>
                <a:t>cần </a:t>
              </a:r>
              <a:r>
                <a:rPr lang="en-US" sz="2400" dirty="0" err="1">
                  <a:solidFill>
                    <a:schemeClr val="tx1"/>
                  </a:solidFill>
                  <a:latin typeface="+mn-lt"/>
                </a:rPr>
                <a:t>phải</a:t>
              </a:r>
              <a:r>
                <a:rPr lang="en-US" sz="2400" dirty="0">
                  <a:solidFill>
                    <a:schemeClr val="tx1"/>
                  </a:solidFill>
                  <a:latin typeface="+mn-lt"/>
                </a:rPr>
                <a:t> </a:t>
              </a:r>
              <a:r>
                <a:rPr lang="vi-VN" sz="2400" dirty="0">
                  <a:solidFill>
                    <a:schemeClr val="tx1"/>
                  </a:solidFill>
                  <a:latin typeface="+mn-lt"/>
                </a:rPr>
                <a:t>chia sẻ, giúp đỡ bạn khi bạn gặp khó khăn, cần giúp đỡ.</a:t>
              </a:r>
              <a:endParaRPr lang="en-US" sz="2400" dirty="0">
                <a:solidFill>
                  <a:schemeClr val="tx1"/>
                </a:solidFill>
                <a:latin typeface="+mn-lt"/>
              </a:endParaRPr>
            </a:p>
          </p:txBody>
        </p:sp>
      </p:grpSp>
      <p:sp>
        <p:nvSpPr>
          <p:cNvPr id="15" name="Freeform 10">
            <a:extLst>
              <a:ext uri="{FF2B5EF4-FFF2-40B4-BE49-F238E27FC236}">
                <a16:creationId xmlns:a16="http://schemas.microsoft.com/office/drawing/2014/main" id="{960E4377-8210-6AC1-61A1-482AFCF4522A}"/>
              </a:ext>
            </a:extLst>
          </p:cNvPr>
          <p:cNvSpPr/>
          <p:nvPr/>
        </p:nvSpPr>
        <p:spPr>
          <a:xfrm rot="-507145">
            <a:off x="3229929" y="3222215"/>
            <a:ext cx="1309457" cy="413570"/>
          </a:xfrm>
          <a:custGeom>
            <a:avLst/>
            <a:gdLst/>
            <a:ahLst/>
            <a:cxnLst/>
            <a:rect l="l" t="t" r="r" b="b"/>
            <a:pathLst>
              <a:path w="2895473" h="914487">
                <a:moveTo>
                  <a:pt x="0" y="0"/>
                </a:moveTo>
                <a:lnTo>
                  <a:pt x="2895474" y="0"/>
                </a:lnTo>
                <a:lnTo>
                  <a:pt x="2895474" y="914487"/>
                </a:lnTo>
                <a:lnTo>
                  <a:pt x="0" y="914487"/>
                </a:lnTo>
                <a:lnTo>
                  <a:pt x="0" y="0"/>
                </a:lnTo>
                <a:close/>
              </a:path>
            </a:pathLst>
          </a:custGeom>
          <a:blipFill>
            <a:blip r:embed="rId5"/>
            <a:stretch>
              <a:fillRect/>
            </a:stretch>
          </a:blipFill>
        </p:spPr>
      </p:sp>
    </p:spTree>
    <p:extLst>
      <p:ext uri="{BB962C8B-B14F-4D97-AF65-F5344CB8AC3E}">
        <p14:creationId xmlns:p14="http://schemas.microsoft.com/office/powerpoint/2010/main" val="25525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285CDD5-1F24-13F8-B8F4-5E5728485676}"/>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1C1F5A1A-A6EC-B629-BAC8-91DA8A375984}"/>
              </a:ext>
            </a:extLst>
          </p:cNvPr>
          <p:cNvGrpSpPr/>
          <p:nvPr/>
        </p:nvGrpSpPr>
        <p:grpSpPr>
          <a:xfrm>
            <a:off x="956917" y="3447045"/>
            <a:ext cx="9658380" cy="957325"/>
            <a:chOff x="187998" y="1543686"/>
            <a:chExt cx="7646293" cy="759856"/>
          </a:xfrm>
        </p:grpSpPr>
        <p:sp>
          <p:nvSpPr>
            <p:cNvPr id="24" name="Rectangle 23">
              <a:extLst>
                <a:ext uri="{FF2B5EF4-FFF2-40B4-BE49-F238E27FC236}">
                  <a16:creationId xmlns:a16="http://schemas.microsoft.com/office/drawing/2014/main" id="{39148F28-B620-FEE6-C14D-37B76D7E00BE}"/>
                </a:ext>
              </a:extLst>
            </p:cNvPr>
            <p:cNvSpPr/>
            <p:nvPr/>
          </p:nvSpPr>
          <p:spPr>
            <a:xfrm>
              <a:off x="409574" y="1690711"/>
              <a:ext cx="7424717" cy="387812"/>
            </a:xfrm>
            <a:prstGeom prst="rect">
              <a:avLst/>
            </a:prstGeom>
          </p:spPr>
          <p:txBody>
            <a:bodyPr wrap="square">
              <a:spAutoFit/>
            </a:bodyPr>
            <a:lstStyle/>
            <a:p>
              <a:pPr algn="just" defTabSz="1152053">
                <a:lnSpc>
                  <a:spcPct val="150000"/>
                </a:lnSpc>
                <a:buClrTx/>
                <a:defRPr/>
              </a:pPr>
              <a:r>
                <a:rPr lang="en-US" sz="2000" dirty="0">
                  <a:solidFill>
                    <a:sysClr val="windowText" lastClr="000000"/>
                  </a:solidFill>
                  <a:latin typeface="+mn-lt"/>
                </a:rPr>
                <a:t>        </a:t>
              </a:r>
              <a:r>
                <a:rPr lang="vi-VN" sz="2000" dirty="0">
                  <a:solidFill>
                    <a:sysClr val="windowText" lastClr="000000"/>
                  </a:solidFill>
                  <a:latin typeface="+mn-lt"/>
                </a:rPr>
                <a:t>Đi-tô giúp Ê-lê-na một cách miễn cưỡng, nói gắt gỏng.</a:t>
              </a:r>
            </a:p>
          </p:txBody>
        </p:sp>
        <p:pic>
          <p:nvPicPr>
            <p:cNvPr id="25"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12186E42-3BBB-EC63-80A1-2C6921BDC97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D92E259F-EA87-BBE7-9CDF-A62212977D52}"/>
              </a:ext>
            </a:extLst>
          </p:cNvPr>
          <p:cNvGrpSpPr/>
          <p:nvPr/>
        </p:nvGrpSpPr>
        <p:grpSpPr>
          <a:xfrm>
            <a:off x="1089438" y="2965722"/>
            <a:ext cx="8865842" cy="488595"/>
            <a:chOff x="579437" y="1051655"/>
            <a:chExt cx="6649201" cy="387812"/>
          </a:xfrm>
        </p:grpSpPr>
        <p:sp>
          <p:nvSpPr>
            <p:cNvPr id="27" name="Arrow: Pentagon 24">
              <a:extLst>
                <a:ext uri="{FF2B5EF4-FFF2-40B4-BE49-F238E27FC236}">
                  <a16:creationId xmlns:a16="http://schemas.microsoft.com/office/drawing/2014/main" id="{249BCED2-4C4C-D227-99B3-AD8B710A6ECA}"/>
                </a:ext>
              </a:extLst>
            </p:cNvPr>
            <p:cNvSpPr/>
            <p:nvPr/>
          </p:nvSpPr>
          <p:spPr>
            <a:xfrm>
              <a:off x="579438" y="1051655"/>
              <a:ext cx="1202208" cy="387812"/>
            </a:xfrm>
            <a:prstGeom prst="homePlate">
              <a:avLst>
                <a:gd name="adj" fmla="val 32962"/>
              </a:avLst>
            </a:prstGeom>
            <a:solidFill>
              <a:schemeClr val="accent2"/>
            </a:solidFill>
            <a:ln w="25400" cap="flat" cmpd="sng" algn="ctr">
              <a:noFill/>
              <a:prstDash val="solid"/>
            </a:ln>
            <a:effectLst/>
          </p:spPr>
          <p:txBody>
            <a:bodyPr rtlCol="0" anchor="ctr"/>
            <a:lstStyle/>
            <a:p>
              <a:pPr algn="ctr">
                <a:buClrTx/>
                <a:defRPr/>
              </a:pPr>
              <a:r>
                <a:rPr lang="en-US" sz="2000" b="1" dirty="0" err="1">
                  <a:solidFill>
                    <a:schemeClr val="tx1"/>
                  </a:solidFill>
                  <a:latin typeface="+mn-lt"/>
                  <a:ea typeface="+mn-ea"/>
                  <a:cs typeface="Arial" panose="020B0604020202020204" pitchFamily="34" charset="0"/>
                </a:rPr>
                <a:t>Đáp</a:t>
              </a:r>
              <a:r>
                <a:rPr lang="en-US" sz="2000" b="1" dirty="0">
                  <a:solidFill>
                    <a:schemeClr val="tx1"/>
                  </a:solidFill>
                  <a:latin typeface="+mn-lt"/>
                  <a:ea typeface="+mn-ea"/>
                  <a:cs typeface="Arial" panose="020B0604020202020204" pitchFamily="34" charset="0"/>
                </a:rPr>
                <a:t> </a:t>
              </a:r>
              <a:r>
                <a:rPr lang="en-US" sz="2000" b="1" dirty="0" err="1">
                  <a:solidFill>
                    <a:schemeClr val="tx1"/>
                  </a:solidFill>
                  <a:latin typeface="+mn-lt"/>
                  <a:ea typeface="+mn-ea"/>
                  <a:cs typeface="Arial" panose="020B0604020202020204" pitchFamily="34" charset="0"/>
                </a:rPr>
                <a:t>án</a:t>
              </a:r>
              <a:endParaRPr lang="en-US" sz="2000" b="1" dirty="0">
                <a:solidFill>
                  <a:schemeClr val="tx1"/>
                </a:solidFill>
                <a:latin typeface="+mn-lt"/>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7C58AF96-0172-EFA0-B9C0-F7F07EE498AC}"/>
                </a:ext>
              </a:extLst>
            </p:cNvPr>
            <p:cNvCxnSpPr>
              <a:cxnSpLocks/>
            </p:cNvCxnSpPr>
            <p:nvPr/>
          </p:nvCxnSpPr>
          <p:spPr>
            <a:xfrm>
              <a:off x="579437" y="1439439"/>
              <a:ext cx="5723845" cy="0"/>
            </a:xfrm>
            <a:prstGeom prst="line">
              <a:avLst/>
            </a:prstGeom>
            <a:noFill/>
            <a:ln w="38100" cap="flat" cmpd="sng" algn="ctr">
              <a:solidFill>
                <a:schemeClr val="accent2"/>
              </a:solidFill>
              <a:prstDash val="solid"/>
            </a:ln>
            <a:effectLst/>
          </p:spPr>
        </p:cxnSp>
        <p:sp>
          <p:nvSpPr>
            <p:cNvPr id="29" name="Rectangle 28">
              <a:extLst>
                <a:ext uri="{FF2B5EF4-FFF2-40B4-BE49-F238E27FC236}">
                  <a16:creationId xmlns:a16="http://schemas.microsoft.com/office/drawing/2014/main" id="{E6B88DCD-8F6D-5294-A595-EDE510B12B36}"/>
                </a:ext>
              </a:extLst>
            </p:cNvPr>
            <p:cNvSpPr/>
            <p:nvPr/>
          </p:nvSpPr>
          <p:spPr>
            <a:xfrm>
              <a:off x="1781645" y="1086048"/>
              <a:ext cx="5446993" cy="31757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defRPr/>
              </a:pPr>
              <a:r>
                <a:rPr lang="vi-VN" sz="2000" b="1" dirty="0">
                  <a:latin typeface="+mn-lt"/>
                </a:rPr>
                <a:t>Bởi vì Đi-tô và Giu-ri-cô đều chưa ân cần</a:t>
              </a:r>
              <a:r>
                <a:rPr lang="en-US" sz="2000" b="1" dirty="0">
                  <a:latin typeface="+mn-lt"/>
                </a:rPr>
                <a:t>:</a:t>
              </a:r>
              <a:endParaRPr lang="vi-VN" sz="2000" b="1" dirty="0">
                <a:latin typeface="+mn-lt"/>
              </a:endParaRPr>
            </a:p>
          </p:txBody>
        </p:sp>
      </p:grpSp>
      <p:grpSp>
        <p:nvGrpSpPr>
          <p:cNvPr id="30" name="Group 29">
            <a:extLst>
              <a:ext uri="{FF2B5EF4-FFF2-40B4-BE49-F238E27FC236}">
                <a16:creationId xmlns:a16="http://schemas.microsoft.com/office/drawing/2014/main" id="{123717FA-0799-9F34-04BA-948D0F9E6F1E}"/>
              </a:ext>
            </a:extLst>
          </p:cNvPr>
          <p:cNvGrpSpPr/>
          <p:nvPr/>
        </p:nvGrpSpPr>
        <p:grpSpPr>
          <a:xfrm>
            <a:off x="956917" y="4267352"/>
            <a:ext cx="9918735" cy="983404"/>
            <a:chOff x="187998" y="1522986"/>
            <a:chExt cx="7852409" cy="780556"/>
          </a:xfrm>
        </p:grpSpPr>
        <p:sp>
          <p:nvSpPr>
            <p:cNvPr id="31" name="Rectangle 30">
              <a:extLst>
                <a:ext uri="{FF2B5EF4-FFF2-40B4-BE49-F238E27FC236}">
                  <a16:creationId xmlns:a16="http://schemas.microsoft.com/office/drawing/2014/main" id="{D6697173-13EB-2C35-3215-A94C88FD0B75}"/>
                </a:ext>
              </a:extLst>
            </p:cNvPr>
            <p:cNvSpPr/>
            <p:nvPr/>
          </p:nvSpPr>
          <p:spPr>
            <a:xfrm>
              <a:off x="833321" y="1522986"/>
              <a:ext cx="7207086" cy="754248"/>
            </a:xfrm>
            <a:prstGeom prst="rect">
              <a:avLst/>
            </a:prstGeom>
          </p:spPr>
          <p:txBody>
            <a:bodyPr wrap="square">
              <a:spAutoFit/>
            </a:bodyPr>
            <a:lstStyle/>
            <a:p>
              <a:pPr algn="just" defTabSz="1152053">
                <a:lnSpc>
                  <a:spcPct val="150000"/>
                </a:lnSpc>
                <a:buClrTx/>
                <a:defRPr/>
              </a:pPr>
              <a:r>
                <a:rPr lang="vi-VN" sz="2000" dirty="0">
                  <a:solidFill>
                    <a:sysClr val="windowText" lastClr="000000"/>
                  </a:solidFill>
                  <a:latin typeface="+mn-lt"/>
                </a:rPr>
                <a:t>Giu-ri-cô lừng khừng, xốc nách Ê-lê-na mạnh tay khiến cô bé đứng lên một cách khó nhọc và lại ngã khuỵu xuống.</a:t>
              </a:r>
            </a:p>
          </p:txBody>
        </p:sp>
        <p:pic>
          <p:nvPicPr>
            <p:cNvPr id="32"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8392E5B7-E4DC-1769-8F2B-6E288CBF7E3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87998" y="1543686"/>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2FEB0778-3D34-7258-F8DE-DFE93C166D24}"/>
              </a:ext>
            </a:extLst>
          </p:cNvPr>
          <p:cNvGrpSpPr/>
          <p:nvPr/>
        </p:nvGrpSpPr>
        <p:grpSpPr>
          <a:xfrm>
            <a:off x="931125" y="5283872"/>
            <a:ext cx="9944527" cy="1411925"/>
            <a:chOff x="167578" y="1543686"/>
            <a:chExt cx="7872828" cy="1120685"/>
          </a:xfrm>
        </p:grpSpPr>
        <p:sp>
          <p:nvSpPr>
            <p:cNvPr id="34" name="Rectangle 33">
              <a:extLst>
                <a:ext uri="{FF2B5EF4-FFF2-40B4-BE49-F238E27FC236}">
                  <a16:creationId xmlns:a16="http://schemas.microsoft.com/office/drawing/2014/main" id="{12FD275B-50B0-4BFC-16CA-2E3B8251003D}"/>
                </a:ext>
              </a:extLst>
            </p:cNvPr>
            <p:cNvSpPr/>
            <p:nvPr/>
          </p:nvSpPr>
          <p:spPr>
            <a:xfrm>
              <a:off x="833320" y="1543686"/>
              <a:ext cx="7207086" cy="1120685"/>
            </a:xfrm>
            <a:prstGeom prst="rect">
              <a:avLst/>
            </a:prstGeom>
          </p:spPr>
          <p:txBody>
            <a:bodyPr wrap="square">
              <a:spAutoFit/>
            </a:bodyPr>
            <a:lstStyle/>
            <a:p>
              <a:pPr algn="just" defTabSz="1152053">
                <a:lnSpc>
                  <a:spcPct val="150000"/>
                </a:lnSpc>
                <a:buClrTx/>
                <a:defRPr/>
              </a:pPr>
              <a:r>
                <a:rPr lang="vi-VN" sz="2000" dirty="0">
                  <a:solidFill>
                    <a:sysClr val="windowText" lastClr="000000"/>
                  </a:solidFill>
                  <a:latin typeface="+mn-lt"/>
                </a:rPr>
                <a:t>Xa-sa, khác với Đi-tô và Giu-ri-cô, đã giúp bạn một cách tự nguyện, nhẹ nhàng và ân cần: không chờ thầy giáo nhắc, an ủi bạn, đưa tay đỡ bạn đứng lên.</a:t>
              </a:r>
            </a:p>
          </p:txBody>
        </p:sp>
        <p:pic>
          <p:nvPicPr>
            <p:cNvPr id="35"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id="{D5DED7CC-0FD5-21DA-1657-CCAC27F12CA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167578" y="1777843"/>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56513A32-7080-0286-EF26-2DFFB7A92C80}"/>
              </a:ext>
            </a:extLst>
          </p:cNvPr>
          <p:cNvGrpSpPr/>
          <p:nvPr/>
        </p:nvGrpSpPr>
        <p:grpSpPr>
          <a:xfrm>
            <a:off x="1089438" y="1666486"/>
            <a:ext cx="9665601" cy="1110448"/>
            <a:chOff x="319093" y="1908158"/>
            <a:chExt cx="7671864" cy="881394"/>
          </a:xfrm>
        </p:grpSpPr>
        <p:sp>
          <p:nvSpPr>
            <p:cNvPr id="37" name="Rounded Rectangle 6">
              <a:extLst>
                <a:ext uri="{FF2B5EF4-FFF2-40B4-BE49-F238E27FC236}">
                  <a16:creationId xmlns:a16="http://schemas.microsoft.com/office/drawing/2014/main" id="{12CAB7C0-35BD-D420-FDDF-FF5FD3E85EC4}"/>
                </a:ext>
              </a:extLst>
            </p:cNvPr>
            <p:cNvSpPr/>
            <p:nvPr/>
          </p:nvSpPr>
          <p:spPr>
            <a:xfrm>
              <a:off x="546976" y="1908158"/>
              <a:ext cx="7443981" cy="881394"/>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000">
                <a:solidFill>
                  <a:srgbClr val="FFF8F8"/>
                </a:solidFill>
                <a:latin typeface="+mn-lt"/>
                <a:ea typeface="+mn-ea"/>
                <a:cs typeface="+mn-cs"/>
              </a:endParaRPr>
            </a:p>
          </p:txBody>
        </p:sp>
        <p:pic>
          <p:nvPicPr>
            <p:cNvPr id="38" name="Picture 2" descr="https://cdn-icons-png.flaticon.com/128/5184/5184592.png">
              <a:extLst>
                <a:ext uri="{FF2B5EF4-FFF2-40B4-BE49-F238E27FC236}">
                  <a16:creationId xmlns:a16="http://schemas.microsoft.com/office/drawing/2014/main" id="{F5BF7991-AF88-46CE-B92A-2B9D35BC6A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93" y="217957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67F3981-80D7-80B2-9FF2-B7EF500D1DF7}"/>
                </a:ext>
              </a:extLst>
            </p:cNvPr>
            <p:cNvSpPr txBox="1"/>
            <p:nvPr/>
          </p:nvSpPr>
          <p:spPr>
            <a:xfrm>
              <a:off x="763397" y="1949556"/>
              <a:ext cx="7035469" cy="754248"/>
            </a:xfrm>
            <a:prstGeom prst="rect">
              <a:avLst/>
            </a:prstGeom>
            <a:noFill/>
          </p:spPr>
          <p:txBody>
            <a:bodyPr wrap="square" rtlCol="0">
              <a:spAutoFit/>
            </a:bodyPr>
            <a:lstStyle/>
            <a:p>
              <a:pPr algn="just" defTabSz="1152053">
                <a:lnSpc>
                  <a:spcPct val="150000"/>
                </a:lnSpc>
                <a:buClrTx/>
                <a:defRPr/>
              </a:pPr>
              <a:r>
                <a:rPr lang="vi-VN" sz="2000" b="1" dirty="0">
                  <a:solidFill>
                    <a:sysClr val="windowText" lastClr="000000"/>
                  </a:solidFill>
                  <a:latin typeface="+mn-lt"/>
                </a:rPr>
                <a:t>Câu </a:t>
              </a:r>
              <a:r>
                <a:rPr lang="en-US" sz="2000" b="1" dirty="0">
                  <a:solidFill>
                    <a:sysClr val="windowText" lastClr="000000"/>
                  </a:solidFill>
                  <a:latin typeface="+mn-lt"/>
                </a:rPr>
                <a:t>2</a:t>
              </a:r>
              <a:r>
                <a:rPr lang="vi-VN" sz="2000" b="1" dirty="0">
                  <a:solidFill>
                    <a:sysClr val="windowText" lastClr="000000"/>
                  </a:solidFill>
                  <a:latin typeface="+mn-lt"/>
                </a:rPr>
                <a:t>: </a:t>
              </a:r>
              <a:r>
                <a:rPr lang="vi-VN" sz="2000" dirty="0">
                  <a:solidFill>
                    <a:sysClr val="windowText" lastClr="000000"/>
                  </a:solidFill>
                  <a:latin typeface="+mn-lt"/>
                </a:rPr>
                <a:t>Vì sao Ê-lê-na vẫn khóc mặc dù đã được Đi-tô và Giu-ri-cô đến giúp, nhưng cô bé lại nín khóc ngay khi được Xa-sa giúp đỡ? </a:t>
              </a:r>
            </a:p>
          </p:txBody>
        </p:sp>
      </p:grpSp>
    </p:spTree>
    <p:extLst>
      <p:ext uri="{BB962C8B-B14F-4D97-AF65-F5344CB8AC3E}">
        <p14:creationId xmlns:p14="http://schemas.microsoft.com/office/powerpoint/2010/main" val="283591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DAFE82-A7BF-10EE-F6C0-0B1678795FDD}"/>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B72C5608-AFA6-71A6-B07F-961397CA4FC5}"/>
              </a:ext>
            </a:extLst>
          </p:cNvPr>
          <p:cNvSpPr/>
          <p:nvPr/>
        </p:nvSpPr>
        <p:spPr>
          <a:xfrm>
            <a:off x="1764139" y="2243980"/>
            <a:ext cx="5671930" cy="2950875"/>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8">
            <a:extLst>
              <a:ext uri="{FF2B5EF4-FFF2-40B4-BE49-F238E27FC236}">
                <a16:creationId xmlns:a16="http://schemas.microsoft.com/office/drawing/2014/main" id="{61670BE7-1E18-8263-4CBB-12130966BDC6}"/>
              </a:ext>
            </a:extLst>
          </p:cNvPr>
          <p:cNvSpPr txBox="1"/>
          <p:nvPr/>
        </p:nvSpPr>
        <p:spPr>
          <a:xfrm>
            <a:off x="1764139" y="2013373"/>
            <a:ext cx="6545730" cy="3433273"/>
          </a:xfrm>
          <a:prstGeom prst="rect">
            <a:avLst/>
          </a:prstGeom>
        </p:spPr>
        <p:txBody>
          <a:bodyPr lIns="50800" tIns="50800" rIns="50800" bIns="50800" rtlCol="0" anchor="ctr"/>
          <a:lstStyle/>
          <a:p>
            <a:pPr algn="ctr">
              <a:lnSpc>
                <a:spcPts val="3210"/>
              </a:lnSpc>
            </a:pPr>
            <a:endParaRPr/>
          </a:p>
        </p:txBody>
      </p:sp>
      <p:sp>
        <p:nvSpPr>
          <p:cNvPr id="11" name="Freeform 9">
            <a:extLst>
              <a:ext uri="{FF2B5EF4-FFF2-40B4-BE49-F238E27FC236}">
                <a16:creationId xmlns:a16="http://schemas.microsoft.com/office/drawing/2014/main" id="{734282E1-70CE-F09C-B9CA-A78DD5412B13}"/>
              </a:ext>
            </a:extLst>
          </p:cNvPr>
          <p:cNvSpPr/>
          <p:nvPr/>
        </p:nvSpPr>
        <p:spPr>
          <a:xfrm>
            <a:off x="3790857" y="2017554"/>
            <a:ext cx="1616030" cy="417230"/>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1">
            <a:extLst>
              <a:ext uri="{FF2B5EF4-FFF2-40B4-BE49-F238E27FC236}">
                <a16:creationId xmlns:a16="http://schemas.microsoft.com/office/drawing/2014/main" id="{2689BFD2-2C87-1CE9-4BB7-332FC3C7E088}"/>
              </a:ext>
            </a:extLst>
          </p:cNvPr>
          <p:cNvSpPr txBox="1"/>
          <p:nvPr/>
        </p:nvSpPr>
        <p:spPr>
          <a:xfrm>
            <a:off x="2102484" y="2872242"/>
            <a:ext cx="4992776" cy="1715534"/>
          </a:xfrm>
          <a:prstGeom prst="rect">
            <a:avLst/>
          </a:prstGeom>
        </p:spPr>
        <p:txBody>
          <a:bodyPr wrap="square" lIns="0" tIns="0" rIns="0" bIns="0" rtlCol="0" anchor="t">
            <a:spAutoFit/>
          </a:bodyPr>
          <a:lstStyle/>
          <a:p>
            <a:pPr algn="ctr" defTabSz="576026">
              <a:lnSpc>
                <a:spcPct val="150000"/>
              </a:lnSpc>
              <a:spcBef>
                <a:spcPct val="0"/>
              </a:spcBef>
              <a:buClrTx/>
            </a:pPr>
            <a:r>
              <a:rPr lang="en-US" sz="2600" b="1" kern="1200" dirty="0">
                <a:solidFill>
                  <a:schemeClr val="tx1"/>
                </a:solidFill>
                <a:latin typeface="+mn-lt"/>
                <a:ea typeface="+mn-ea"/>
                <a:cs typeface="Arial" panose="020B0604020202020204" pitchFamily="34" charset="0"/>
              </a:rPr>
              <a:t>RÚT RA </a:t>
            </a:r>
            <a:r>
              <a:rPr lang="en-US" sz="2600" b="1" kern="1200" dirty="0" err="1">
                <a:solidFill>
                  <a:schemeClr val="tx1"/>
                </a:solidFill>
                <a:latin typeface="+mn-lt"/>
                <a:ea typeface="+mn-ea"/>
                <a:cs typeface="Arial" panose="020B0604020202020204" pitchFamily="34" charset="0"/>
              </a:rPr>
              <a:t>Ý</a:t>
            </a:r>
            <a:r>
              <a:rPr lang="en-US" sz="2600" b="1" kern="1200" dirty="0">
                <a:solidFill>
                  <a:schemeClr val="tx1"/>
                </a:solidFill>
                <a:latin typeface="+mn-lt"/>
                <a:ea typeface="+mn-ea"/>
                <a:cs typeface="Arial" panose="020B0604020202020204" pitchFamily="34" charset="0"/>
              </a:rPr>
              <a:t> ĐOẠN 1: </a:t>
            </a:r>
          </a:p>
          <a:p>
            <a:pPr algn="ctr" defTabSz="576026">
              <a:lnSpc>
                <a:spcPct val="150000"/>
              </a:lnSpc>
              <a:spcBef>
                <a:spcPct val="0"/>
              </a:spcBef>
              <a:buClrTx/>
            </a:pPr>
            <a:r>
              <a:rPr lang="en-US" sz="2600" kern="1200" dirty="0" err="1">
                <a:solidFill>
                  <a:schemeClr val="tx1"/>
                </a:solidFill>
                <a:latin typeface="+mn-lt"/>
                <a:ea typeface="+mn-ea"/>
                <a:cs typeface="Arial" panose="020B0604020202020204" pitchFamily="34" charset="0"/>
              </a:rPr>
              <a:t>Sự</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giúp</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đỡ</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của</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Đi-tô</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Giu-ri-cô</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và</a:t>
            </a:r>
            <a:r>
              <a:rPr lang="en-US" sz="2600" kern="1200" dirty="0">
                <a:solidFill>
                  <a:schemeClr val="tx1"/>
                </a:solidFill>
                <a:latin typeface="+mn-lt"/>
                <a:ea typeface="+mn-ea"/>
                <a:cs typeface="Arial" panose="020B0604020202020204" pitchFamily="34" charset="0"/>
              </a:rPr>
              <a:t> Xa-</a:t>
            </a:r>
            <a:r>
              <a:rPr lang="en-US" sz="2600" kern="1200" dirty="0" err="1">
                <a:solidFill>
                  <a:schemeClr val="tx1"/>
                </a:solidFill>
                <a:latin typeface="+mn-lt"/>
                <a:ea typeface="+mn-ea"/>
                <a:cs typeface="Arial" panose="020B0604020202020204" pitchFamily="34" charset="0"/>
              </a:rPr>
              <a:t>sa</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dành</a:t>
            </a:r>
            <a:r>
              <a:rPr lang="en-US" sz="2600" kern="1200" dirty="0">
                <a:solidFill>
                  <a:schemeClr val="tx1"/>
                </a:solidFill>
                <a:latin typeface="+mn-lt"/>
                <a:ea typeface="+mn-ea"/>
                <a:cs typeface="Arial" panose="020B0604020202020204" pitchFamily="34" charset="0"/>
              </a:rPr>
              <a:t> </a:t>
            </a:r>
            <a:r>
              <a:rPr lang="en-US" sz="2600" kern="1200" dirty="0" err="1">
                <a:solidFill>
                  <a:schemeClr val="tx1"/>
                </a:solidFill>
                <a:latin typeface="+mn-lt"/>
                <a:ea typeface="+mn-ea"/>
                <a:cs typeface="Arial" panose="020B0604020202020204" pitchFamily="34" charset="0"/>
              </a:rPr>
              <a:t>cho</a:t>
            </a:r>
            <a:r>
              <a:rPr lang="en-US" sz="2600" kern="1200" dirty="0">
                <a:solidFill>
                  <a:schemeClr val="tx1"/>
                </a:solidFill>
                <a:latin typeface="+mn-lt"/>
                <a:ea typeface="+mn-ea"/>
                <a:cs typeface="Arial" panose="020B0604020202020204" pitchFamily="34" charset="0"/>
              </a:rPr>
              <a:t> Ê-</a:t>
            </a:r>
            <a:r>
              <a:rPr lang="en-US" sz="2600" kern="1200" dirty="0" err="1">
                <a:solidFill>
                  <a:schemeClr val="tx1"/>
                </a:solidFill>
                <a:latin typeface="+mn-lt"/>
                <a:ea typeface="+mn-ea"/>
                <a:cs typeface="Arial" panose="020B0604020202020204" pitchFamily="34" charset="0"/>
              </a:rPr>
              <a:t>lê</a:t>
            </a:r>
            <a:r>
              <a:rPr lang="en-US" sz="2600" kern="1200" dirty="0">
                <a:solidFill>
                  <a:schemeClr val="tx1"/>
                </a:solidFill>
                <a:latin typeface="+mn-lt"/>
                <a:ea typeface="+mn-ea"/>
                <a:cs typeface="Arial" panose="020B0604020202020204" pitchFamily="34" charset="0"/>
              </a:rPr>
              <a:t>-</a:t>
            </a:r>
            <a:r>
              <a:rPr lang="en-US" sz="2600" kern="1200" dirty="0" err="1">
                <a:solidFill>
                  <a:schemeClr val="tx1"/>
                </a:solidFill>
                <a:latin typeface="+mn-lt"/>
                <a:ea typeface="+mn-ea"/>
                <a:cs typeface="Arial" panose="020B0604020202020204" pitchFamily="34" charset="0"/>
              </a:rPr>
              <a:t>na.</a:t>
            </a:r>
            <a:endParaRPr lang="en-US" sz="2600" kern="1200" dirty="0">
              <a:solidFill>
                <a:schemeClr val="tx1"/>
              </a:solidFill>
              <a:latin typeface="+mn-lt"/>
              <a:ea typeface="+mn-ea"/>
              <a:cs typeface="Arial" panose="020B0604020202020204" pitchFamily="34" charset="0"/>
            </a:endParaRPr>
          </a:p>
        </p:txBody>
      </p:sp>
      <p:sp>
        <p:nvSpPr>
          <p:cNvPr id="13" name="Freeform 4">
            <a:extLst>
              <a:ext uri="{FF2B5EF4-FFF2-40B4-BE49-F238E27FC236}">
                <a16:creationId xmlns:a16="http://schemas.microsoft.com/office/drawing/2014/main" id="{6657C2FF-E2A3-4AC5-51B0-563956CD86B9}"/>
              </a:ext>
            </a:extLst>
          </p:cNvPr>
          <p:cNvSpPr/>
          <p:nvPr/>
        </p:nvSpPr>
        <p:spPr>
          <a:xfrm>
            <a:off x="7086025" y="2389751"/>
            <a:ext cx="3341629" cy="5819964"/>
          </a:xfrm>
          <a:custGeom>
            <a:avLst/>
            <a:gdLst/>
            <a:ahLst/>
            <a:cxnLst/>
            <a:rect l="l" t="t" r="r" b="b"/>
            <a:pathLst>
              <a:path w="6265125" h="10911684">
                <a:moveTo>
                  <a:pt x="0" y="0"/>
                </a:moveTo>
                <a:lnTo>
                  <a:pt x="6265125" y="0"/>
                </a:lnTo>
                <a:lnTo>
                  <a:pt x="6265125" y="10911684"/>
                </a:lnTo>
                <a:lnTo>
                  <a:pt x="0" y="10911684"/>
                </a:lnTo>
                <a:lnTo>
                  <a:pt x="0" y="0"/>
                </a:lnTo>
                <a:close/>
              </a:path>
            </a:pathLst>
          </a:custGeom>
          <a:blipFill>
            <a:blip r:embed="rId5"/>
            <a:stretch>
              <a:fillRect/>
            </a:stretch>
          </a:blipFill>
        </p:spPr>
      </p:sp>
    </p:spTree>
    <p:extLst>
      <p:ext uri="{BB962C8B-B14F-4D97-AF65-F5344CB8AC3E}">
        <p14:creationId xmlns:p14="http://schemas.microsoft.com/office/powerpoint/2010/main" val="303807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EB1B13-92D2-2463-FF8C-C8FC46C14B99}"/>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54CDD7E8-404D-C1FB-7976-C0F353529201}"/>
              </a:ext>
            </a:extLst>
          </p:cNvPr>
          <p:cNvGrpSpPr/>
          <p:nvPr/>
        </p:nvGrpSpPr>
        <p:grpSpPr>
          <a:xfrm>
            <a:off x="452527" y="1742945"/>
            <a:ext cx="10997354" cy="1199040"/>
            <a:chOff x="324824" y="1908158"/>
            <a:chExt cx="8728914" cy="951712"/>
          </a:xfrm>
        </p:grpSpPr>
        <p:sp>
          <p:nvSpPr>
            <p:cNvPr id="14" name="Rounded Rectangle 6">
              <a:extLst>
                <a:ext uri="{FF2B5EF4-FFF2-40B4-BE49-F238E27FC236}">
                  <a16:creationId xmlns:a16="http://schemas.microsoft.com/office/drawing/2014/main" id="{1E0447B9-E454-B332-911C-4CEEB1F3C458}"/>
                </a:ext>
              </a:extLst>
            </p:cNvPr>
            <p:cNvSpPr/>
            <p:nvPr/>
          </p:nvSpPr>
          <p:spPr>
            <a:xfrm>
              <a:off x="546977" y="1908158"/>
              <a:ext cx="8506761" cy="951712"/>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400">
                <a:solidFill>
                  <a:srgbClr val="FFF8F8"/>
                </a:solidFill>
                <a:latin typeface="+mn-lt"/>
                <a:ea typeface="+mn-ea"/>
                <a:cs typeface="+mn-cs"/>
              </a:endParaRPr>
            </a:p>
          </p:txBody>
        </p:sp>
        <p:pic>
          <p:nvPicPr>
            <p:cNvPr id="15" name="Picture 2" descr="https://cdn-icons-png.flaticon.com/128/5184/5184592.png">
              <a:extLst>
                <a:ext uri="{FF2B5EF4-FFF2-40B4-BE49-F238E27FC236}">
                  <a16:creationId xmlns:a16="http://schemas.microsoft.com/office/drawing/2014/main" id="{DA8BB590-3D8D-58E4-4506-554BF18E39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4" y="216186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885EE6-F662-369B-FBBD-ACA9C954AD9F}"/>
                </a:ext>
              </a:extLst>
            </p:cNvPr>
            <p:cNvSpPr txBox="1"/>
            <p:nvPr/>
          </p:nvSpPr>
          <p:spPr>
            <a:xfrm>
              <a:off x="779646" y="1962323"/>
              <a:ext cx="8183017" cy="822345"/>
            </a:xfrm>
            <a:prstGeom prst="rect">
              <a:avLst/>
            </a:prstGeom>
            <a:noFill/>
          </p:spPr>
          <p:txBody>
            <a:bodyPr wrap="square" rtlCol="0">
              <a:spAutoFit/>
            </a:bodyPr>
            <a:lstStyle/>
            <a:p>
              <a:pPr algn="just" defTabSz="1152053">
                <a:lnSpc>
                  <a:spcPct val="150000"/>
                </a:lnSpc>
                <a:buClrTx/>
                <a:defRPr/>
              </a:pPr>
              <a:r>
                <a:rPr lang="vi-VN" sz="2200" b="1" dirty="0">
                  <a:solidFill>
                    <a:schemeClr val="tx1"/>
                  </a:solidFill>
                  <a:latin typeface="+mn-lt"/>
                </a:rPr>
                <a:t>Câu 3: </a:t>
              </a:r>
              <a:r>
                <a:rPr lang="vi-VN" sz="2200" dirty="0">
                  <a:solidFill>
                    <a:schemeClr val="tx1"/>
                  </a:solidFill>
                  <a:latin typeface="+mn-lt"/>
                </a:rPr>
                <a:t>Thầy giáo quyết định tổ chức cuộc họp với các học sinh nam để làm gì? Theo em, vì sao thầy giáo tổ chức cuộc họp đó một cách bí mật? </a:t>
              </a:r>
              <a:endParaRPr lang="vi-VN" sz="2200" dirty="0">
                <a:solidFill>
                  <a:sysClr val="windowText" lastClr="000000"/>
                </a:solidFill>
                <a:latin typeface="+mn-lt"/>
              </a:endParaRPr>
            </a:p>
          </p:txBody>
        </p:sp>
      </p:grpSp>
      <p:sp>
        <p:nvSpPr>
          <p:cNvPr id="23" name="Freeform 26">
            <a:extLst>
              <a:ext uri="{FF2B5EF4-FFF2-40B4-BE49-F238E27FC236}">
                <a16:creationId xmlns:a16="http://schemas.microsoft.com/office/drawing/2014/main" id="{3B9B0040-D93A-1C38-9B5B-E61B0F088B92}"/>
              </a:ext>
            </a:extLst>
          </p:cNvPr>
          <p:cNvSpPr/>
          <p:nvPr/>
        </p:nvSpPr>
        <p:spPr>
          <a:xfrm>
            <a:off x="7009259" y="3402497"/>
            <a:ext cx="3349179" cy="2998018"/>
          </a:xfrm>
          <a:custGeom>
            <a:avLst/>
            <a:gdLst/>
            <a:ahLst/>
            <a:cxnLst/>
            <a:rect l="l" t="t" r="r" b="b"/>
            <a:pathLst>
              <a:path w="3176391" h="2092448">
                <a:moveTo>
                  <a:pt x="0" y="0"/>
                </a:moveTo>
                <a:lnTo>
                  <a:pt x="3176391" y="0"/>
                </a:lnTo>
                <a:lnTo>
                  <a:pt x="3176391" y="2092448"/>
                </a:lnTo>
                <a:lnTo>
                  <a:pt x="0" y="2092448"/>
                </a:lnTo>
                <a:lnTo>
                  <a:pt x="0" y="0"/>
                </a:lnTo>
                <a:close/>
              </a:path>
            </a:pathLst>
          </a:custGeom>
          <a:blipFill>
            <a:blip r:embed="rId4"/>
            <a:stretch>
              <a:fillRect r="-35886"/>
            </a:stretch>
          </a:blipFill>
        </p:spPr>
      </p:sp>
      <p:grpSp>
        <p:nvGrpSpPr>
          <p:cNvPr id="25" name="Group 24">
            <a:extLst>
              <a:ext uri="{FF2B5EF4-FFF2-40B4-BE49-F238E27FC236}">
                <a16:creationId xmlns:a16="http://schemas.microsoft.com/office/drawing/2014/main" id="{EF303903-CE64-1CE7-1265-E1FFA89806DE}"/>
              </a:ext>
            </a:extLst>
          </p:cNvPr>
          <p:cNvGrpSpPr/>
          <p:nvPr/>
        </p:nvGrpSpPr>
        <p:grpSpPr>
          <a:xfrm>
            <a:off x="1182984" y="3212540"/>
            <a:ext cx="5403346" cy="3140831"/>
            <a:chOff x="1182984" y="3239044"/>
            <a:chExt cx="5403346" cy="3140831"/>
          </a:xfrm>
        </p:grpSpPr>
        <p:grpSp>
          <p:nvGrpSpPr>
            <p:cNvPr id="20" name="Group 19">
              <a:extLst>
                <a:ext uri="{FF2B5EF4-FFF2-40B4-BE49-F238E27FC236}">
                  <a16:creationId xmlns:a16="http://schemas.microsoft.com/office/drawing/2014/main" id="{57598BD1-28FA-AD62-F5E9-D9EDB3942F34}"/>
                </a:ext>
              </a:extLst>
            </p:cNvPr>
            <p:cNvGrpSpPr/>
            <p:nvPr/>
          </p:nvGrpSpPr>
          <p:grpSpPr>
            <a:xfrm>
              <a:off x="1182984" y="3429000"/>
              <a:ext cx="5403346" cy="2950875"/>
              <a:chOff x="1182984" y="3429000"/>
              <a:chExt cx="5403346" cy="2950875"/>
            </a:xfrm>
          </p:grpSpPr>
          <p:sp>
            <p:nvSpPr>
              <p:cNvPr id="21" name="Rounded Rectangle 20">
                <a:extLst>
                  <a:ext uri="{FF2B5EF4-FFF2-40B4-BE49-F238E27FC236}">
                    <a16:creationId xmlns:a16="http://schemas.microsoft.com/office/drawing/2014/main" id="{32AA06E7-9411-4201-13DD-1A14B5299EA5}"/>
                  </a:ext>
                </a:extLst>
              </p:cNvPr>
              <p:cNvSpPr/>
              <p:nvPr/>
            </p:nvSpPr>
            <p:spPr>
              <a:xfrm>
                <a:off x="1182984" y="3429000"/>
                <a:ext cx="5403346" cy="2950875"/>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8CE8AE87-85A5-E6D7-35C8-2BB80FDF03FC}"/>
                  </a:ext>
                </a:extLst>
              </p:cNvPr>
              <p:cNvSpPr txBox="1"/>
              <p:nvPr/>
            </p:nvSpPr>
            <p:spPr>
              <a:xfrm>
                <a:off x="1729078" y="3911401"/>
                <a:ext cx="4311158" cy="2137508"/>
              </a:xfrm>
              <a:prstGeom prst="rect">
                <a:avLst/>
              </a:prstGeom>
            </p:spPr>
            <p:txBody>
              <a:bodyPr wrap="square" lIns="0" tIns="0" rIns="0" bIns="0" rtlCol="0" anchor="t">
                <a:spAutoFit/>
              </a:bodyPr>
              <a:lstStyle/>
              <a:p>
                <a:pPr algn="just" defTabSz="1152053">
                  <a:lnSpc>
                    <a:spcPct val="150000"/>
                  </a:lnSpc>
                  <a:buClrTx/>
                  <a:defRPr/>
                </a:pPr>
                <a:r>
                  <a:rPr lang="vi-VN" sz="2400" dirty="0">
                    <a:solidFill>
                      <a:sysClr val="windowText" lastClr="000000"/>
                    </a:solidFill>
                    <a:latin typeface="+mn-lt"/>
                  </a:rPr>
                  <a:t>Thầy giáo tổ chức cuộc họp với các học sinh nam để giúp các học sinh nam biết cách quan tâm các bạn nữ. </a:t>
                </a:r>
              </a:p>
            </p:txBody>
          </p:sp>
        </p:grpSp>
        <p:sp>
          <p:nvSpPr>
            <p:cNvPr id="24" name="Freeform 10">
              <a:extLst>
                <a:ext uri="{FF2B5EF4-FFF2-40B4-BE49-F238E27FC236}">
                  <a16:creationId xmlns:a16="http://schemas.microsoft.com/office/drawing/2014/main" id="{CF4B4F06-6E49-3067-54D1-94F3FBB2C690}"/>
                </a:ext>
              </a:extLst>
            </p:cNvPr>
            <p:cNvSpPr/>
            <p:nvPr/>
          </p:nvSpPr>
          <p:spPr>
            <a:xfrm rot="311017" flipV="1">
              <a:off x="3213021" y="3239044"/>
              <a:ext cx="1343270" cy="423690"/>
            </a:xfrm>
            <a:custGeom>
              <a:avLst/>
              <a:gdLst/>
              <a:ahLst/>
              <a:cxnLst/>
              <a:rect l="l" t="t" r="r" b="b"/>
              <a:pathLst>
                <a:path w="2484328" h="783599">
                  <a:moveTo>
                    <a:pt x="0" y="0"/>
                  </a:moveTo>
                  <a:lnTo>
                    <a:pt x="2484328" y="0"/>
                  </a:lnTo>
                  <a:lnTo>
                    <a:pt x="2484328" y="783599"/>
                  </a:lnTo>
                  <a:lnTo>
                    <a:pt x="0" y="783599"/>
                  </a:lnTo>
                  <a:lnTo>
                    <a:pt x="0" y="0"/>
                  </a:lnTo>
                  <a:close/>
                </a:path>
              </a:pathLst>
            </a:custGeom>
            <a:blipFill>
              <a:blip r:embed="rId5"/>
              <a:stretch>
                <a:fillRect/>
              </a:stretch>
            </a:blipFill>
          </p:spPr>
        </p:sp>
      </p:grpSp>
    </p:spTree>
    <p:extLst>
      <p:ext uri="{BB962C8B-B14F-4D97-AF65-F5344CB8AC3E}">
        <p14:creationId xmlns:p14="http://schemas.microsoft.com/office/powerpoint/2010/main" val="4586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72E5DA-C284-5C20-4071-C0425BAF9F3F}"/>
            </a:ext>
          </a:extLst>
        </p:cNvPr>
        <p:cNvGrpSpPr/>
        <p:nvPr/>
      </p:nvGrpSpPr>
      <p:grpSpPr>
        <a:xfrm>
          <a:off x="0" y="0"/>
          <a:ext cx="0" cy="0"/>
          <a:chOff x="0" y="0"/>
          <a:chExt cx="0" cy="0"/>
        </a:xfrm>
      </p:grpSpPr>
      <p:sp>
        <p:nvSpPr>
          <p:cNvPr id="5" name="Rounded Rectangle 103">
            <a:extLst>
              <a:ext uri="{FF2B5EF4-FFF2-40B4-BE49-F238E27FC236}">
                <a16:creationId xmlns:a16="http://schemas.microsoft.com/office/drawing/2014/main" id="{5434EF65-B05E-415E-63A9-A7DB9CF9582A}"/>
              </a:ext>
            </a:extLst>
          </p:cNvPr>
          <p:cNvSpPr/>
          <p:nvPr/>
        </p:nvSpPr>
        <p:spPr>
          <a:xfrm>
            <a:off x="742119" y="3141527"/>
            <a:ext cx="3589812" cy="3383694"/>
          </a:xfrm>
          <a:prstGeom prst="roundRect">
            <a:avLst>
              <a:gd name="adj" fmla="val 11255"/>
            </a:avLst>
          </a:prstGeom>
          <a:solidFill>
            <a:schemeClr val="accent2">
              <a:lumMod val="40000"/>
              <a:lumOff val="60000"/>
            </a:schemeClr>
          </a:solidFill>
          <a:ln w="38100" cap="flat" cmpd="sng" algn="ctr">
            <a:solidFill>
              <a:schemeClr val="bg1"/>
            </a:solidFill>
            <a:prstDash val="solid"/>
          </a:ln>
          <a:effectLst/>
        </p:spPr>
        <p:txBody>
          <a:bodyPr rtlCol="0" anchor="ctr"/>
          <a:lstStyle/>
          <a:p>
            <a:pPr algn="ctr">
              <a:lnSpc>
                <a:spcPct val="150000"/>
              </a:lnSpc>
              <a:buClrTx/>
            </a:pPr>
            <a:r>
              <a:rPr lang="en-US" sz="2400" dirty="0" err="1">
                <a:solidFill>
                  <a:schemeClr val="tx1"/>
                </a:solidFill>
                <a:latin typeface="+mn-lt"/>
                <a:ea typeface="+mn-ea"/>
                <a:cs typeface="Arial" panose="020B0604020202020204" pitchFamily="34" charset="0"/>
              </a:rPr>
              <a:t>Thầy</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giáo</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tổ</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chức</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cuộc</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họp</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đó</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một</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cách</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bí</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mật</a:t>
            </a:r>
            <a:r>
              <a:rPr lang="en-US" sz="2400" dirty="0">
                <a:solidFill>
                  <a:schemeClr val="tx1"/>
                </a:solidFill>
                <a:latin typeface="+mn-lt"/>
                <a:ea typeface="+mn-ea"/>
                <a:cs typeface="Arial" panose="020B0604020202020204" pitchFamily="34" charset="0"/>
              </a:rPr>
              <a:t> </a:t>
            </a:r>
            <a:r>
              <a:rPr lang="en-US" sz="2400" dirty="0" err="1">
                <a:solidFill>
                  <a:schemeClr val="tx1"/>
                </a:solidFill>
                <a:latin typeface="+mn-lt"/>
                <a:ea typeface="+mn-ea"/>
                <a:cs typeface="Arial" panose="020B0604020202020204" pitchFamily="34" charset="0"/>
              </a:rPr>
              <a:t>vì</a:t>
            </a:r>
            <a:r>
              <a:rPr lang="en-US" sz="2400" dirty="0">
                <a:solidFill>
                  <a:schemeClr val="tx1"/>
                </a:solidFill>
                <a:latin typeface="+mn-lt"/>
                <a:ea typeface="+mn-ea"/>
                <a:cs typeface="Arial" panose="020B0604020202020204" pitchFamily="34" charset="0"/>
              </a:rPr>
              <a:t>:</a:t>
            </a:r>
            <a:endParaRPr lang="vi-VN" sz="2400" dirty="0">
              <a:solidFill>
                <a:schemeClr val="tx1"/>
              </a:solidFill>
              <a:latin typeface="+mn-lt"/>
              <a:ea typeface="+mn-ea"/>
              <a:cs typeface="Arial" panose="020B0604020202020204" pitchFamily="34" charset="0"/>
            </a:endParaRPr>
          </a:p>
        </p:txBody>
      </p:sp>
      <p:sp>
        <p:nvSpPr>
          <p:cNvPr id="6" name="Rounded Rectangle 104">
            <a:extLst>
              <a:ext uri="{FF2B5EF4-FFF2-40B4-BE49-F238E27FC236}">
                <a16:creationId xmlns:a16="http://schemas.microsoft.com/office/drawing/2014/main" id="{BA573A7D-35AF-6C58-8AAA-D72F189E1511}"/>
              </a:ext>
            </a:extLst>
          </p:cNvPr>
          <p:cNvSpPr/>
          <p:nvPr/>
        </p:nvSpPr>
        <p:spPr>
          <a:xfrm>
            <a:off x="5365385" y="3141528"/>
            <a:ext cx="6084496" cy="1591315"/>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400" dirty="0">
                <a:latin typeface="+mn-lt"/>
                <a:ea typeface="+mn-ea"/>
                <a:cs typeface="Arial" panose="020B0604020202020204" pitchFamily="34" charset="0"/>
              </a:rPr>
              <a:t>Đó là câu chuyện riêng của thầy và các bạn nam</a:t>
            </a:r>
            <a:r>
              <a:rPr lang="en-US" sz="2400" dirty="0">
                <a:latin typeface="+mn-lt"/>
                <a:ea typeface="+mn-ea"/>
                <a:cs typeface="Arial" panose="020B0604020202020204" pitchFamily="34" charset="0"/>
              </a:rPr>
              <a:t>.</a:t>
            </a:r>
          </a:p>
        </p:txBody>
      </p:sp>
      <p:cxnSp>
        <p:nvCxnSpPr>
          <p:cNvPr id="7" name="Straight Arrow Connector 6">
            <a:extLst>
              <a:ext uri="{FF2B5EF4-FFF2-40B4-BE49-F238E27FC236}">
                <a16:creationId xmlns:a16="http://schemas.microsoft.com/office/drawing/2014/main" id="{D60335B3-3EF5-A1E9-1336-A668F913B57C}"/>
              </a:ext>
            </a:extLst>
          </p:cNvPr>
          <p:cNvCxnSpPr>
            <a:cxnSpLocks/>
            <a:stCxn id="5" idx="3"/>
            <a:endCxn id="6" idx="1"/>
          </p:cNvCxnSpPr>
          <p:nvPr/>
        </p:nvCxnSpPr>
        <p:spPr>
          <a:xfrm flipV="1">
            <a:off x="4331931" y="3937186"/>
            <a:ext cx="1033454" cy="896188"/>
          </a:xfrm>
          <a:prstGeom prst="straightConnector1">
            <a:avLst/>
          </a:prstGeom>
          <a:noFill/>
          <a:ln w="19050" cap="flat" cmpd="sng" algn="ctr">
            <a:solidFill>
              <a:srgbClr val="E9FCE3">
                <a:lumMod val="10000"/>
              </a:srgbClr>
            </a:solidFill>
            <a:prstDash val="solid"/>
            <a:tailEnd type="triangle"/>
          </a:ln>
          <a:effectLst/>
        </p:spPr>
      </p:cxnSp>
      <p:sp>
        <p:nvSpPr>
          <p:cNvPr id="8" name="Rounded Rectangle 108">
            <a:extLst>
              <a:ext uri="{FF2B5EF4-FFF2-40B4-BE49-F238E27FC236}">
                <a16:creationId xmlns:a16="http://schemas.microsoft.com/office/drawing/2014/main" id="{176431FC-C883-10DE-3888-15F163F615B7}"/>
              </a:ext>
            </a:extLst>
          </p:cNvPr>
          <p:cNvSpPr/>
          <p:nvPr/>
        </p:nvSpPr>
        <p:spPr>
          <a:xfrm>
            <a:off x="5365385" y="4933906"/>
            <a:ext cx="6084495" cy="1591315"/>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just">
              <a:lnSpc>
                <a:spcPct val="150000"/>
              </a:lnSpc>
              <a:buClrTx/>
            </a:pPr>
            <a:r>
              <a:rPr lang="vi-VN" sz="2400" dirty="0">
                <a:latin typeface="+mn-lt"/>
                <a:ea typeface="+mn-ea"/>
                <a:cs typeface="Arial" panose="020B0604020202020204" pitchFamily="34" charset="0"/>
              </a:rPr>
              <a:t>Thầy muốn mọi người hiểu rằng các bạn nam đã tự thay đổi mà không cần sự chỉ bảo của thầy.</a:t>
            </a:r>
            <a:endParaRPr lang="en-US" sz="2400" dirty="0">
              <a:latin typeface="+mn-lt"/>
              <a:ea typeface="+mn-ea"/>
              <a:cs typeface="Arial" panose="020B0604020202020204" pitchFamily="34" charset="0"/>
            </a:endParaRPr>
          </a:p>
        </p:txBody>
      </p:sp>
      <p:cxnSp>
        <p:nvCxnSpPr>
          <p:cNvPr id="9" name="Straight Arrow Connector 8">
            <a:extLst>
              <a:ext uri="{FF2B5EF4-FFF2-40B4-BE49-F238E27FC236}">
                <a16:creationId xmlns:a16="http://schemas.microsoft.com/office/drawing/2014/main" id="{E6420293-F562-35A8-7FAA-651D4981DC72}"/>
              </a:ext>
            </a:extLst>
          </p:cNvPr>
          <p:cNvCxnSpPr>
            <a:cxnSpLocks/>
            <a:stCxn id="5" idx="3"/>
            <a:endCxn id="8" idx="1"/>
          </p:cNvCxnSpPr>
          <p:nvPr/>
        </p:nvCxnSpPr>
        <p:spPr>
          <a:xfrm>
            <a:off x="4331931" y="4833374"/>
            <a:ext cx="1033454" cy="896190"/>
          </a:xfrm>
          <a:prstGeom prst="straightConnector1">
            <a:avLst/>
          </a:prstGeom>
          <a:noFill/>
          <a:ln w="19050" cap="flat" cmpd="sng" algn="ctr">
            <a:solidFill>
              <a:srgbClr val="E9FCE3">
                <a:lumMod val="10000"/>
              </a:srgbClr>
            </a:solidFill>
            <a:prstDash val="solid"/>
            <a:tailEnd type="triangle"/>
          </a:ln>
          <a:effectLst/>
        </p:spPr>
      </p:cxnSp>
      <p:grpSp>
        <p:nvGrpSpPr>
          <p:cNvPr id="28" name="Group 27">
            <a:extLst>
              <a:ext uri="{FF2B5EF4-FFF2-40B4-BE49-F238E27FC236}">
                <a16:creationId xmlns:a16="http://schemas.microsoft.com/office/drawing/2014/main" id="{83C7CD7B-CFD2-8F14-5221-403F24E73051}"/>
              </a:ext>
            </a:extLst>
          </p:cNvPr>
          <p:cNvGrpSpPr/>
          <p:nvPr/>
        </p:nvGrpSpPr>
        <p:grpSpPr>
          <a:xfrm>
            <a:off x="452527" y="1742945"/>
            <a:ext cx="10997354" cy="1199040"/>
            <a:chOff x="324824" y="1908158"/>
            <a:chExt cx="8728914" cy="951712"/>
          </a:xfrm>
        </p:grpSpPr>
        <p:sp>
          <p:nvSpPr>
            <p:cNvPr id="29" name="Rounded Rectangle 6">
              <a:extLst>
                <a:ext uri="{FF2B5EF4-FFF2-40B4-BE49-F238E27FC236}">
                  <a16:creationId xmlns:a16="http://schemas.microsoft.com/office/drawing/2014/main" id="{FD116009-9D32-663F-31D1-44CE24BFAF87}"/>
                </a:ext>
              </a:extLst>
            </p:cNvPr>
            <p:cNvSpPr/>
            <p:nvPr/>
          </p:nvSpPr>
          <p:spPr>
            <a:xfrm>
              <a:off x="546977" y="1908158"/>
              <a:ext cx="8506761" cy="951712"/>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400">
                <a:solidFill>
                  <a:srgbClr val="FFF8F8"/>
                </a:solidFill>
                <a:latin typeface="+mn-lt"/>
                <a:ea typeface="+mn-ea"/>
                <a:cs typeface="+mn-cs"/>
              </a:endParaRPr>
            </a:p>
          </p:txBody>
        </p:sp>
        <p:pic>
          <p:nvPicPr>
            <p:cNvPr id="30" name="Picture 2" descr="https://cdn-icons-png.flaticon.com/128/5184/5184592.png">
              <a:extLst>
                <a:ext uri="{FF2B5EF4-FFF2-40B4-BE49-F238E27FC236}">
                  <a16:creationId xmlns:a16="http://schemas.microsoft.com/office/drawing/2014/main" id="{888D2D80-0313-866F-8DEC-6B6716A09F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4" y="216186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E9CBE06-4B0C-2167-C39E-A1DC4C72E451}"/>
                </a:ext>
              </a:extLst>
            </p:cNvPr>
            <p:cNvSpPr txBox="1"/>
            <p:nvPr/>
          </p:nvSpPr>
          <p:spPr>
            <a:xfrm>
              <a:off x="779646" y="1962323"/>
              <a:ext cx="8183017" cy="822345"/>
            </a:xfrm>
            <a:prstGeom prst="rect">
              <a:avLst/>
            </a:prstGeom>
            <a:noFill/>
          </p:spPr>
          <p:txBody>
            <a:bodyPr wrap="square" rtlCol="0">
              <a:spAutoFit/>
            </a:bodyPr>
            <a:lstStyle/>
            <a:p>
              <a:pPr algn="just" defTabSz="1152053">
                <a:lnSpc>
                  <a:spcPct val="150000"/>
                </a:lnSpc>
                <a:buClrTx/>
                <a:defRPr/>
              </a:pPr>
              <a:r>
                <a:rPr lang="vi-VN" sz="2200" b="1" dirty="0">
                  <a:solidFill>
                    <a:schemeClr val="tx1"/>
                  </a:solidFill>
                  <a:latin typeface="+mn-lt"/>
                </a:rPr>
                <a:t>Câu 3: </a:t>
              </a:r>
              <a:r>
                <a:rPr lang="vi-VN" sz="2200" dirty="0">
                  <a:solidFill>
                    <a:schemeClr val="tx1"/>
                  </a:solidFill>
                  <a:latin typeface="+mn-lt"/>
                </a:rPr>
                <a:t>Thầy giáo quyết định tổ chức cuộc họp với các học sinh nam để làm gì? Theo em, vì sao thầy giáo tổ chức cuộc họp đó một cách bí mật? </a:t>
              </a:r>
              <a:endParaRPr lang="vi-VN" sz="2200" dirty="0">
                <a:solidFill>
                  <a:sysClr val="windowText" lastClr="000000"/>
                </a:solidFill>
                <a:latin typeface="+mn-lt"/>
              </a:endParaRPr>
            </a:p>
          </p:txBody>
        </p:sp>
      </p:grpSp>
    </p:spTree>
    <p:extLst>
      <p:ext uri="{BB962C8B-B14F-4D97-AF65-F5344CB8AC3E}">
        <p14:creationId xmlns:p14="http://schemas.microsoft.com/office/powerpoint/2010/main" val="136726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3760BC-685E-A3FD-01F3-0381E7CCFB4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C67952-C918-A893-A5A3-C8AE4E5205C0}"/>
              </a:ext>
            </a:extLst>
          </p:cNvPr>
          <p:cNvSpPr txBox="1"/>
          <p:nvPr/>
        </p:nvSpPr>
        <p:spPr>
          <a:xfrm>
            <a:off x="2038007" y="1735179"/>
            <a:ext cx="8115986" cy="461665"/>
          </a:xfrm>
          <a:prstGeom prst="rect">
            <a:avLst/>
          </a:prstGeom>
          <a:noFill/>
        </p:spPr>
        <p:txBody>
          <a:bodyPr wrap="square" rtlCol="0">
            <a:spAutoFit/>
          </a:bodyPr>
          <a:lstStyle/>
          <a:p>
            <a:pPr algn="ctr" defTabSz="1152053">
              <a:buClrTx/>
              <a:defRPr/>
            </a:pPr>
            <a:r>
              <a:rPr lang="en-US" sz="2400" b="1" dirty="0">
                <a:solidFill>
                  <a:schemeClr val="tx1"/>
                </a:solidFill>
                <a:latin typeface="+mn-lt"/>
                <a:ea typeface="+mn-ea"/>
                <a:cs typeface="Arial" panose="020B0604020202020204" pitchFamily="34" charset="0"/>
              </a:rPr>
              <a:t>RÚT RA </a:t>
            </a:r>
            <a:r>
              <a:rPr lang="en-US" sz="2400" b="1" dirty="0" err="1">
                <a:solidFill>
                  <a:schemeClr val="tx1"/>
                </a:solidFill>
                <a:latin typeface="+mn-lt"/>
                <a:ea typeface="+mn-ea"/>
                <a:cs typeface="Arial" panose="020B0604020202020204" pitchFamily="34" charset="0"/>
              </a:rPr>
              <a:t>Ý</a:t>
            </a:r>
            <a:r>
              <a:rPr lang="en-US" sz="2400" b="1" dirty="0">
                <a:solidFill>
                  <a:schemeClr val="tx1"/>
                </a:solidFill>
                <a:latin typeface="+mn-lt"/>
                <a:ea typeface="+mn-ea"/>
                <a:cs typeface="Arial" panose="020B0604020202020204" pitchFamily="34" charset="0"/>
              </a:rPr>
              <a:t> ĐOẠN 2 VÀ ĐOẠN 3</a:t>
            </a:r>
            <a:endParaRPr lang="en-US" sz="2400" dirty="0">
              <a:solidFill>
                <a:schemeClr val="tx1"/>
              </a:solidFill>
              <a:latin typeface="+mn-lt"/>
              <a:ea typeface="+mn-ea"/>
              <a:cs typeface="Arial" panose="020B0604020202020204" pitchFamily="34" charset="0"/>
            </a:endParaRPr>
          </a:p>
        </p:txBody>
      </p:sp>
      <p:sp>
        <p:nvSpPr>
          <p:cNvPr id="7" name="Rounded Rectangle 207">
            <a:extLst>
              <a:ext uri="{FF2B5EF4-FFF2-40B4-BE49-F238E27FC236}">
                <a16:creationId xmlns:a16="http://schemas.microsoft.com/office/drawing/2014/main" id="{15F0CAC4-A897-5ECE-1CE5-A86E20C195BD}"/>
              </a:ext>
            </a:extLst>
          </p:cNvPr>
          <p:cNvSpPr/>
          <p:nvPr/>
        </p:nvSpPr>
        <p:spPr>
          <a:xfrm>
            <a:off x="4643595" y="2402213"/>
            <a:ext cx="7057866" cy="1704298"/>
          </a:xfrm>
          <a:prstGeom prst="rect">
            <a:avLst/>
          </a:prstGeom>
          <a:solidFill>
            <a:srgbClr val="FFFFFF"/>
          </a:solidFill>
          <a:ln w="12700" cap="flat" cmpd="sng" algn="ctr">
            <a:solidFill>
              <a:srgbClr val="000000"/>
            </a:solidFill>
            <a:prstDash val="solid"/>
          </a:ln>
          <a:effectLst/>
        </p:spPr>
        <p:txBody>
          <a:bodyPr rtlCol="0" anchor="ctr"/>
          <a:lstStyle/>
          <a:p>
            <a:pPr algn="just">
              <a:lnSpc>
                <a:spcPct val="150000"/>
              </a:lnSpc>
              <a:buClrTx/>
            </a:pPr>
            <a:r>
              <a:rPr lang="en-US" sz="2400" b="1">
                <a:solidFill>
                  <a:schemeClr val="tx1"/>
                </a:solidFill>
                <a:latin typeface="+mn-lt"/>
                <a:ea typeface="+mn-ea"/>
                <a:cs typeface="Arial" panose="020B0604020202020204" pitchFamily="34" charset="0"/>
              </a:rPr>
              <a:t>Đoạn 2: </a:t>
            </a:r>
            <a:r>
              <a:rPr lang="en-US" sz="2400">
                <a:solidFill>
                  <a:schemeClr val="tx1"/>
                </a:solidFill>
                <a:latin typeface="+mn-lt"/>
                <a:ea typeface="+mn-ea"/>
                <a:cs typeface="Arial" panose="020B0604020202020204" pitchFamily="34" charset="0"/>
              </a:rPr>
              <a:t>Cuộc họp bí mật giữa các bạn nam và thầy giáo với nhau.</a:t>
            </a:r>
            <a:endParaRPr lang="vi-VN" sz="2400">
              <a:solidFill>
                <a:schemeClr val="tx1"/>
              </a:solidFill>
              <a:latin typeface="+mn-lt"/>
              <a:ea typeface="+mn-ea"/>
              <a:cs typeface="Arial" panose="020B0604020202020204" pitchFamily="34" charset="0"/>
            </a:endParaRPr>
          </a:p>
        </p:txBody>
      </p:sp>
      <p:cxnSp>
        <p:nvCxnSpPr>
          <p:cNvPr id="8" name="Elbow Connector 209">
            <a:extLst>
              <a:ext uri="{FF2B5EF4-FFF2-40B4-BE49-F238E27FC236}">
                <a16:creationId xmlns:a16="http://schemas.microsoft.com/office/drawing/2014/main" id="{01CA1D0B-F4A7-E53D-2EFB-03717545B801}"/>
              </a:ext>
            </a:extLst>
          </p:cNvPr>
          <p:cNvCxnSpPr>
            <a:cxnSpLocks/>
          </p:cNvCxnSpPr>
          <p:nvPr/>
        </p:nvCxnSpPr>
        <p:spPr>
          <a:xfrm flipV="1">
            <a:off x="3443296" y="3254362"/>
            <a:ext cx="1200301" cy="1178179"/>
          </a:xfrm>
          <a:prstGeom prst="bentConnector3">
            <a:avLst>
              <a:gd name="adj1" fmla="val 50000"/>
            </a:avLst>
          </a:prstGeom>
          <a:noFill/>
          <a:ln w="19050" cap="flat" cmpd="sng" algn="ctr">
            <a:solidFill>
              <a:srgbClr val="000000"/>
            </a:solidFill>
            <a:prstDash val="solid"/>
            <a:tailEnd type="triangle"/>
          </a:ln>
          <a:effectLst/>
        </p:spPr>
      </p:cxnSp>
      <p:cxnSp>
        <p:nvCxnSpPr>
          <p:cNvPr id="9" name="Elbow Connector 213">
            <a:extLst>
              <a:ext uri="{FF2B5EF4-FFF2-40B4-BE49-F238E27FC236}">
                <a16:creationId xmlns:a16="http://schemas.microsoft.com/office/drawing/2014/main" id="{4E7BA857-FFA6-9CD7-5643-598250D671EC}"/>
              </a:ext>
            </a:extLst>
          </p:cNvPr>
          <p:cNvCxnSpPr>
            <a:cxnSpLocks/>
          </p:cNvCxnSpPr>
          <p:nvPr/>
        </p:nvCxnSpPr>
        <p:spPr>
          <a:xfrm>
            <a:off x="3443296" y="4432540"/>
            <a:ext cx="1200301" cy="1176914"/>
          </a:xfrm>
          <a:prstGeom prst="bentConnector3">
            <a:avLst>
              <a:gd name="adj1" fmla="val 50000"/>
            </a:avLst>
          </a:prstGeom>
          <a:noFill/>
          <a:ln w="19050" cap="flat" cmpd="sng" algn="ctr">
            <a:solidFill>
              <a:srgbClr val="000000"/>
            </a:solidFill>
            <a:prstDash val="solid"/>
            <a:tailEnd type="triangle"/>
          </a:ln>
          <a:effectLst/>
        </p:spPr>
      </p:cxnSp>
      <p:sp>
        <p:nvSpPr>
          <p:cNvPr id="10" name="Rounded Rectangle 211">
            <a:extLst>
              <a:ext uri="{FF2B5EF4-FFF2-40B4-BE49-F238E27FC236}">
                <a16:creationId xmlns:a16="http://schemas.microsoft.com/office/drawing/2014/main" id="{30F90C7A-3026-EE65-865D-89993AAED9B6}"/>
              </a:ext>
            </a:extLst>
          </p:cNvPr>
          <p:cNvSpPr/>
          <p:nvPr/>
        </p:nvSpPr>
        <p:spPr>
          <a:xfrm>
            <a:off x="4643595" y="4498044"/>
            <a:ext cx="7057867" cy="2143965"/>
          </a:xfrm>
          <a:prstGeom prst="rect">
            <a:avLst/>
          </a:prstGeom>
          <a:solidFill>
            <a:srgbClr val="FFFFFF"/>
          </a:solidFill>
          <a:ln w="12700" cap="flat" cmpd="sng" algn="ctr">
            <a:solidFill>
              <a:srgbClr val="000000"/>
            </a:solidFill>
            <a:prstDash val="solid"/>
          </a:ln>
          <a:effectLst/>
        </p:spPr>
        <p:txBody>
          <a:bodyPr rtlCol="0" anchor="ctr"/>
          <a:lstStyle/>
          <a:p>
            <a:pPr algn="just">
              <a:lnSpc>
                <a:spcPct val="150000"/>
              </a:lnSpc>
              <a:buClrTx/>
              <a:defRPr/>
            </a:pPr>
            <a:r>
              <a:rPr lang="vi-VN" sz="2400" b="1" dirty="0">
                <a:solidFill>
                  <a:schemeClr val="tx1"/>
                </a:solidFill>
                <a:latin typeface="+mn-lt"/>
                <a:ea typeface="+mn-ea"/>
                <a:cs typeface="Arial" panose="020B0604020202020204" pitchFamily="34" charset="0"/>
              </a:rPr>
              <a:t>Đoạn 3: </a:t>
            </a:r>
            <a:r>
              <a:rPr lang="vi-VN" sz="2400" dirty="0">
                <a:solidFill>
                  <a:schemeClr val="tx1"/>
                </a:solidFill>
                <a:latin typeface="+mn-lt"/>
                <a:ea typeface="+mn-ea"/>
                <a:cs typeface="Arial" panose="020B0604020202020204" pitchFamily="34" charset="0"/>
              </a:rPr>
              <a:t>Thầy giáo đã giảng giải cho các bạn trong lớp hiểu ra cần phải yêu thương, ân cần, biết chăm sóc, nhường nhịn lẫn nhau</a:t>
            </a:r>
            <a:r>
              <a:rPr lang="en-US" sz="2400" dirty="0">
                <a:solidFill>
                  <a:schemeClr val="tx1"/>
                </a:solidFill>
                <a:latin typeface="+mn-lt"/>
                <a:ea typeface="+mn-ea"/>
                <a:cs typeface="Arial" panose="020B0604020202020204" pitchFamily="34" charset="0"/>
              </a:rPr>
              <a:t>.</a:t>
            </a:r>
            <a:endParaRPr lang="vi-VN" sz="2400" dirty="0">
              <a:solidFill>
                <a:schemeClr val="tx1"/>
              </a:solidFill>
              <a:latin typeface="+mn-lt"/>
              <a:ea typeface="+mn-ea"/>
              <a:cs typeface="Arial" panose="020B0604020202020204" pitchFamily="34" charset="0"/>
            </a:endParaRPr>
          </a:p>
        </p:txBody>
      </p:sp>
      <p:sp>
        <p:nvSpPr>
          <p:cNvPr id="15" name="Freeform 40">
            <a:extLst>
              <a:ext uri="{FF2B5EF4-FFF2-40B4-BE49-F238E27FC236}">
                <a16:creationId xmlns:a16="http://schemas.microsoft.com/office/drawing/2014/main" id="{EB4C4CA5-FF04-9C60-0D08-1924628A0625}"/>
              </a:ext>
            </a:extLst>
          </p:cNvPr>
          <p:cNvSpPr/>
          <p:nvPr/>
        </p:nvSpPr>
        <p:spPr>
          <a:xfrm flipH="1">
            <a:off x="490538" y="3483515"/>
            <a:ext cx="3161216" cy="1898047"/>
          </a:xfrm>
          <a:custGeom>
            <a:avLst/>
            <a:gdLst/>
            <a:ahLst/>
            <a:cxnLst/>
            <a:rect l="l" t="t" r="r" b="b"/>
            <a:pathLst>
              <a:path w="3484993" h="2092448">
                <a:moveTo>
                  <a:pt x="0" y="0"/>
                </a:moveTo>
                <a:lnTo>
                  <a:pt x="3484992" y="0"/>
                </a:lnTo>
                <a:lnTo>
                  <a:pt x="3484992" y="2092448"/>
                </a:lnTo>
                <a:lnTo>
                  <a:pt x="0" y="2092448"/>
                </a:lnTo>
                <a:lnTo>
                  <a:pt x="0" y="0"/>
                </a:lnTo>
                <a:close/>
              </a:path>
            </a:pathLst>
          </a:custGeom>
          <a:blipFill>
            <a:blip r:embed="rId3"/>
            <a:stretch>
              <a:fillRect/>
            </a:stretch>
          </a:blipFill>
        </p:spPr>
      </p:sp>
    </p:spTree>
    <p:extLst>
      <p:ext uri="{BB962C8B-B14F-4D97-AF65-F5344CB8AC3E}">
        <p14:creationId xmlns:p14="http://schemas.microsoft.com/office/powerpoint/2010/main" val="185858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235432-3923-A218-D229-6C73B339BF83}"/>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13AE8F-5268-0350-0D22-B90C1733782E}"/>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3E174FA-1F67-BD36-B897-0A93A735B833}"/>
              </a:ext>
            </a:extLst>
          </p:cNvPr>
          <p:cNvGrpSpPr/>
          <p:nvPr/>
        </p:nvGrpSpPr>
        <p:grpSpPr>
          <a:xfrm>
            <a:off x="434681" y="1660393"/>
            <a:ext cx="10997354" cy="1199040"/>
            <a:chOff x="324824" y="1908158"/>
            <a:chExt cx="8728914" cy="951712"/>
          </a:xfrm>
        </p:grpSpPr>
        <p:sp>
          <p:nvSpPr>
            <p:cNvPr id="13" name="Rounded Rectangle 6">
              <a:extLst>
                <a:ext uri="{FF2B5EF4-FFF2-40B4-BE49-F238E27FC236}">
                  <a16:creationId xmlns:a16="http://schemas.microsoft.com/office/drawing/2014/main" id="{81B1FDF2-4D49-0741-D299-EFA5F7F3D365}"/>
                </a:ext>
              </a:extLst>
            </p:cNvPr>
            <p:cNvSpPr/>
            <p:nvPr/>
          </p:nvSpPr>
          <p:spPr>
            <a:xfrm>
              <a:off x="546977" y="1908158"/>
              <a:ext cx="8506761" cy="951712"/>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400">
                <a:solidFill>
                  <a:srgbClr val="FFF8F8"/>
                </a:solidFill>
                <a:latin typeface="+mn-lt"/>
                <a:ea typeface="+mn-ea"/>
                <a:cs typeface="+mn-cs"/>
              </a:endParaRPr>
            </a:p>
          </p:txBody>
        </p:sp>
        <p:pic>
          <p:nvPicPr>
            <p:cNvPr id="14" name="Picture 2" descr="https://cdn-icons-png.flaticon.com/128/5184/5184592.png">
              <a:extLst>
                <a:ext uri="{FF2B5EF4-FFF2-40B4-BE49-F238E27FC236}">
                  <a16:creationId xmlns:a16="http://schemas.microsoft.com/office/drawing/2014/main" id="{F8ED69C4-52DF-8E12-EEC6-2558BF6526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4" y="2161861"/>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8B5615A-CE38-6A42-7841-989540424709}"/>
                </a:ext>
              </a:extLst>
            </p:cNvPr>
            <p:cNvSpPr txBox="1"/>
            <p:nvPr/>
          </p:nvSpPr>
          <p:spPr>
            <a:xfrm>
              <a:off x="921648" y="1917757"/>
              <a:ext cx="7979568" cy="890441"/>
            </a:xfrm>
            <a:prstGeom prst="rect">
              <a:avLst/>
            </a:prstGeom>
            <a:noFill/>
          </p:spPr>
          <p:txBody>
            <a:bodyPr wrap="square" rtlCol="0">
              <a:spAutoFit/>
            </a:bodyPr>
            <a:lstStyle/>
            <a:p>
              <a:pPr algn="just" defTabSz="1152053">
                <a:lnSpc>
                  <a:spcPct val="150000"/>
                </a:lnSpc>
                <a:buClrTx/>
                <a:defRPr/>
              </a:pPr>
              <a:r>
                <a:rPr lang="vi-VN" sz="2300" b="1" dirty="0">
                  <a:solidFill>
                    <a:sysClr val="windowText" lastClr="000000"/>
                  </a:solidFill>
                  <a:latin typeface="+mn-lt"/>
                </a:rPr>
                <a:t>Câu </a:t>
              </a:r>
              <a:r>
                <a:rPr lang="en-US" sz="2300" b="1" dirty="0">
                  <a:solidFill>
                    <a:sysClr val="windowText" lastClr="000000"/>
                  </a:solidFill>
                  <a:latin typeface="+mn-lt"/>
                </a:rPr>
                <a:t>4</a:t>
              </a:r>
              <a:r>
                <a:rPr lang="vi-VN" sz="2300" b="1" dirty="0">
                  <a:solidFill>
                    <a:sysClr val="windowText" lastClr="000000"/>
                  </a:solidFill>
                  <a:latin typeface="+mn-lt"/>
                </a:rPr>
                <a:t>: </a:t>
              </a:r>
              <a:r>
                <a:rPr lang="vi-VN" sz="2300" dirty="0">
                  <a:solidFill>
                    <a:sysClr val="windowText" lastClr="000000"/>
                  </a:solidFill>
                  <a:latin typeface="+mn-lt"/>
                </a:rPr>
                <a:t>Ngoài những điều thầy giáo nói, theo em, các bạn nam, bạn nữ cần có thêm đức tính gì? </a:t>
              </a:r>
            </a:p>
          </p:txBody>
        </p:sp>
      </p:grpSp>
      <p:sp>
        <p:nvSpPr>
          <p:cNvPr id="16" name="Rectangle: Rounded Corners 16">
            <a:extLst>
              <a:ext uri="{FF2B5EF4-FFF2-40B4-BE49-F238E27FC236}">
                <a16:creationId xmlns:a16="http://schemas.microsoft.com/office/drawing/2014/main" id="{EFE7062B-9DFF-5522-CC4D-8D4E276D7F22}"/>
              </a:ext>
            </a:extLst>
          </p:cNvPr>
          <p:cNvSpPr/>
          <p:nvPr/>
        </p:nvSpPr>
        <p:spPr>
          <a:xfrm>
            <a:off x="680906" y="3489405"/>
            <a:ext cx="4978226" cy="1095850"/>
          </a:xfrm>
          <a:prstGeom prst="roundRect">
            <a:avLst/>
          </a:prstGeom>
          <a:solidFill>
            <a:schemeClr val="accent1">
              <a:lumMod val="20000"/>
              <a:lumOff val="80000"/>
            </a:schemeClr>
          </a:solidFill>
          <a:ln w="25400" cap="flat" cmpd="sng" algn="ctr">
            <a:noFill/>
            <a:prstDash val="solid"/>
          </a:ln>
          <a:effectLst/>
        </p:spPr>
        <p:txBody>
          <a:bodyPr rtlCol="0" anchor="ctr"/>
          <a:lstStyle/>
          <a:p>
            <a:pPr algn="ctr" defTabSz="576026">
              <a:lnSpc>
                <a:spcPct val="150000"/>
              </a:lnSpc>
              <a:buClrTx/>
            </a:pPr>
            <a:r>
              <a:rPr lang="vi-VN" sz="2000" kern="1200" dirty="0">
                <a:solidFill>
                  <a:prstClr val="black"/>
                </a:solidFill>
                <a:latin typeface="+mn-lt"/>
                <a:ea typeface="+mn-ea"/>
                <a:cs typeface="Arial" panose="020B0604020202020204" pitchFamily="34" charset="0"/>
              </a:rPr>
              <a:t>Các bạn nam cần mạnh mẽ, trung thực, biết quan tâm đến mọi người</a:t>
            </a:r>
            <a:r>
              <a:rPr lang="en-US" sz="2000" kern="1200" dirty="0">
                <a:solidFill>
                  <a:prstClr val="black"/>
                </a:solidFill>
                <a:latin typeface="+mn-lt"/>
                <a:ea typeface="+mn-ea"/>
                <a:cs typeface="Arial" panose="020B0604020202020204" pitchFamily="34" charset="0"/>
              </a:rPr>
              <a:t>,...</a:t>
            </a:r>
            <a:endParaRPr lang="vi-VN" sz="2000" kern="1200" dirty="0">
              <a:solidFill>
                <a:prstClr val="black"/>
              </a:solidFill>
              <a:latin typeface="+mn-lt"/>
              <a:ea typeface="+mn-ea"/>
              <a:cs typeface="Arial" panose="020B0604020202020204" pitchFamily="34" charset="0"/>
            </a:endParaRPr>
          </a:p>
        </p:txBody>
      </p:sp>
      <p:sp>
        <p:nvSpPr>
          <p:cNvPr id="17" name="Rectangle: Rounded Corners 17">
            <a:extLst>
              <a:ext uri="{FF2B5EF4-FFF2-40B4-BE49-F238E27FC236}">
                <a16:creationId xmlns:a16="http://schemas.microsoft.com/office/drawing/2014/main" id="{EC3FCC16-AE62-C99E-CF03-E58F9597033C}"/>
              </a:ext>
            </a:extLst>
          </p:cNvPr>
          <p:cNvSpPr/>
          <p:nvPr/>
        </p:nvSpPr>
        <p:spPr>
          <a:xfrm>
            <a:off x="6453809" y="3489404"/>
            <a:ext cx="4978226" cy="1095850"/>
          </a:xfrm>
          <a:prstGeom prst="roundRect">
            <a:avLst/>
          </a:prstGeom>
          <a:solidFill>
            <a:schemeClr val="accent1">
              <a:lumMod val="20000"/>
              <a:lumOff val="80000"/>
            </a:schemeClr>
          </a:solidFill>
          <a:ln w="25400" cap="flat" cmpd="sng" algn="ctr">
            <a:noFill/>
            <a:prstDash val="solid"/>
          </a:ln>
          <a:effectLst/>
        </p:spPr>
        <p:txBody>
          <a:bodyPr rtlCol="0" anchor="ctr"/>
          <a:lstStyle/>
          <a:p>
            <a:pPr algn="ctr" defTabSz="576026">
              <a:lnSpc>
                <a:spcPct val="150000"/>
              </a:lnSpc>
              <a:buClrTx/>
            </a:pPr>
            <a:r>
              <a:rPr lang="vi-VN" sz="2000" kern="1200">
                <a:solidFill>
                  <a:prstClr val="black"/>
                </a:solidFill>
                <a:latin typeface="+mn-lt"/>
                <a:ea typeface="+mn-ea"/>
                <a:cs typeface="Arial" panose="020B0604020202020204" pitchFamily="34" charset="0"/>
              </a:rPr>
              <a:t>Các bạn nữ cần dịu dàng, chu đáo, biết quan tâm tới mọi người,…</a:t>
            </a:r>
          </a:p>
        </p:txBody>
      </p:sp>
      <p:sp>
        <p:nvSpPr>
          <p:cNvPr id="18" name="Arrow: Down 26">
            <a:extLst>
              <a:ext uri="{FF2B5EF4-FFF2-40B4-BE49-F238E27FC236}">
                <a16:creationId xmlns:a16="http://schemas.microsoft.com/office/drawing/2014/main" id="{5FB0918A-BE6B-9FE1-A762-129FCB4B07CC}"/>
              </a:ext>
            </a:extLst>
          </p:cNvPr>
          <p:cNvSpPr/>
          <p:nvPr/>
        </p:nvSpPr>
        <p:spPr>
          <a:xfrm>
            <a:off x="2874463" y="2962437"/>
            <a:ext cx="591111" cy="461867"/>
          </a:xfrm>
          <a:prstGeom prst="downArrow">
            <a:avLst/>
          </a:prstGeom>
          <a:solidFill>
            <a:schemeClr val="accent2">
              <a:lumMod val="75000"/>
            </a:schemeClr>
          </a:solidFill>
          <a:ln w="28575" cap="flat" cmpd="sng" algn="ctr">
            <a:no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19" name="Arrow: Down 27">
            <a:extLst>
              <a:ext uri="{FF2B5EF4-FFF2-40B4-BE49-F238E27FC236}">
                <a16:creationId xmlns:a16="http://schemas.microsoft.com/office/drawing/2014/main" id="{37C4153D-43E9-AB9C-D7BE-1C62347781E9}"/>
              </a:ext>
            </a:extLst>
          </p:cNvPr>
          <p:cNvSpPr/>
          <p:nvPr/>
        </p:nvSpPr>
        <p:spPr>
          <a:xfrm>
            <a:off x="8726428" y="2962437"/>
            <a:ext cx="591111" cy="461867"/>
          </a:xfrm>
          <a:prstGeom prst="downArrow">
            <a:avLst/>
          </a:prstGeom>
          <a:solidFill>
            <a:schemeClr val="accent2">
              <a:lumMod val="75000"/>
            </a:schemeClr>
          </a:solidFill>
          <a:ln w="28575" cap="flat" cmpd="sng" algn="ctr">
            <a:no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22" name="Freeform 15">
            <a:extLst>
              <a:ext uri="{FF2B5EF4-FFF2-40B4-BE49-F238E27FC236}">
                <a16:creationId xmlns:a16="http://schemas.microsoft.com/office/drawing/2014/main" id="{37BF2ECD-FF5F-936A-0892-20B1AF069A89}"/>
              </a:ext>
            </a:extLst>
          </p:cNvPr>
          <p:cNvSpPr/>
          <p:nvPr/>
        </p:nvSpPr>
        <p:spPr>
          <a:xfrm>
            <a:off x="2185412" y="4703644"/>
            <a:ext cx="1922762" cy="2154355"/>
          </a:xfrm>
          <a:custGeom>
            <a:avLst/>
            <a:gdLst/>
            <a:ahLst/>
            <a:cxnLst/>
            <a:rect l="l" t="t" r="r" b="b"/>
            <a:pathLst>
              <a:path w="6260404" h="7014458">
                <a:moveTo>
                  <a:pt x="0" y="0"/>
                </a:moveTo>
                <a:lnTo>
                  <a:pt x="6260404" y="0"/>
                </a:lnTo>
                <a:lnTo>
                  <a:pt x="6260404" y="7014459"/>
                </a:lnTo>
                <a:lnTo>
                  <a:pt x="0" y="7014459"/>
                </a:lnTo>
                <a:lnTo>
                  <a:pt x="0" y="0"/>
                </a:lnTo>
                <a:close/>
              </a:path>
            </a:pathLst>
          </a:custGeom>
          <a:blipFill>
            <a:blip r:embed="rId4"/>
            <a:stretch>
              <a:fillRect/>
            </a:stretch>
          </a:blipFill>
        </p:spPr>
      </p:sp>
      <p:grpSp>
        <p:nvGrpSpPr>
          <p:cNvPr id="26" name="Group 25">
            <a:extLst>
              <a:ext uri="{FF2B5EF4-FFF2-40B4-BE49-F238E27FC236}">
                <a16:creationId xmlns:a16="http://schemas.microsoft.com/office/drawing/2014/main" id="{389BC84C-34CB-3894-FCAB-A7C5FD0BD510}"/>
              </a:ext>
            </a:extLst>
          </p:cNvPr>
          <p:cNvGrpSpPr/>
          <p:nvPr/>
        </p:nvGrpSpPr>
        <p:grpSpPr>
          <a:xfrm>
            <a:off x="8057324" y="4716661"/>
            <a:ext cx="2084991" cy="2217735"/>
            <a:chOff x="7907148" y="2528227"/>
            <a:chExt cx="3943668" cy="4194748"/>
          </a:xfrm>
        </p:grpSpPr>
        <p:sp>
          <p:nvSpPr>
            <p:cNvPr id="23" name="Freeform 16">
              <a:extLst>
                <a:ext uri="{FF2B5EF4-FFF2-40B4-BE49-F238E27FC236}">
                  <a16:creationId xmlns:a16="http://schemas.microsoft.com/office/drawing/2014/main" id="{88AA0BD6-42CF-5EDC-3B75-F7A9A248AE99}"/>
                </a:ext>
              </a:extLst>
            </p:cNvPr>
            <p:cNvSpPr/>
            <p:nvPr/>
          </p:nvSpPr>
          <p:spPr>
            <a:xfrm flipH="1">
              <a:off x="8840339" y="2528227"/>
              <a:ext cx="1965599" cy="3941052"/>
            </a:xfrm>
            <a:custGeom>
              <a:avLst/>
              <a:gdLst/>
              <a:ahLst/>
              <a:cxnLst/>
              <a:rect l="l" t="t" r="r" b="b"/>
              <a:pathLst>
                <a:path w="3297600" h="6611729">
                  <a:moveTo>
                    <a:pt x="3297600" y="0"/>
                  </a:moveTo>
                  <a:lnTo>
                    <a:pt x="0" y="0"/>
                  </a:lnTo>
                  <a:lnTo>
                    <a:pt x="0" y="6611729"/>
                  </a:lnTo>
                  <a:lnTo>
                    <a:pt x="3297600" y="6611729"/>
                  </a:lnTo>
                  <a:lnTo>
                    <a:pt x="3297600" y="0"/>
                  </a:lnTo>
                  <a:close/>
                </a:path>
              </a:pathLst>
            </a:custGeom>
            <a:blipFill>
              <a:blip r:embed="rId5"/>
              <a:stretch>
                <a:fillRect/>
              </a:stretch>
            </a:blipFill>
          </p:spPr>
        </p:sp>
        <p:sp>
          <p:nvSpPr>
            <p:cNvPr id="24" name="Freeform 18">
              <a:extLst>
                <a:ext uri="{FF2B5EF4-FFF2-40B4-BE49-F238E27FC236}">
                  <a16:creationId xmlns:a16="http://schemas.microsoft.com/office/drawing/2014/main" id="{99194C3D-FF87-A00B-9517-2D1340C481B5}"/>
                </a:ext>
              </a:extLst>
            </p:cNvPr>
            <p:cNvSpPr/>
            <p:nvPr/>
          </p:nvSpPr>
          <p:spPr>
            <a:xfrm flipH="1">
              <a:off x="7907148" y="5466701"/>
              <a:ext cx="3943668" cy="1256274"/>
            </a:xfrm>
            <a:custGeom>
              <a:avLst/>
              <a:gdLst/>
              <a:ahLst/>
              <a:cxnLst/>
              <a:rect l="l" t="t" r="r" b="b"/>
              <a:pathLst>
                <a:path w="6260404" h="1994281">
                  <a:moveTo>
                    <a:pt x="6260404" y="0"/>
                  </a:moveTo>
                  <a:lnTo>
                    <a:pt x="0" y="0"/>
                  </a:lnTo>
                  <a:lnTo>
                    <a:pt x="0" y="1994281"/>
                  </a:lnTo>
                  <a:lnTo>
                    <a:pt x="6260404" y="1994281"/>
                  </a:lnTo>
                  <a:lnTo>
                    <a:pt x="6260404" y="0"/>
                  </a:lnTo>
                  <a:close/>
                </a:path>
              </a:pathLst>
            </a:custGeom>
            <a:blipFill>
              <a:blip r:embed="rId4"/>
              <a:stretch>
                <a:fillRect t="-251728"/>
              </a:stretch>
            </a:blipFill>
          </p:spPr>
        </p:sp>
      </p:grpSp>
    </p:spTree>
    <p:extLst>
      <p:ext uri="{BB962C8B-B14F-4D97-AF65-F5344CB8AC3E}">
        <p14:creationId xmlns:p14="http://schemas.microsoft.com/office/powerpoint/2010/main" val="31952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2A1236-9095-E7FC-0C53-3258D5CDC0BA}"/>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DC081157-5438-34DA-6CC8-F273CCA4D850}"/>
              </a:ext>
            </a:extLst>
          </p:cNvPr>
          <p:cNvSpPr/>
          <p:nvPr/>
        </p:nvSpPr>
        <p:spPr>
          <a:xfrm>
            <a:off x="1367417" y="2084954"/>
            <a:ext cx="6545730" cy="3579044"/>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TextBox 8">
            <a:extLst>
              <a:ext uri="{FF2B5EF4-FFF2-40B4-BE49-F238E27FC236}">
                <a16:creationId xmlns:a16="http://schemas.microsoft.com/office/drawing/2014/main" id="{03B0A243-8F4C-BE72-C89E-B20B21135195}"/>
              </a:ext>
            </a:extLst>
          </p:cNvPr>
          <p:cNvSpPr txBox="1"/>
          <p:nvPr/>
        </p:nvSpPr>
        <p:spPr>
          <a:xfrm>
            <a:off x="2241217" y="1854347"/>
            <a:ext cx="6545730" cy="3433273"/>
          </a:xfrm>
          <a:prstGeom prst="rect">
            <a:avLst/>
          </a:prstGeom>
        </p:spPr>
        <p:txBody>
          <a:bodyPr lIns="50800" tIns="50800" rIns="50800" bIns="50800" rtlCol="0" anchor="ctr"/>
          <a:lstStyle/>
          <a:p>
            <a:pPr algn="ctr">
              <a:lnSpc>
                <a:spcPts val="3210"/>
              </a:lnSpc>
            </a:pPr>
            <a:endParaRPr/>
          </a:p>
        </p:txBody>
      </p:sp>
      <p:sp>
        <p:nvSpPr>
          <p:cNvPr id="10" name="Freeform 9">
            <a:extLst>
              <a:ext uri="{FF2B5EF4-FFF2-40B4-BE49-F238E27FC236}">
                <a16:creationId xmlns:a16="http://schemas.microsoft.com/office/drawing/2014/main" id="{CF4B7C14-BADB-EE36-0F46-D8006D7C954C}"/>
              </a:ext>
            </a:extLst>
          </p:cNvPr>
          <p:cNvSpPr/>
          <p:nvPr/>
        </p:nvSpPr>
        <p:spPr>
          <a:xfrm>
            <a:off x="3564097" y="1854347"/>
            <a:ext cx="1948660" cy="50310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4">
            <a:extLst>
              <a:ext uri="{FF2B5EF4-FFF2-40B4-BE49-F238E27FC236}">
                <a16:creationId xmlns:a16="http://schemas.microsoft.com/office/drawing/2014/main" id="{363161F1-194F-8319-64ED-D25E62A4191D}"/>
              </a:ext>
            </a:extLst>
          </p:cNvPr>
          <p:cNvSpPr/>
          <p:nvPr/>
        </p:nvSpPr>
        <p:spPr>
          <a:xfrm>
            <a:off x="7563103" y="2230725"/>
            <a:ext cx="3341629" cy="5819964"/>
          </a:xfrm>
          <a:custGeom>
            <a:avLst/>
            <a:gdLst/>
            <a:ahLst/>
            <a:cxnLst/>
            <a:rect l="l" t="t" r="r" b="b"/>
            <a:pathLst>
              <a:path w="6265125" h="10911684">
                <a:moveTo>
                  <a:pt x="0" y="0"/>
                </a:moveTo>
                <a:lnTo>
                  <a:pt x="6265125" y="0"/>
                </a:lnTo>
                <a:lnTo>
                  <a:pt x="6265125" y="10911684"/>
                </a:lnTo>
                <a:lnTo>
                  <a:pt x="0" y="10911684"/>
                </a:lnTo>
                <a:lnTo>
                  <a:pt x="0" y="0"/>
                </a:lnTo>
                <a:close/>
              </a:path>
            </a:pathLst>
          </a:custGeom>
          <a:blipFill>
            <a:blip r:embed="rId5"/>
            <a:stretch>
              <a:fillRect/>
            </a:stretch>
          </a:blipFill>
        </p:spPr>
      </p:sp>
      <p:sp>
        <p:nvSpPr>
          <p:cNvPr id="13" name="TextBox 11">
            <a:extLst>
              <a:ext uri="{FF2B5EF4-FFF2-40B4-BE49-F238E27FC236}">
                <a16:creationId xmlns:a16="http://schemas.microsoft.com/office/drawing/2014/main" id="{F2DEDB8C-E118-2FE4-061E-15F18CF00227}"/>
              </a:ext>
            </a:extLst>
          </p:cNvPr>
          <p:cNvSpPr txBox="1"/>
          <p:nvPr/>
        </p:nvSpPr>
        <p:spPr>
          <a:xfrm>
            <a:off x="1954746" y="2588063"/>
            <a:ext cx="5371071" cy="2691506"/>
          </a:xfrm>
          <a:prstGeom prst="rect">
            <a:avLst/>
          </a:prstGeom>
        </p:spPr>
        <p:txBody>
          <a:bodyPr wrap="square" lIns="0" tIns="0" rIns="0" bIns="0" rtlCol="0" anchor="t">
            <a:spAutoFit/>
          </a:bodyPr>
          <a:lstStyle/>
          <a:p>
            <a:pPr algn="ctr" defTabSz="576026">
              <a:lnSpc>
                <a:spcPct val="150000"/>
              </a:lnSpc>
              <a:spcBef>
                <a:spcPct val="0"/>
              </a:spcBef>
              <a:buClrTx/>
            </a:pPr>
            <a:r>
              <a:rPr lang="en-US" sz="2400" b="1" kern="1200" dirty="0">
                <a:solidFill>
                  <a:schemeClr val="tx1"/>
                </a:solidFill>
                <a:latin typeface="+mn-lt"/>
                <a:ea typeface="+mn-ea"/>
                <a:cs typeface="Arial" panose="020B0604020202020204" pitchFamily="34" charset="0"/>
              </a:rPr>
              <a:t>TỔNG KẾT</a:t>
            </a:r>
          </a:p>
          <a:p>
            <a:pPr algn="just" defTabSz="576026">
              <a:lnSpc>
                <a:spcPct val="150000"/>
              </a:lnSpc>
              <a:spcBef>
                <a:spcPct val="0"/>
              </a:spcBef>
              <a:buClrTx/>
            </a:pPr>
            <a:r>
              <a:rPr lang="vi-VN" sz="2400" kern="1200" dirty="0">
                <a:solidFill>
                  <a:schemeClr val="tx1"/>
                </a:solidFill>
                <a:latin typeface="+mn-lt"/>
                <a:ea typeface="+mn-ea"/>
                <a:cs typeface="Arial" panose="020B0604020202020204" pitchFamily="34" charset="0"/>
              </a:rPr>
              <a:t>Dù là nam hay nữ, mỗi HS đều cần học cách ứng xử phù hợp với bạn bè để mình thực sự là một người bạn đáng tin cậy.</a:t>
            </a:r>
          </a:p>
        </p:txBody>
      </p:sp>
    </p:spTree>
    <p:extLst>
      <p:ext uri="{BB962C8B-B14F-4D97-AF65-F5344CB8AC3E}">
        <p14:creationId xmlns:p14="http://schemas.microsoft.com/office/powerpoint/2010/main" val="286957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C73B5C-6183-2460-AC22-D7F5F72646AA}"/>
            </a:ext>
          </a:extLst>
        </p:cNvPr>
        <p:cNvGrpSpPr/>
        <p:nvPr/>
      </p:nvGrpSpPr>
      <p:grpSpPr>
        <a:xfrm>
          <a:off x="0" y="0"/>
          <a:ext cx="0" cy="0"/>
          <a:chOff x="0" y="0"/>
          <a:chExt cx="0" cy="0"/>
        </a:xfrm>
      </p:grpSpPr>
      <p:sp>
        <p:nvSpPr>
          <p:cNvPr id="115" name="TextBox 114">
            <a:extLst>
              <a:ext uri="{FF2B5EF4-FFF2-40B4-BE49-F238E27FC236}">
                <a16:creationId xmlns:a16="http://schemas.microsoft.com/office/drawing/2014/main" id="{F531D0A1-F7EC-5280-E1FF-412A033ED810}"/>
              </a:ext>
            </a:extLst>
          </p:cNvPr>
          <p:cNvSpPr txBox="1"/>
          <p:nvPr/>
        </p:nvSpPr>
        <p:spPr>
          <a:xfrm>
            <a:off x="5181906" y="2356700"/>
            <a:ext cx="6877304" cy="2165563"/>
          </a:xfrm>
          <a:prstGeom prst="rect">
            <a:avLst/>
          </a:prstGeom>
          <a:noFill/>
        </p:spPr>
        <p:txBody>
          <a:bodyPr wrap="square" lIns="90711" tIns="0" rIns="90711" bIns="90711">
            <a:spAutoFit/>
          </a:bodyPr>
          <a:lstStyle/>
          <a:p>
            <a:pPr algn="ctr" defTabSz="1152053">
              <a:lnSpc>
                <a:spcPct val="150000"/>
              </a:lnSpc>
              <a:defRPr/>
            </a:pPr>
            <a:r>
              <a:rPr lang="vi-VN" sz="4800" b="1" dirty="0">
                <a:solidFill>
                  <a:srgbClr val="C00000"/>
                </a:solidFill>
                <a:latin typeface="+mn-lt"/>
                <a:ea typeface="Arial" panose="020B0604020202020204" pitchFamily="34" charset="0"/>
                <a:cs typeface="Arial" panose="020B0604020202020204" pitchFamily="34" charset="0"/>
              </a:rPr>
              <a:t>HOẠT ĐỘNG </a:t>
            </a:r>
            <a:r>
              <a:rPr lang="en-US" sz="4800" b="1" dirty="0">
                <a:solidFill>
                  <a:srgbClr val="C00000"/>
                </a:solidFill>
                <a:latin typeface="+mn-lt"/>
                <a:ea typeface="Arial" panose="020B0604020202020204" pitchFamily="34" charset="0"/>
                <a:cs typeface="Arial" panose="020B0604020202020204" pitchFamily="34" charset="0"/>
              </a:rPr>
              <a:t>3</a:t>
            </a:r>
            <a:r>
              <a:rPr lang="vi-VN" sz="4800" b="1" dirty="0">
                <a:solidFill>
                  <a:srgbClr val="C00000"/>
                </a:solidFill>
                <a:latin typeface="+mn-lt"/>
                <a:ea typeface="Arial" panose="020B0604020202020204" pitchFamily="34" charset="0"/>
                <a:cs typeface="Arial" panose="020B0604020202020204" pitchFamily="34" charset="0"/>
              </a:rPr>
              <a:t>: </a:t>
            </a:r>
            <a:endParaRPr lang="en-US" sz="4800" b="1" dirty="0">
              <a:solidFill>
                <a:srgbClr val="C00000"/>
              </a:solidFill>
              <a:latin typeface="+mn-lt"/>
              <a:ea typeface="Arial" panose="020B0604020202020204" pitchFamily="34" charset="0"/>
              <a:cs typeface="Arial" panose="020B0604020202020204" pitchFamily="34" charset="0"/>
            </a:endParaRPr>
          </a:p>
          <a:p>
            <a:pPr algn="ctr" defTabSz="1152053">
              <a:lnSpc>
                <a:spcPct val="150000"/>
              </a:lnSpc>
              <a:defRPr/>
            </a:pPr>
            <a:r>
              <a:rPr lang="vi-VN" sz="4800" b="1" dirty="0">
                <a:solidFill>
                  <a:schemeClr val="tx1"/>
                </a:solidFill>
                <a:latin typeface="+mn-lt"/>
                <a:ea typeface="Arial" panose="020B0604020202020204" pitchFamily="34" charset="0"/>
                <a:cs typeface="Arial" panose="020B0604020202020204" pitchFamily="34" charset="0"/>
              </a:rPr>
              <a:t>ĐỌC </a:t>
            </a:r>
            <a:r>
              <a:rPr lang="en-US" sz="4800" b="1" dirty="0">
                <a:solidFill>
                  <a:schemeClr val="tx1"/>
                </a:solidFill>
                <a:latin typeface="+mn-lt"/>
                <a:ea typeface="Arial" panose="020B0604020202020204" pitchFamily="34" charset="0"/>
                <a:cs typeface="Arial" panose="020B0604020202020204" pitchFamily="34" charset="0"/>
              </a:rPr>
              <a:t>NÂNG CAO</a:t>
            </a:r>
            <a:endParaRPr lang="vi-VN" sz="4800" b="1" dirty="0">
              <a:solidFill>
                <a:schemeClr val="tx1"/>
              </a:solidFill>
              <a:latin typeface="+mn-lt"/>
              <a:ea typeface="Arial" panose="020B0604020202020204" pitchFamily="34" charset="0"/>
              <a:cs typeface="Arial" panose="020B0604020202020204" pitchFamily="34" charset="0"/>
            </a:endParaRPr>
          </a:p>
        </p:txBody>
      </p:sp>
      <p:grpSp>
        <p:nvGrpSpPr>
          <p:cNvPr id="116" name="Google Shape;839;p31">
            <a:extLst>
              <a:ext uri="{FF2B5EF4-FFF2-40B4-BE49-F238E27FC236}">
                <a16:creationId xmlns:a16="http://schemas.microsoft.com/office/drawing/2014/main" id="{CB28F2BE-AD44-B93B-5F32-B22AC13B2DAC}"/>
              </a:ext>
            </a:extLst>
          </p:cNvPr>
          <p:cNvGrpSpPr/>
          <p:nvPr/>
        </p:nvGrpSpPr>
        <p:grpSpPr>
          <a:xfrm flipH="1">
            <a:off x="187996" y="2140742"/>
            <a:ext cx="5421751" cy="4978362"/>
            <a:chOff x="-256723" y="1152190"/>
            <a:chExt cx="4595760" cy="4219920"/>
          </a:xfrm>
        </p:grpSpPr>
        <p:grpSp>
          <p:nvGrpSpPr>
            <p:cNvPr id="117" name="Google Shape;840;p31">
              <a:extLst>
                <a:ext uri="{FF2B5EF4-FFF2-40B4-BE49-F238E27FC236}">
                  <a16:creationId xmlns:a16="http://schemas.microsoft.com/office/drawing/2014/main" id="{16EF3C30-2EDF-086E-6531-102742264F6E}"/>
                </a:ext>
              </a:extLst>
            </p:cNvPr>
            <p:cNvGrpSpPr/>
            <p:nvPr/>
          </p:nvGrpSpPr>
          <p:grpSpPr>
            <a:xfrm>
              <a:off x="-256723" y="1152190"/>
              <a:ext cx="4595760" cy="4219920"/>
              <a:chOff x="-256723" y="1152190"/>
              <a:chExt cx="4595760" cy="4219920"/>
            </a:xfrm>
          </p:grpSpPr>
          <p:sp>
            <p:nvSpPr>
              <p:cNvPr id="119" name="Google Shape;841;p31">
                <a:extLst>
                  <a:ext uri="{FF2B5EF4-FFF2-40B4-BE49-F238E27FC236}">
                    <a16:creationId xmlns:a16="http://schemas.microsoft.com/office/drawing/2014/main" id="{DC580EE7-45E3-4630-19A4-3DA6DC40C010}"/>
                  </a:ext>
                </a:extLst>
              </p:cNvPr>
              <p:cNvSpPr/>
              <p:nvPr/>
            </p:nvSpPr>
            <p:spPr>
              <a:xfrm>
                <a:off x="2074277" y="3986110"/>
                <a:ext cx="1535040" cy="1196640"/>
              </a:xfrm>
              <a:custGeom>
                <a:avLst/>
                <a:gdLst/>
                <a:ahLst/>
                <a:cxnLst/>
                <a:rect l="l" t="t" r="r" b="b"/>
                <a:pathLst>
                  <a:path w="4264" h="3324" extrusionOk="0">
                    <a:moveTo>
                      <a:pt x="1811" y="3324"/>
                    </a:moveTo>
                    <a:lnTo>
                      <a:pt x="1821" y="2085"/>
                    </a:lnTo>
                    <a:lnTo>
                      <a:pt x="2318" y="3324"/>
                    </a:lnTo>
                    <a:lnTo>
                      <a:pt x="4264" y="3324"/>
                    </a:lnTo>
                    <a:lnTo>
                      <a:pt x="3671" y="281"/>
                    </a:lnTo>
                    <a:lnTo>
                      <a:pt x="177" y="0"/>
                    </a:lnTo>
                    <a:lnTo>
                      <a:pt x="0" y="3324"/>
                    </a:lnTo>
                    <a:lnTo>
                      <a:pt x="1811" y="3324"/>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20" name="Google Shape;842;p31">
                <a:extLst>
                  <a:ext uri="{FF2B5EF4-FFF2-40B4-BE49-F238E27FC236}">
                    <a16:creationId xmlns:a16="http://schemas.microsoft.com/office/drawing/2014/main" id="{A5E8ABBE-D1BC-F200-00BE-EA439C9BC17A}"/>
                  </a:ext>
                </a:extLst>
              </p:cNvPr>
              <p:cNvSpPr/>
              <p:nvPr/>
            </p:nvSpPr>
            <p:spPr>
              <a:xfrm>
                <a:off x="2345357" y="4000510"/>
                <a:ext cx="600480" cy="629640"/>
              </a:xfrm>
              <a:custGeom>
                <a:avLst/>
                <a:gdLst/>
                <a:ahLst/>
                <a:cxnLst/>
                <a:rect l="l" t="t" r="r" b="b"/>
                <a:pathLst>
                  <a:path w="1668" h="1749" extrusionOk="0">
                    <a:moveTo>
                      <a:pt x="1668" y="1717"/>
                    </a:moveTo>
                    <a:cubicBezTo>
                      <a:pt x="1094" y="1734"/>
                      <a:pt x="469" y="1772"/>
                      <a:pt x="55" y="1731"/>
                    </a:cubicBezTo>
                    <a:cubicBezTo>
                      <a:pt x="38" y="1434"/>
                      <a:pt x="31" y="610"/>
                      <a:pt x="0" y="0"/>
                    </a:cubicBezTo>
                    <a:cubicBezTo>
                      <a:pt x="343" y="25"/>
                      <a:pt x="974" y="67"/>
                      <a:pt x="1480" y="71"/>
                    </a:cubicBezTo>
                    <a:cubicBezTo>
                      <a:pt x="1520" y="659"/>
                      <a:pt x="1635" y="1423"/>
                      <a:pt x="1668" y="1717"/>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21" name="Google Shape;843;p31">
                <a:extLst>
                  <a:ext uri="{FF2B5EF4-FFF2-40B4-BE49-F238E27FC236}">
                    <a16:creationId xmlns:a16="http://schemas.microsoft.com/office/drawing/2014/main" id="{B0F6C33E-34D5-5D0D-A33A-0CEE581E4F36}"/>
                  </a:ext>
                </a:extLst>
              </p:cNvPr>
              <p:cNvSpPr/>
              <p:nvPr/>
            </p:nvSpPr>
            <p:spPr>
              <a:xfrm>
                <a:off x="2691317" y="3965590"/>
                <a:ext cx="536760" cy="1217160"/>
              </a:xfrm>
              <a:custGeom>
                <a:avLst/>
                <a:gdLst/>
                <a:ahLst/>
                <a:cxnLst/>
                <a:rect l="l" t="t" r="r" b="b"/>
                <a:pathLst>
                  <a:path w="1491" h="3381" extrusionOk="0">
                    <a:moveTo>
                      <a:pt x="874" y="3381"/>
                    </a:moveTo>
                    <a:lnTo>
                      <a:pt x="907" y="3381"/>
                    </a:lnTo>
                    <a:lnTo>
                      <a:pt x="38" y="36"/>
                    </a:lnTo>
                    <a:lnTo>
                      <a:pt x="705" y="204"/>
                    </a:lnTo>
                    <a:lnTo>
                      <a:pt x="1458" y="3381"/>
                    </a:lnTo>
                    <a:lnTo>
                      <a:pt x="1491" y="3381"/>
                    </a:lnTo>
                    <a:lnTo>
                      <a:pt x="734" y="190"/>
                    </a:lnTo>
                    <a:cubicBezTo>
                      <a:pt x="733" y="184"/>
                      <a:pt x="728" y="179"/>
                      <a:pt x="722" y="178"/>
                    </a:cubicBezTo>
                    <a:lnTo>
                      <a:pt x="20" y="1"/>
                    </a:lnTo>
                    <a:cubicBezTo>
                      <a:pt x="14" y="-1"/>
                      <a:pt x="9" y="1"/>
                      <a:pt x="5" y="4"/>
                    </a:cubicBezTo>
                    <a:cubicBezTo>
                      <a:pt x="1" y="8"/>
                      <a:pt x="-1" y="13"/>
                      <a:pt x="0" y="18"/>
                    </a:cubicBezTo>
                    <a:lnTo>
                      <a:pt x="874" y="338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2" name="Google Shape;844;p31">
                <a:extLst>
                  <a:ext uri="{FF2B5EF4-FFF2-40B4-BE49-F238E27FC236}">
                    <a16:creationId xmlns:a16="http://schemas.microsoft.com/office/drawing/2014/main" id="{E069930B-D968-9490-F42B-8460331EA562}"/>
                  </a:ext>
                </a:extLst>
              </p:cNvPr>
              <p:cNvSpPr/>
              <p:nvPr/>
            </p:nvSpPr>
            <p:spPr>
              <a:xfrm>
                <a:off x="3144197" y="3990070"/>
                <a:ext cx="304560" cy="1192680"/>
              </a:xfrm>
              <a:custGeom>
                <a:avLst/>
                <a:gdLst/>
                <a:ahLst/>
                <a:cxnLst/>
                <a:rect l="l" t="t" r="r" b="b"/>
                <a:pathLst>
                  <a:path w="846" h="3313" extrusionOk="0">
                    <a:moveTo>
                      <a:pt x="814" y="3313"/>
                    </a:moveTo>
                    <a:lnTo>
                      <a:pt x="846" y="3313"/>
                    </a:lnTo>
                    <a:lnTo>
                      <a:pt x="32" y="12"/>
                    </a:lnTo>
                    <a:cubicBezTo>
                      <a:pt x="30" y="4"/>
                      <a:pt x="21" y="-1"/>
                      <a:pt x="13" y="1"/>
                    </a:cubicBezTo>
                    <a:cubicBezTo>
                      <a:pt x="4" y="3"/>
                      <a:pt x="-1" y="11"/>
                      <a:pt x="1" y="19"/>
                    </a:cubicBezTo>
                    <a:lnTo>
                      <a:pt x="814" y="3313"/>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3" name="Google Shape;845;p31">
                <a:extLst>
                  <a:ext uri="{FF2B5EF4-FFF2-40B4-BE49-F238E27FC236}">
                    <a16:creationId xmlns:a16="http://schemas.microsoft.com/office/drawing/2014/main" id="{AD8D2FAB-85EA-CBFB-9EB7-7425DF9B36EB}"/>
                  </a:ext>
                </a:extLst>
              </p:cNvPr>
              <p:cNvSpPr/>
              <p:nvPr/>
            </p:nvSpPr>
            <p:spPr>
              <a:xfrm>
                <a:off x="2167877" y="4509190"/>
                <a:ext cx="37800" cy="673560"/>
              </a:xfrm>
              <a:custGeom>
                <a:avLst/>
                <a:gdLst/>
                <a:ahLst/>
                <a:cxnLst/>
                <a:rect l="l" t="t" r="r" b="b"/>
                <a:pathLst>
                  <a:path w="105" h="1871" extrusionOk="0">
                    <a:moveTo>
                      <a:pt x="32" y="1871"/>
                    </a:moveTo>
                    <a:lnTo>
                      <a:pt x="105" y="15"/>
                    </a:lnTo>
                    <a:cubicBezTo>
                      <a:pt x="106" y="7"/>
                      <a:pt x="98" y="0"/>
                      <a:pt x="90" y="0"/>
                    </a:cubicBezTo>
                    <a:cubicBezTo>
                      <a:pt x="79" y="-1"/>
                      <a:pt x="74" y="6"/>
                      <a:pt x="73" y="14"/>
                    </a:cubicBezTo>
                    <a:lnTo>
                      <a:pt x="0" y="1871"/>
                    </a:lnTo>
                    <a:lnTo>
                      <a:pt x="32" y="187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4" name="Google Shape;846;p31">
                <a:extLst>
                  <a:ext uri="{FF2B5EF4-FFF2-40B4-BE49-F238E27FC236}">
                    <a16:creationId xmlns:a16="http://schemas.microsoft.com/office/drawing/2014/main" id="{C9323CF0-968F-2A3A-983D-F2250D2458F4}"/>
                  </a:ext>
                </a:extLst>
              </p:cNvPr>
              <p:cNvSpPr/>
              <p:nvPr/>
            </p:nvSpPr>
            <p:spPr>
              <a:xfrm>
                <a:off x="2376317" y="3931030"/>
                <a:ext cx="210600" cy="1251720"/>
              </a:xfrm>
              <a:custGeom>
                <a:avLst/>
                <a:gdLst/>
                <a:ahLst/>
                <a:cxnLst/>
                <a:rect l="l" t="t" r="r" b="b"/>
                <a:pathLst>
                  <a:path w="585" h="3477" extrusionOk="0">
                    <a:moveTo>
                      <a:pt x="32" y="3477"/>
                    </a:moveTo>
                    <a:lnTo>
                      <a:pt x="58" y="30"/>
                    </a:lnTo>
                    <a:lnTo>
                      <a:pt x="553" y="30"/>
                    </a:lnTo>
                    <a:lnTo>
                      <a:pt x="540" y="3477"/>
                    </a:lnTo>
                    <a:lnTo>
                      <a:pt x="572" y="3477"/>
                    </a:lnTo>
                    <a:lnTo>
                      <a:pt x="585" y="15"/>
                    </a:lnTo>
                    <a:cubicBezTo>
                      <a:pt x="585" y="12"/>
                      <a:pt x="583" y="8"/>
                      <a:pt x="580" y="5"/>
                    </a:cubicBezTo>
                    <a:cubicBezTo>
                      <a:pt x="577" y="2"/>
                      <a:pt x="573" y="0"/>
                      <a:pt x="569" y="0"/>
                    </a:cubicBezTo>
                    <a:lnTo>
                      <a:pt x="42" y="0"/>
                    </a:lnTo>
                    <a:cubicBezTo>
                      <a:pt x="33" y="0"/>
                      <a:pt x="26" y="7"/>
                      <a:pt x="26" y="15"/>
                    </a:cubicBezTo>
                    <a:lnTo>
                      <a:pt x="0" y="3477"/>
                    </a:lnTo>
                    <a:lnTo>
                      <a:pt x="32" y="34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25" name="Google Shape;847;p31">
                <a:extLst>
                  <a:ext uri="{FF2B5EF4-FFF2-40B4-BE49-F238E27FC236}">
                    <a16:creationId xmlns:a16="http://schemas.microsoft.com/office/drawing/2014/main" id="{0507F181-0778-8DEF-4065-88E53185AF8B}"/>
                  </a:ext>
                </a:extLst>
              </p:cNvPr>
              <p:cNvSpPr/>
              <p:nvPr/>
            </p:nvSpPr>
            <p:spPr>
              <a:xfrm>
                <a:off x="985277" y="2713150"/>
                <a:ext cx="1545120" cy="928080"/>
              </a:xfrm>
              <a:custGeom>
                <a:avLst/>
                <a:gdLst/>
                <a:ahLst/>
                <a:cxnLst/>
                <a:rect l="l" t="t" r="r" b="b"/>
                <a:pathLst>
                  <a:path w="4292" h="2578" extrusionOk="0">
                    <a:moveTo>
                      <a:pt x="4292" y="61"/>
                    </a:moveTo>
                    <a:lnTo>
                      <a:pt x="4200" y="21"/>
                    </a:lnTo>
                    <a:cubicBezTo>
                      <a:pt x="3779" y="-1"/>
                      <a:pt x="3091" y="-37"/>
                      <a:pt x="2700" y="107"/>
                    </a:cubicBezTo>
                    <a:cubicBezTo>
                      <a:pt x="1765" y="452"/>
                      <a:pt x="51" y="847"/>
                      <a:pt x="9" y="847"/>
                    </a:cubicBezTo>
                    <a:cubicBezTo>
                      <a:pt x="-48" y="847"/>
                      <a:pt x="183" y="2578"/>
                      <a:pt x="183" y="2578"/>
                    </a:cubicBezTo>
                    <a:lnTo>
                      <a:pt x="3165" y="2025"/>
                    </a:lnTo>
                    <a:lnTo>
                      <a:pt x="4292" y="61"/>
                    </a:ln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26" name="Google Shape;848;p31">
                <a:extLst>
                  <a:ext uri="{FF2B5EF4-FFF2-40B4-BE49-F238E27FC236}">
                    <a16:creationId xmlns:a16="http://schemas.microsoft.com/office/drawing/2014/main" id="{365D360A-C167-C4EB-C537-C06D7A2FF7B7}"/>
                  </a:ext>
                </a:extLst>
              </p:cNvPr>
              <p:cNvSpPr/>
              <p:nvPr/>
            </p:nvSpPr>
            <p:spPr>
              <a:xfrm>
                <a:off x="2067797" y="2724670"/>
                <a:ext cx="358560" cy="1798200"/>
              </a:xfrm>
              <a:custGeom>
                <a:avLst/>
                <a:gdLst/>
                <a:ahLst/>
                <a:cxnLst/>
                <a:rect l="l" t="t" r="r" b="b"/>
                <a:pathLst>
                  <a:path w="996" h="4995" extrusionOk="0">
                    <a:moveTo>
                      <a:pt x="834" y="1727"/>
                    </a:moveTo>
                    <a:cubicBezTo>
                      <a:pt x="890" y="2850"/>
                      <a:pt x="825" y="4361"/>
                      <a:pt x="861" y="4995"/>
                    </a:cubicBezTo>
                    <a:cubicBezTo>
                      <a:pt x="352" y="4944"/>
                      <a:pt x="25" y="4880"/>
                      <a:pt x="25" y="4880"/>
                    </a:cubicBezTo>
                    <a:lnTo>
                      <a:pt x="0" y="729"/>
                    </a:lnTo>
                    <a:cubicBezTo>
                      <a:pt x="0" y="729"/>
                      <a:pt x="-50" y="122"/>
                      <a:pt x="891" y="9"/>
                    </a:cubicBezTo>
                    <a:cubicBezTo>
                      <a:pt x="921" y="5"/>
                      <a:pt x="952" y="2"/>
                      <a:pt x="983" y="0"/>
                    </a:cubicBezTo>
                    <a:cubicBezTo>
                      <a:pt x="1056" y="289"/>
                      <a:pt x="792" y="897"/>
                      <a:pt x="834" y="1727"/>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27" name="Google Shape;849;p31">
                <a:extLst>
                  <a:ext uri="{FF2B5EF4-FFF2-40B4-BE49-F238E27FC236}">
                    <a16:creationId xmlns:a16="http://schemas.microsoft.com/office/drawing/2014/main" id="{E170CAF8-505A-5EA4-B29D-99CCD6F924F4}"/>
                  </a:ext>
                </a:extLst>
              </p:cNvPr>
              <p:cNvSpPr/>
              <p:nvPr/>
            </p:nvSpPr>
            <p:spPr>
              <a:xfrm>
                <a:off x="2333477" y="2705230"/>
                <a:ext cx="738360" cy="1839960"/>
              </a:xfrm>
              <a:custGeom>
                <a:avLst/>
                <a:gdLst/>
                <a:ahLst/>
                <a:cxnLst/>
                <a:rect l="l" t="t" r="r" b="b"/>
                <a:pathLst>
                  <a:path w="2051" h="5111" extrusionOk="0">
                    <a:moveTo>
                      <a:pt x="1513" y="3669"/>
                    </a:moveTo>
                    <a:cubicBezTo>
                      <a:pt x="1553" y="4257"/>
                      <a:pt x="1613" y="4813"/>
                      <a:pt x="1645" y="5107"/>
                    </a:cubicBezTo>
                    <a:cubicBezTo>
                      <a:pt x="1071" y="5124"/>
                      <a:pt x="537" y="5091"/>
                      <a:pt x="123" y="5049"/>
                    </a:cubicBezTo>
                    <a:cubicBezTo>
                      <a:pt x="106" y="4753"/>
                      <a:pt x="63" y="4208"/>
                      <a:pt x="33" y="3598"/>
                    </a:cubicBezTo>
                    <a:cubicBezTo>
                      <a:pt x="-2" y="2902"/>
                      <a:pt x="-20" y="2121"/>
                      <a:pt x="35" y="1525"/>
                    </a:cubicBezTo>
                    <a:cubicBezTo>
                      <a:pt x="111" y="686"/>
                      <a:pt x="291" y="319"/>
                      <a:pt x="218" y="30"/>
                    </a:cubicBezTo>
                    <a:cubicBezTo>
                      <a:pt x="936" y="-84"/>
                      <a:pt x="1458" y="147"/>
                      <a:pt x="2051" y="281"/>
                    </a:cubicBezTo>
                    <a:cubicBezTo>
                      <a:pt x="1805" y="697"/>
                      <a:pt x="1528" y="1365"/>
                      <a:pt x="1480" y="2215"/>
                    </a:cubicBezTo>
                    <a:cubicBezTo>
                      <a:pt x="1457" y="2624"/>
                      <a:pt x="1478" y="3159"/>
                      <a:pt x="1513" y="366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sp>
            <p:nvSpPr>
              <p:cNvPr id="128" name="Google Shape;850;p31">
                <a:extLst>
                  <a:ext uri="{FF2B5EF4-FFF2-40B4-BE49-F238E27FC236}">
                    <a16:creationId xmlns:a16="http://schemas.microsoft.com/office/drawing/2014/main" id="{82232593-EA87-1098-40A3-9E365D54B938}"/>
                  </a:ext>
                </a:extLst>
              </p:cNvPr>
              <p:cNvSpPr/>
              <p:nvPr/>
            </p:nvSpPr>
            <p:spPr>
              <a:xfrm>
                <a:off x="2556317" y="2697310"/>
                <a:ext cx="307080" cy="112680"/>
              </a:xfrm>
              <a:custGeom>
                <a:avLst/>
                <a:gdLst/>
                <a:ahLst/>
                <a:cxnLst/>
                <a:rect l="l" t="t" r="r" b="b"/>
                <a:pathLst>
                  <a:path w="853" h="313" extrusionOk="0">
                    <a:moveTo>
                      <a:pt x="853" y="197"/>
                    </a:moveTo>
                    <a:cubicBezTo>
                      <a:pt x="852" y="202"/>
                      <a:pt x="851" y="207"/>
                      <a:pt x="849" y="212"/>
                    </a:cubicBezTo>
                    <a:cubicBezTo>
                      <a:pt x="820" y="286"/>
                      <a:pt x="631" y="328"/>
                      <a:pt x="411" y="307"/>
                    </a:cubicBezTo>
                    <a:cubicBezTo>
                      <a:pt x="185" y="286"/>
                      <a:pt x="7" y="207"/>
                      <a:pt x="1" y="127"/>
                    </a:cubicBezTo>
                    <a:cubicBezTo>
                      <a:pt x="0" y="123"/>
                      <a:pt x="0" y="120"/>
                      <a:pt x="1" y="116"/>
                    </a:cubicBezTo>
                    <a:cubicBezTo>
                      <a:pt x="2" y="108"/>
                      <a:pt x="4" y="99"/>
                      <a:pt x="10" y="91"/>
                    </a:cubicBezTo>
                    <a:lnTo>
                      <a:pt x="10" y="91"/>
                    </a:lnTo>
                    <a:cubicBezTo>
                      <a:pt x="51" y="24"/>
                      <a:pt x="232" y="-14"/>
                      <a:pt x="443" y="6"/>
                    </a:cubicBezTo>
                    <a:cubicBezTo>
                      <a:pt x="661" y="26"/>
                      <a:pt x="834" y="101"/>
                      <a:pt x="851" y="178"/>
                    </a:cubicBezTo>
                    <a:cubicBezTo>
                      <a:pt x="853" y="185"/>
                      <a:pt x="853" y="191"/>
                      <a:pt x="853" y="197"/>
                    </a:cubicBezTo>
                    <a:close/>
                  </a:path>
                </a:pathLst>
              </a:custGeom>
              <a:solidFill>
                <a:srgbClr val="FF9C9C"/>
              </a:solidFill>
              <a:ln>
                <a:noFill/>
              </a:ln>
            </p:spPr>
            <p:txBody>
              <a:bodyPr spcFirstLastPara="1" wrap="square" lIns="113389" tIns="56694" rIns="113389" bIns="56694" anchor="ctr" anchorCtr="1">
                <a:noAutofit/>
              </a:bodyPr>
              <a:lstStyle/>
              <a:p>
                <a:endParaRPr sz="2268"/>
              </a:p>
            </p:txBody>
          </p:sp>
          <p:sp>
            <p:nvSpPr>
              <p:cNvPr id="129" name="Google Shape;851;p31">
                <a:extLst>
                  <a:ext uri="{FF2B5EF4-FFF2-40B4-BE49-F238E27FC236}">
                    <a16:creationId xmlns:a16="http://schemas.microsoft.com/office/drawing/2014/main" id="{E2AF401F-145B-2D72-F40F-2806940BB365}"/>
                  </a:ext>
                </a:extLst>
              </p:cNvPr>
              <p:cNvSpPr/>
              <p:nvPr/>
            </p:nvSpPr>
            <p:spPr>
              <a:xfrm>
                <a:off x="2144837" y="3097630"/>
                <a:ext cx="47160" cy="163440"/>
              </a:xfrm>
              <a:custGeom>
                <a:avLst/>
                <a:gdLst/>
                <a:ahLst/>
                <a:cxnLst/>
                <a:rect l="l" t="t" r="r" b="b"/>
                <a:pathLst>
                  <a:path w="131" h="454" extrusionOk="0">
                    <a:moveTo>
                      <a:pt x="115" y="454"/>
                    </a:moveTo>
                    <a:lnTo>
                      <a:pt x="114" y="454"/>
                    </a:lnTo>
                    <a:cubicBezTo>
                      <a:pt x="105" y="454"/>
                      <a:pt x="99" y="447"/>
                      <a:pt x="99" y="439"/>
                    </a:cubicBezTo>
                    <a:cubicBezTo>
                      <a:pt x="99" y="436"/>
                      <a:pt x="112" y="150"/>
                      <a:pt x="3" y="24"/>
                    </a:cubicBezTo>
                    <a:cubicBezTo>
                      <a:pt x="-2" y="18"/>
                      <a:pt x="-1" y="9"/>
                      <a:pt x="6" y="3"/>
                    </a:cubicBezTo>
                    <a:cubicBezTo>
                      <a:pt x="13" y="-2"/>
                      <a:pt x="23" y="-1"/>
                      <a:pt x="29" y="6"/>
                    </a:cubicBezTo>
                    <a:cubicBezTo>
                      <a:pt x="144" y="141"/>
                      <a:pt x="132" y="428"/>
                      <a:pt x="131" y="440"/>
                    </a:cubicBezTo>
                    <a:cubicBezTo>
                      <a:pt x="131" y="448"/>
                      <a:pt x="123" y="454"/>
                      <a:pt x="115" y="454"/>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0" name="Google Shape;852;p31">
                <a:extLst>
                  <a:ext uri="{FF2B5EF4-FFF2-40B4-BE49-F238E27FC236}">
                    <a16:creationId xmlns:a16="http://schemas.microsoft.com/office/drawing/2014/main" id="{ED8D23FE-015B-DE73-2FBA-76C6B4DBC4A9}"/>
                  </a:ext>
                </a:extLst>
              </p:cNvPr>
              <p:cNvSpPr/>
              <p:nvPr/>
            </p:nvSpPr>
            <p:spPr>
              <a:xfrm>
                <a:off x="2798237" y="3059110"/>
                <a:ext cx="164520" cy="134280"/>
              </a:xfrm>
              <a:custGeom>
                <a:avLst/>
                <a:gdLst/>
                <a:ahLst/>
                <a:cxnLst/>
                <a:rect l="l" t="t" r="r" b="b"/>
                <a:pathLst>
                  <a:path w="457" h="373" extrusionOk="0">
                    <a:moveTo>
                      <a:pt x="44" y="343"/>
                    </a:moveTo>
                    <a:lnTo>
                      <a:pt x="413" y="343"/>
                    </a:lnTo>
                    <a:lnTo>
                      <a:pt x="229" y="45"/>
                    </a:lnTo>
                    <a:lnTo>
                      <a:pt x="44" y="343"/>
                    </a:lnTo>
                    <a:moveTo>
                      <a:pt x="441" y="373"/>
                    </a:moveTo>
                    <a:lnTo>
                      <a:pt x="17" y="373"/>
                    </a:lnTo>
                    <a:cubicBezTo>
                      <a:pt x="11" y="373"/>
                      <a:pt x="5" y="370"/>
                      <a:pt x="3" y="365"/>
                    </a:cubicBezTo>
                    <a:cubicBezTo>
                      <a:pt x="0" y="361"/>
                      <a:pt x="0" y="355"/>
                      <a:pt x="3" y="350"/>
                    </a:cubicBezTo>
                    <a:lnTo>
                      <a:pt x="215" y="7"/>
                    </a:lnTo>
                    <a:cubicBezTo>
                      <a:pt x="220" y="-2"/>
                      <a:pt x="236" y="-2"/>
                      <a:pt x="243" y="7"/>
                    </a:cubicBezTo>
                    <a:lnTo>
                      <a:pt x="455" y="350"/>
                    </a:lnTo>
                    <a:cubicBezTo>
                      <a:pt x="457" y="355"/>
                      <a:pt x="457" y="361"/>
                      <a:pt x="455" y="365"/>
                    </a:cubicBezTo>
                    <a:cubicBezTo>
                      <a:pt x="452" y="370"/>
                      <a:pt x="446" y="373"/>
                      <a:pt x="441" y="373"/>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31" name="Google Shape;853;p31">
                <a:extLst>
                  <a:ext uri="{FF2B5EF4-FFF2-40B4-BE49-F238E27FC236}">
                    <a16:creationId xmlns:a16="http://schemas.microsoft.com/office/drawing/2014/main" id="{85712192-64F8-C1AE-4102-A1CD0829228C}"/>
                  </a:ext>
                </a:extLst>
              </p:cNvPr>
              <p:cNvSpPr/>
              <p:nvPr/>
            </p:nvSpPr>
            <p:spPr>
              <a:xfrm>
                <a:off x="3674117" y="2059750"/>
                <a:ext cx="664920" cy="874080"/>
              </a:xfrm>
              <a:custGeom>
                <a:avLst/>
                <a:gdLst/>
                <a:ahLst/>
                <a:cxnLst/>
                <a:rect l="l" t="t" r="r" b="b"/>
                <a:pathLst>
                  <a:path w="1847" h="2428" extrusionOk="0">
                    <a:moveTo>
                      <a:pt x="238" y="1482"/>
                    </a:moveTo>
                    <a:lnTo>
                      <a:pt x="238" y="1482"/>
                    </a:lnTo>
                    <a:cubicBezTo>
                      <a:pt x="185" y="1272"/>
                      <a:pt x="201" y="1053"/>
                      <a:pt x="283" y="852"/>
                    </a:cubicBezTo>
                    <a:cubicBezTo>
                      <a:pt x="361" y="664"/>
                      <a:pt x="379" y="469"/>
                      <a:pt x="464" y="459"/>
                    </a:cubicBezTo>
                    <a:cubicBezTo>
                      <a:pt x="629" y="438"/>
                      <a:pt x="587" y="849"/>
                      <a:pt x="587" y="849"/>
                    </a:cubicBezTo>
                    <a:cubicBezTo>
                      <a:pt x="587" y="849"/>
                      <a:pt x="1055" y="19"/>
                      <a:pt x="1211" y="10"/>
                    </a:cubicBezTo>
                    <a:cubicBezTo>
                      <a:pt x="1395" y="-1"/>
                      <a:pt x="1133" y="554"/>
                      <a:pt x="1133" y="554"/>
                    </a:cubicBezTo>
                    <a:cubicBezTo>
                      <a:pt x="1133" y="554"/>
                      <a:pt x="1385" y="-51"/>
                      <a:pt x="1568" y="3"/>
                    </a:cubicBezTo>
                    <a:cubicBezTo>
                      <a:pt x="1720" y="48"/>
                      <a:pt x="1357" y="671"/>
                      <a:pt x="1357" y="671"/>
                    </a:cubicBezTo>
                    <a:cubicBezTo>
                      <a:pt x="1357" y="671"/>
                      <a:pt x="1646" y="141"/>
                      <a:pt x="1808" y="246"/>
                    </a:cubicBezTo>
                    <a:cubicBezTo>
                      <a:pt x="1937" y="330"/>
                      <a:pt x="1534" y="832"/>
                      <a:pt x="1534" y="832"/>
                    </a:cubicBezTo>
                    <a:cubicBezTo>
                      <a:pt x="1534" y="832"/>
                      <a:pt x="1783" y="573"/>
                      <a:pt x="1840" y="657"/>
                    </a:cubicBezTo>
                    <a:cubicBezTo>
                      <a:pt x="1909" y="759"/>
                      <a:pt x="1455" y="1537"/>
                      <a:pt x="1248" y="1736"/>
                    </a:cubicBezTo>
                    <a:cubicBezTo>
                      <a:pt x="1041" y="1935"/>
                      <a:pt x="897" y="2428"/>
                      <a:pt x="897" y="2428"/>
                    </a:cubicBezTo>
                    <a:lnTo>
                      <a:pt x="0" y="2079"/>
                    </a:lnTo>
                    <a:lnTo>
                      <a:pt x="238" y="1482"/>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32" name="Google Shape;854;p31">
                <a:extLst>
                  <a:ext uri="{FF2B5EF4-FFF2-40B4-BE49-F238E27FC236}">
                    <a16:creationId xmlns:a16="http://schemas.microsoft.com/office/drawing/2014/main" id="{1680D5DB-FDC4-15B5-3274-7D0A975DB37B}"/>
                  </a:ext>
                </a:extLst>
              </p:cNvPr>
              <p:cNvSpPr/>
              <p:nvPr/>
            </p:nvSpPr>
            <p:spPr>
              <a:xfrm>
                <a:off x="3879677" y="2360350"/>
                <a:ext cx="80280" cy="222120"/>
              </a:xfrm>
              <a:custGeom>
                <a:avLst/>
                <a:gdLst/>
                <a:ahLst/>
                <a:cxnLst/>
                <a:rect l="l" t="t" r="r" b="b"/>
                <a:pathLst>
                  <a:path w="223" h="617" extrusionOk="0">
                    <a:moveTo>
                      <a:pt x="186" y="617"/>
                    </a:moveTo>
                    <a:cubicBezTo>
                      <a:pt x="184" y="617"/>
                      <a:pt x="183" y="617"/>
                      <a:pt x="181" y="617"/>
                    </a:cubicBezTo>
                    <a:cubicBezTo>
                      <a:pt x="173" y="615"/>
                      <a:pt x="168" y="607"/>
                      <a:pt x="170" y="599"/>
                    </a:cubicBezTo>
                    <a:cubicBezTo>
                      <a:pt x="264" y="234"/>
                      <a:pt x="8" y="28"/>
                      <a:pt x="6" y="26"/>
                    </a:cubicBezTo>
                    <a:cubicBezTo>
                      <a:pt x="-1" y="21"/>
                      <a:pt x="-2" y="11"/>
                      <a:pt x="4" y="5"/>
                    </a:cubicBezTo>
                    <a:cubicBezTo>
                      <a:pt x="9" y="-2"/>
                      <a:pt x="20" y="-2"/>
                      <a:pt x="26" y="3"/>
                    </a:cubicBezTo>
                    <a:cubicBezTo>
                      <a:pt x="29" y="5"/>
                      <a:pt x="300" y="224"/>
                      <a:pt x="201" y="606"/>
                    </a:cubicBezTo>
                    <a:cubicBezTo>
                      <a:pt x="199" y="612"/>
                      <a:pt x="193" y="617"/>
                      <a:pt x="186" y="617"/>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3" name="Google Shape;855;p31">
                <a:extLst>
                  <a:ext uri="{FF2B5EF4-FFF2-40B4-BE49-F238E27FC236}">
                    <a16:creationId xmlns:a16="http://schemas.microsoft.com/office/drawing/2014/main" id="{81E4A80A-BA73-B725-3F01-1319E937C23C}"/>
                  </a:ext>
                </a:extLst>
              </p:cNvPr>
              <p:cNvSpPr/>
              <p:nvPr/>
            </p:nvSpPr>
            <p:spPr>
              <a:xfrm>
                <a:off x="4063277" y="2197630"/>
                <a:ext cx="50040" cy="90720"/>
              </a:xfrm>
              <a:custGeom>
                <a:avLst/>
                <a:gdLst/>
                <a:ahLst/>
                <a:cxnLst/>
                <a:rect l="l" t="t" r="r" b="b"/>
                <a:pathLst>
                  <a:path w="139" h="252" extrusionOk="0">
                    <a:moveTo>
                      <a:pt x="16" y="252"/>
                    </a:moveTo>
                    <a:cubicBezTo>
                      <a:pt x="14" y="252"/>
                      <a:pt x="12" y="252"/>
                      <a:pt x="10" y="251"/>
                    </a:cubicBezTo>
                    <a:cubicBezTo>
                      <a:pt x="1" y="248"/>
                      <a:pt x="-2" y="239"/>
                      <a:pt x="1" y="231"/>
                    </a:cubicBezTo>
                    <a:lnTo>
                      <a:pt x="108" y="9"/>
                    </a:lnTo>
                    <a:cubicBezTo>
                      <a:pt x="112" y="1"/>
                      <a:pt x="121" y="-2"/>
                      <a:pt x="129" y="1"/>
                    </a:cubicBezTo>
                    <a:cubicBezTo>
                      <a:pt x="137" y="4"/>
                      <a:pt x="141" y="13"/>
                      <a:pt x="137" y="21"/>
                    </a:cubicBezTo>
                    <a:lnTo>
                      <a:pt x="31" y="244"/>
                    </a:lnTo>
                    <a:cubicBezTo>
                      <a:pt x="28" y="249"/>
                      <a:pt x="22" y="252"/>
                      <a:pt x="16" y="252"/>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4" name="Google Shape;856;p31">
                <a:extLst>
                  <a:ext uri="{FF2B5EF4-FFF2-40B4-BE49-F238E27FC236}">
                    <a16:creationId xmlns:a16="http://schemas.microsoft.com/office/drawing/2014/main" id="{FF6E9AD0-E455-32D5-F239-0AD5F8435D6C}"/>
                  </a:ext>
                </a:extLst>
              </p:cNvPr>
              <p:cNvSpPr/>
              <p:nvPr/>
            </p:nvSpPr>
            <p:spPr>
              <a:xfrm>
                <a:off x="4146077" y="2233270"/>
                <a:ext cx="54720" cy="93960"/>
              </a:xfrm>
              <a:custGeom>
                <a:avLst/>
                <a:gdLst/>
                <a:ahLst/>
                <a:cxnLst/>
                <a:rect l="l" t="t" r="r" b="b"/>
                <a:pathLst>
                  <a:path w="152" h="261" extrusionOk="0">
                    <a:moveTo>
                      <a:pt x="16" y="261"/>
                    </a:moveTo>
                    <a:cubicBezTo>
                      <a:pt x="14" y="261"/>
                      <a:pt x="11" y="261"/>
                      <a:pt x="9" y="260"/>
                    </a:cubicBezTo>
                    <a:cubicBezTo>
                      <a:pt x="2" y="256"/>
                      <a:pt x="-2" y="247"/>
                      <a:pt x="2" y="239"/>
                    </a:cubicBezTo>
                    <a:lnTo>
                      <a:pt x="122" y="9"/>
                    </a:lnTo>
                    <a:cubicBezTo>
                      <a:pt x="125" y="1"/>
                      <a:pt x="134" y="-2"/>
                      <a:pt x="143" y="1"/>
                    </a:cubicBezTo>
                    <a:cubicBezTo>
                      <a:pt x="150" y="5"/>
                      <a:pt x="154" y="14"/>
                      <a:pt x="150" y="22"/>
                    </a:cubicBezTo>
                    <a:lnTo>
                      <a:pt x="30" y="252"/>
                    </a:lnTo>
                    <a:cubicBezTo>
                      <a:pt x="28" y="258"/>
                      <a:pt x="22" y="261"/>
                      <a:pt x="16" y="261"/>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35" name="Google Shape;857;p31">
                <a:extLst>
                  <a:ext uri="{FF2B5EF4-FFF2-40B4-BE49-F238E27FC236}">
                    <a16:creationId xmlns:a16="http://schemas.microsoft.com/office/drawing/2014/main" id="{02C0A959-43FD-7FE6-5C7F-86D0490F0478}"/>
                  </a:ext>
                </a:extLst>
              </p:cNvPr>
              <p:cNvSpPr/>
              <p:nvPr/>
            </p:nvSpPr>
            <p:spPr>
              <a:xfrm>
                <a:off x="4206197" y="2319310"/>
                <a:ext cx="52920" cy="66600"/>
              </a:xfrm>
              <a:custGeom>
                <a:avLst/>
                <a:gdLst/>
                <a:ahLst/>
                <a:cxnLst/>
                <a:rect l="l" t="t" r="r" b="b"/>
                <a:pathLst>
                  <a:path w="147" h="185" extrusionOk="0">
                    <a:moveTo>
                      <a:pt x="16" y="185"/>
                    </a:moveTo>
                    <a:cubicBezTo>
                      <a:pt x="12" y="185"/>
                      <a:pt x="9" y="184"/>
                      <a:pt x="7" y="183"/>
                    </a:cubicBezTo>
                    <a:cubicBezTo>
                      <a:pt x="-1" y="178"/>
                      <a:pt x="-3" y="169"/>
                      <a:pt x="2" y="162"/>
                    </a:cubicBezTo>
                    <a:lnTo>
                      <a:pt x="118" y="7"/>
                    </a:lnTo>
                    <a:cubicBezTo>
                      <a:pt x="122" y="0"/>
                      <a:pt x="133" y="-2"/>
                      <a:pt x="140" y="3"/>
                    </a:cubicBezTo>
                    <a:cubicBezTo>
                      <a:pt x="147" y="8"/>
                      <a:pt x="149" y="17"/>
                      <a:pt x="144" y="23"/>
                    </a:cubicBezTo>
                    <a:lnTo>
                      <a:pt x="29" y="179"/>
                    </a:lnTo>
                    <a:cubicBezTo>
                      <a:pt x="26" y="183"/>
                      <a:pt x="20" y="185"/>
                      <a:pt x="16" y="185"/>
                    </a:cubicBezTo>
                    <a:close/>
                  </a:path>
                </a:pathLst>
              </a:custGeom>
              <a:solidFill>
                <a:srgbClr val="0D0F1C"/>
              </a:solidFill>
              <a:ln>
                <a:noFill/>
              </a:ln>
            </p:spPr>
            <p:txBody>
              <a:bodyPr spcFirstLastPara="1" wrap="square" lIns="113389" tIns="27213" rIns="113389" bIns="27213" anchor="ctr" anchorCtr="1">
                <a:noAutofit/>
              </a:bodyPr>
              <a:lstStyle/>
              <a:p>
                <a:endParaRPr sz="2268"/>
              </a:p>
            </p:txBody>
          </p:sp>
          <p:sp>
            <p:nvSpPr>
              <p:cNvPr id="136" name="Google Shape;858;p31">
                <a:extLst>
                  <a:ext uri="{FF2B5EF4-FFF2-40B4-BE49-F238E27FC236}">
                    <a16:creationId xmlns:a16="http://schemas.microsoft.com/office/drawing/2014/main" id="{3D2071D6-19FF-F614-2D3E-86C7E90A160C}"/>
                  </a:ext>
                </a:extLst>
              </p:cNvPr>
              <p:cNvSpPr/>
              <p:nvPr/>
            </p:nvSpPr>
            <p:spPr>
              <a:xfrm>
                <a:off x="2854397" y="2806390"/>
                <a:ext cx="865800" cy="1737360"/>
              </a:xfrm>
              <a:custGeom>
                <a:avLst/>
                <a:gdLst/>
                <a:ahLst/>
                <a:cxnLst/>
                <a:rect l="l" t="t" r="r" b="b"/>
                <a:pathLst>
                  <a:path w="2405" h="4826" extrusionOk="0">
                    <a:moveTo>
                      <a:pt x="1951" y="820"/>
                    </a:moveTo>
                    <a:lnTo>
                      <a:pt x="2405" y="1615"/>
                    </a:lnTo>
                    <a:lnTo>
                      <a:pt x="1566" y="2200"/>
                    </a:lnTo>
                    <a:lnTo>
                      <a:pt x="1839" y="4662"/>
                    </a:lnTo>
                    <a:cubicBezTo>
                      <a:pt x="1412" y="4741"/>
                      <a:pt x="612" y="4814"/>
                      <a:pt x="198" y="4826"/>
                    </a:cubicBezTo>
                    <a:cubicBezTo>
                      <a:pt x="137" y="4276"/>
                      <a:pt x="-70" y="2564"/>
                      <a:pt x="24" y="1686"/>
                    </a:cubicBezTo>
                    <a:cubicBezTo>
                      <a:pt x="111" y="870"/>
                      <a:pt x="320" y="422"/>
                      <a:pt x="604" y="0"/>
                    </a:cubicBezTo>
                    <a:cubicBezTo>
                      <a:pt x="730" y="29"/>
                      <a:pt x="851" y="58"/>
                      <a:pt x="962" y="85"/>
                    </a:cubicBezTo>
                    <a:cubicBezTo>
                      <a:pt x="1387" y="192"/>
                      <a:pt x="1744" y="458"/>
                      <a:pt x="1951" y="820"/>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37" name="Google Shape;859;p31">
                <a:extLst>
                  <a:ext uri="{FF2B5EF4-FFF2-40B4-BE49-F238E27FC236}">
                    <a16:creationId xmlns:a16="http://schemas.microsoft.com/office/drawing/2014/main" id="{83B2C0AE-0413-4E06-4005-65F2D1C6969C}"/>
                  </a:ext>
                </a:extLst>
              </p:cNvPr>
              <p:cNvSpPr/>
              <p:nvPr/>
            </p:nvSpPr>
            <p:spPr>
              <a:xfrm>
                <a:off x="3220157" y="2755630"/>
                <a:ext cx="815040" cy="1349640"/>
              </a:xfrm>
              <a:custGeom>
                <a:avLst/>
                <a:gdLst/>
                <a:ahLst/>
                <a:cxnLst/>
                <a:rect l="l" t="t" r="r" b="b"/>
                <a:pathLst>
                  <a:path w="2264" h="3749" extrusionOk="0">
                    <a:moveTo>
                      <a:pt x="1102" y="331"/>
                    </a:moveTo>
                    <a:lnTo>
                      <a:pt x="1264" y="42"/>
                    </a:lnTo>
                    <a:cubicBezTo>
                      <a:pt x="1285" y="6"/>
                      <a:pt x="1333" y="-10"/>
                      <a:pt x="1374" y="7"/>
                    </a:cubicBezTo>
                    <a:lnTo>
                      <a:pt x="2213" y="349"/>
                    </a:lnTo>
                    <a:cubicBezTo>
                      <a:pt x="2251" y="364"/>
                      <a:pt x="2271" y="403"/>
                      <a:pt x="2261" y="440"/>
                    </a:cubicBezTo>
                    <a:lnTo>
                      <a:pt x="2174" y="774"/>
                    </a:lnTo>
                    <a:cubicBezTo>
                      <a:pt x="2174" y="774"/>
                      <a:pt x="2423" y="1326"/>
                      <a:pt x="2086" y="2418"/>
                    </a:cubicBezTo>
                    <a:cubicBezTo>
                      <a:pt x="1723" y="3596"/>
                      <a:pt x="620" y="4071"/>
                      <a:pt x="206" y="3521"/>
                    </a:cubicBezTo>
                    <a:cubicBezTo>
                      <a:pt x="-382" y="2739"/>
                      <a:pt x="401" y="894"/>
                      <a:pt x="1102" y="331"/>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38" name="Google Shape;860;p31">
                <a:extLst>
                  <a:ext uri="{FF2B5EF4-FFF2-40B4-BE49-F238E27FC236}">
                    <a16:creationId xmlns:a16="http://schemas.microsoft.com/office/drawing/2014/main" id="{58E61AF9-5286-E387-1B4F-B8E5B85046BF}"/>
                  </a:ext>
                </a:extLst>
              </p:cNvPr>
              <p:cNvSpPr/>
              <p:nvPr/>
            </p:nvSpPr>
            <p:spPr>
              <a:xfrm>
                <a:off x="3611117" y="2869750"/>
                <a:ext cx="397440" cy="169920"/>
              </a:xfrm>
              <a:custGeom>
                <a:avLst/>
                <a:gdLst/>
                <a:ahLst/>
                <a:cxnLst/>
                <a:rect l="l" t="t" r="r" b="b"/>
                <a:pathLst>
                  <a:path w="1104" h="472" extrusionOk="0">
                    <a:moveTo>
                      <a:pt x="1088" y="472"/>
                    </a:moveTo>
                    <a:cubicBezTo>
                      <a:pt x="1085" y="472"/>
                      <a:pt x="1082" y="471"/>
                      <a:pt x="1080" y="470"/>
                    </a:cubicBezTo>
                    <a:cubicBezTo>
                      <a:pt x="611" y="207"/>
                      <a:pt x="17" y="30"/>
                      <a:pt x="11" y="29"/>
                    </a:cubicBezTo>
                    <a:cubicBezTo>
                      <a:pt x="3" y="26"/>
                      <a:pt x="-2" y="18"/>
                      <a:pt x="1" y="10"/>
                    </a:cubicBezTo>
                    <a:cubicBezTo>
                      <a:pt x="3" y="2"/>
                      <a:pt x="13" y="-2"/>
                      <a:pt x="21" y="0"/>
                    </a:cubicBezTo>
                    <a:cubicBezTo>
                      <a:pt x="27" y="2"/>
                      <a:pt x="624" y="179"/>
                      <a:pt x="1096" y="445"/>
                    </a:cubicBezTo>
                    <a:cubicBezTo>
                      <a:pt x="1104" y="449"/>
                      <a:pt x="1106" y="458"/>
                      <a:pt x="1101" y="465"/>
                    </a:cubicBezTo>
                    <a:cubicBezTo>
                      <a:pt x="1098" y="470"/>
                      <a:pt x="1093" y="472"/>
                      <a:pt x="1088" y="47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39" name="Google Shape;861;p31">
                <a:extLst>
                  <a:ext uri="{FF2B5EF4-FFF2-40B4-BE49-F238E27FC236}">
                    <a16:creationId xmlns:a16="http://schemas.microsoft.com/office/drawing/2014/main" id="{ABDFF40E-35F7-2FCD-09DC-9CE272269691}"/>
                  </a:ext>
                </a:extLst>
              </p:cNvPr>
              <p:cNvSpPr/>
              <p:nvPr/>
            </p:nvSpPr>
            <p:spPr>
              <a:xfrm>
                <a:off x="3204677" y="2999710"/>
                <a:ext cx="289800" cy="586440"/>
              </a:xfrm>
              <a:custGeom>
                <a:avLst/>
                <a:gdLst/>
                <a:ahLst/>
                <a:cxnLst/>
                <a:rect l="l" t="t" r="r" b="b"/>
                <a:pathLst>
                  <a:path w="805" h="1629" extrusionOk="0">
                    <a:moveTo>
                      <a:pt x="16" y="1629"/>
                    </a:moveTo>
                    <a:cubicBezTo>
                      <a:pt x="15" y="1629"/>
                      <a:pt x="14" y="1629"/>
                      <a:pt x="14" y="1629"/>
                    </a:cubicBezTo>
                    <a:cubicBezTo>
                      <a:pt x="5" y="1627"/>
                      <a:pt x="-1" y="1620"/>
                      <a:pt x="0" y="1611"/>
                    </a:cubicBezTo>
                    <a:cubicBezTo>
                      <a:pt x="165" y="721"/>
                      <a:pt x="770" y="13"/>
                      <a:pt x="777" y="6"/>
                    </a:cubicBezTo>
                    <a:cubicBezTo>
                      <a:pt x="782" y="-1"/>
                      <a:pt x="793" y="-2"/>
                      <a:pt x="799" y="4"/>
                    </a:cubicBezTo>
                    <a:cubicBezTo>
                      <a:pt x="806" y="9"/>
                      <a:pt x="807" y="18"/>
                      <a:pt x="801" y="25"/>
                    </a:cubicBezTo>
                    <a:cubicBezTo>
                      <a:pt x="796" y="32"/>
                      <a:pt x="195" y="734"/>
                      <a:pt x="32" y="1616"/>
                    </a:cubicBezTo>
                    <a:cubicBezTo>
                      <a:pt x="31" y="1623"/>
                      <a:pt x="24" y="1629"/>
                      <a:pt x="16" y="162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40" name="Google Shape;862;p31">
                <a:extLst>
                  <a:ext uri="{FF2B5EF4-FFF2-40B4-BE49-F238E27FC236}">
                    <a16:creationId xmlns:a16="http://schemas.microsoft.com/office/drawing/2014/main" id="{10AA4FAC-9E5D-8C5F-24A4-C8E291484258}"/>
                  </a:ext>
                </a:extLst>
              </p:cNvPr>
              <p:cNvSpPr/>
              <p:nvPr/>
            </p:nvSpPr>
            <p:spPr>
              <a:xfrm>
                <a:off x="3208637" y="3908350"/>
                <a:ext cx="277560" cy="198360"/>
              </a:xfrm>
              <a:custGeom>
                <a:avLst/>
                <a:gdLst/>
                <a:ahLst/>
                <a:cxnLst/>
                <a:rect l="l" t="t" r="r" b="b"/>
                <a:pathLst>
                  <a:path w="771" h="551" extrusionOk="0">
                    <a:moveTo>
                      <a:pt x="690" y="551"/>
                    </a:moveTo>
                    <a:cubicBezTo>
                      <a:pt x="447" y="551"/>
                      <a:pt x="156" y="413"/>
                      <a:pt x="1" y="20"/>
                    </a:cubicBezTo>
                    <a:cubicBezTo>
                      <a:pt x="-2" y="13"/>
                      <a:pt x="2" y="4"/>
                      <a:pt x="10" y="1"/>
                    </a:cubicBezTo>
                    <a:cubicBezTo>
                      <a:pt x="19" y="-2"/>
                      <a:pt x="28" y="2"/>
                      <a:pt x="31" y="10"/>
                    </a:cubicBezTo>
                    <a:cubicBezTo>
                      <a:pt x="194" y="424"/>
                      <a:pt x="511" y="543"/>
                      <a:pt x="753" y="517"/>
                    </a:cubicBezTo>
                    <a:cubicBezTo>
                      <a:pt x="762" y="516"/>
                      <a:pt x="770" y="523"/>
                      <a:pt x="771" y="531"/>
                    </a:cubicBezTo>
                    <a:cubicBezTo>
                      <a:pt x="772" y="539"/>
                      <a:pt x="766" y="546"/>
                      <a:pt x="757" y="547"/>
                    </a:cubicBezTo>
                    <a:cubicBezTo>
                      <a:pt x="735" y="550"/>
                      <a:pt x="713" y="551"/>
                      <a:pt x="690" y="55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41" name="Google Shape;863;p31">
                <a:extLst>
                  <a:ext uri="{FF2B5EF4-FFF2-40B4-BE49-F238E27FC236}">
                    <a16:creationId xmlns:a16="http://schemas.microsoft.com/office/drawing/2014/main" id="{3CB86E2A-82F4-A051-D281-A3EE338D81A9}"/>
                  </a:ext>
                </a:extLst>
              </p:cNvPr>
              <p:cNvSpPr/>
              <p:nvPr/>
            </p:nvSpPr>
            <p:spPr>
              <a:xfrm>
                <a:off x="2308637" y="2614510"/>
                <a:ext cx="279360" cy="443520"/>
              </a:xfrm>
              <a:custGeom>
                <a:avLst/>
                <a:gdLst/>
                <a:ahLst/>
                <a:cxnLst/>
                <a:rect l="l" t="t" r="r" b="b"/>
                <a:pathLst>
                  <a:path w="776" h="1232" extrusionOk="0">
                    <a:moveTo>
                      <a:pt x="179" y="1232"/>
                    </a:moveTo>
                    <a:cubicBezTo>
                      <a:pt x="179" y="1232"/>
                      <a:pt x="-80" y="607"/>
                      <a:pt x="25" y="267"/>
                    </a:cubicBezTo>
                    <a:cubicBezTo>
                      <a:pt x="131" y="-72"/>
                      <a:pt x="776" y="9"/>
                      <a:pt x="776" y="9"/>
                    </a:cubicBezTo>
                    <a:lnTo>
                      <a:pt x="698" y="327"/>
                    </a:lnTo>
                    <a:cubicBezTo>
                      <a:pt x="698" y="327"/>
                      <a:pt x="282" y="243"/>
                      <a:pt x="179" y="1232"/>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42" name="Google Shape;864;p31">
                <a:extLst>
                  <a:ext uri="{FF2B5EF4-FFF2-40B4-BE49-F238E27FC236}">
                    <a16:creationId xmlns:a16="http://schemas.microsoft.com/office/drawing/2014/main" id="{FCEB41D0-BE57-F0A0-4B8F-6C3C6510D184}"/>
                  </a:ext>
                </a:extLst>
              </p:cNvPr>
              <p:cNvSpPr/>
              <p:nvPr/>
            </p:nvSpPr>
            <p:spPr>
              <a:xfrm>
                <a:off x="2863037" y="2646910"/>
                <a:ext cx="240120" cy="480240"/>
              </a:xfrm>
              <a:custGeom>
                <a:avLst/>
                <a:gdLst/>
                <a:ahLst/>
                <a:cxnLst/>
                <a:rect l="l" t="t" r="r" b="b"/>
                <a:pathLst>
                  <a:path w="667" h="1334" extrusionOk="0">
                    <a:moveTo>
                      <a:pt x="18" y="1"/>
                    </a:moveTo>
                    <a:cubicBezTo>
                      <a:pt x="43" y="-5"/>
                      <a:pt x="578" y="29"/>
                      <a:pt x="659" y="267"/>
                    </a:cubicBezTo>
                    <a:cubicBezTo>
                      <a:pt x="740" y="506"/>
                      <a:pt x="156" y="1334"/>
                      <a:pt x="156" y="1334"/>
                    </a:cubicBezTo>
                    <a:cubicBezTo>
                      <a:pt x="156" y="1334"/>
                      <a:pt x="135" y="675"/>
                      <a:pt x="135" y="518"/>
                    </a:cubicBezTo>
                    <a:cubicBezTo>
                      <a:pt x="135" y="361"/>
                      <a:pt x="0" y="321"/>
                      <a:pt x="0" y="321"/>
                    </a:cubicBezTo>
                    <a:lnTo>
                      <a:pt x="18" y="1"/>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143" name="Google Shape;865;p31">
                <a:extLst>
                  <a:ext uri="{FF2B5EF4-FFF2-40B4-BE49-F238E27FC236}">
                    <a16:creationId xmlns:a16="http://schemas.microsoft.com/office/drawing/2014/main" id="{3351A63F-8CC7-D8FB-17A8-32E4B23EDB33}"/>
                  </a:ext>
                </a:extLst>
              </p:cNvPr>
              <p:cNvSpPr/>
              <p:nvPr/>
            </p:nvSpPr>
            <p:spPr>
              <a:xfrm>
                <a:off x="2386397" y="2329750"/>
                <a:ext cx="283680" cy="195120"/>
              </a:xfrm>
              <a:custGeom>
                <a:avLst/>
                <a:gdLst/>
                <a:ahLst/>
                <a:cxnLst/>
                <a:rect l="l" t="t" r="r" b="b"/>
                <a:pathLst>
                  <a:path w="788" h="542" extrusionOk="0">
                    <a:moveTo>
                      <a:pt x="742" y="3"/>
                    </a:moveTo>
                    <a:cubicBezTo>
                      <a:pt x="742" y="3"/>
                      <a:pt x="235" y="-45"/>
                      <a:pt x="0" y="256"/>
                    </a:cubicBezTo>
                    <a:cubicBezTo>
                      <a:pt x="0" y="256"/>
                      <a:pt x="266" y="599"/>
                      <a:pt x="591" y="534"/>
                    </a:cubicBezTo>
                    <a:cubicBezTo>
                      <a:pt x="916" y="468"/>
                      <a:pt x="742" y="3"/>
                      <a:pt x="742" y="3"/>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4" name="Google Shape;866;p31">
                <a:extLst>
                  <a:ext uri="{FF2B5EF4-FFF2-40B4-BE49-F238E27FC236}">
                    <a16:creationId xmlns:a16="http://schemas.microsoft.com/office/drawing/2014/main" id="{A056F9DA-8BC9-233B-A5C9-ECBF30404E29}"/>
                  </a:ext>
                </a:extLst>
              </p:cNvPr>
              <p:cNvSpPr/>
              <p:nvPr/>
            </p:nvSpPr>
            <p:spPr>
              <a:xfrm>
                <a:off x="2541557" y="2040310"/>
                <a:ext cx="694800" cy="628920"/>
              </a:xfrm>
              <a:custGeom>
                <a:avLst/>
                <a:gdLst/>
                <a:ahLst/>
                <a:cxnLst/>
                <a:rect l="l" t="t" r="r" b="b"/>
                <a:pathLst>
                  <a:path w="1930" h="1747" extrusionOk="0">
                    <a:moveTo>
                      <a:pt x="1930" y="886"/>
                    </a:moveTo>
                    <a:cubicBezTo>
                      <a:pt x="1907" y="1267"/>
                      <a:pt x="1589" y="1534"/>
                      <a:pt x="1300" y="1551"/>
                    </a:cubicBezTo>
                    <a:cubicBezTo>
                      <a:pt x="979" y="1570"/>
                      <a:pt x="806" y="1555"/>
                      <a:pt x="811" y="1580"/>
                    </a:cubicBezTo>
                    <a:cubicBezTo>
                      <a:pt x="819" y="1611"/>
                      <a:pt x="828" y="1641"/>
                      <a:pt x="838" y="1669"/>
                    </a:cubicBezTo>
                    <a:cubicBezTo>
                      <a:pt x="806" y="1690"/>
                      <a:pt x="775" y="1716"/>
                      <a:pt x="745" y="1747"/>
                    </a:cubicBezTo>
                    <a:cubicBezTo>
                      <a:pt x="689" y="1649"/>
                      <a:pt x="654" y="1532"/>
                      <a:pt x="649" y="1399"/>
                    </a:cubicBezTo>
                    <a:cubicBezTo>
                      <a:pt x="624" y="868"/>
                      <a:pt x="157" y="417"/>
                      <a:pt x="157" y="417"/>
                    </a:cubicBezTo>
                    <a:cubicBezTo>
                      <a:pt x="157" y="417"/>
                      <a:pt x="-128" y="305"/>
                      <a:pt x="71" y="102"/>
                    </a:cubicBezTo>
                    <a:cubicBezTo>
                      <a:pt x="269" y="-101"/>
                      <a:pt x="721" y="62"/>
                      <a:pt x="721" y="62"/>
                    </a:cubicBezTo>
                    <a:cubicBezTo>
                      <a:pt x="721" y="62"/>
                      <a:pt x="745" y="51"/>
                      <a:pt x="786" y="38"/>
                    </a:cubicBezTo>
                    <a:cubicBezTo>
                      <a:pt x="956" y="-15"/>
                      <a:pt x="1137" y="65"/>
                      <a:pt x="1210" y="218"/>
                    </a:cubicBezTo>
                    <a:cubicBezTo>
                      <a:pt x="1210" y="218"/>
                      <a:pt x="1210" y="219"/>
                      <a:pt x="1211" y="220"/>
                    </a:cubicBezTo>
                    <a:cubicBezTo>
                      <a:pt x="1254" y="309"/>
                      <a:pt x="1323" y="403"/>
                      <a:pt x="1436" y="481"/>
                    </a:cubicBezTo>
                    <a:cubicBezTo>
                      <a:pt x="1468" y="504"/>
                      <a:pt x="1505" y="525"/>
                      <a:pt x="1546" y="544"/>
                    </a:cubicBezTo>
                    <a:cubicBezTo>
                      <a:pt x="1722" y="628"/>
                      <a:pt x="1846" y="761"/>
                      <a:pt x="1930" y="88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5" name="Google Shape;867;p31">
                <a:extLst>
                  <a:ext uri="{FF2B5EF4-FFF2-40B4-BE49-F238E27FC236}">
                    <a16:creationId xmlns:a16="http://schemas.microsoft.com/office/drawing/2014/main" id="{A6884256-A5EA-A998-2110-FC49B6810C2D}"/>
                  </a:ext>
                </a:extLst>
              </p:cNvPr>
              <p:cNvSpPr/>
              <p:nvPr/>
            </p:nvSpPr>
            <p:spPr>
              <a:xfrm>
                <a:off x="2484677" y="2099350"/>
                <a:ext cx="484200" cy="510120"/>
              </a:xfrm>
              <a:custGeom>
                <a:avLst/>
                <a:gdLst/>
                <a:ahLst/>
                <a:cxnLst/>
                <a:rect l="l" t="t" r="r" b="b"/>
                <a:pathLst>
                  <a:path w="1345" h="1417" extrusionOk="0">
                    <a:moveTo>
                      <a:pt x="1299" y="763"/>
                    </a:moveTo>
                    <a:cubicBezTo>
                      <a:pt x="1057" y="1481"/>
                      <a:pt x="691" y="1424"/>
                      <a:pt x="581" y="1410"/>
                    </a:cubicBezTo>
                    <a:cubicBezTo>
                      <a:pt x="474" y="1395"/>
                      <a:pt x="-145" y="1291"/>
                      <a:pt x="31" y="678"/>
                    </a:cubicBezTo>
                    <a:cubicBezTo>
                      <a:pt x="38" y="653"/>
                      <a:pt x="46" y="628"/>
                      <a:pt x="56" y="602"/>
                    </a:cubicBezTo>
                    <a:cubicBezTo>
                      <a:pt x="61" y="588"/>
                      <a:pt x="65" y="575"/>
                      <a:pt x="71" y="562"/>
                    </a:cubicBezTo>
                    <a:cubicBezTo>
                      <a:pt x="329" y="-80"/>
                      <a:pt x="887" y="-85"/>
                      <a:pt x="1172" y="120"/>
                    </a:cubicBezTo>
                    <a:cubicBezTo>
                      <a:pt x="1463" y="329"/>
                      <a:pt x="1299" y="763"/>
                      <a:pt x="1299" y="763"/>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6" name="Google Shape;868;p31">
                <a:extLst>
                  <a:ext uri="{FF2B5EF4-FFF2-40B4-BE49-F238E27FC236}">
                    <a16:creationId xmlns:a16="http://schemas.microsoft.com/office/drawing/2014/main" id="{A1D84ACA-612E-A875-25E3-37ABEEA82A72}"/>
                  </a:ext>
                </a:extLst>
              </p:cNvPr>
              <p:cNvSpPr/>
              <p:nvPr/>
            </p:nvSpPr>
            <p:spPr>
              <a:xfrm>
                <a:off x="2556677" y="2504710"/>
                <a:ext cx="323640" cy="305280"/>
              </a:xfrm>
              <a:custGeom>
                <a:avLst/>
                <a:gdLst/>
                <a:ahLst/>
                <a:cxnLst/>
                <a:rect l="l" t="t" r="r" b="b"/>
                <a:pathLst>
                  <a:path w="899" h="848" extrusionOk="0">
                    <a:moveTo>
                      <a:pt x="899" y="0"/>
                    </a:moveTo>
                    <a:lnTo>
                      <a:pt x="850" y="713"/>
                    </a:lnTo>
                    <a:lnTo>
                      <a:pt x="848" y="747"/>
                    </a:lnTo>
                    <a:cubicBezTo>
                      <a:pt x="819" y="821"/>
                      <a:pt x="630" y="863"/>
                      <a:pt x="410" y="842"/>
                    </a:cubicBezTo>
                    <a:cubicBezTo>
                      <a:pt x="184" y="821"/>
                      <a:pt x="6" y="742"/>
                      <a:pt x="0" y="662"/>
                    </a:cubicBezTo>
                    <a:lnTo>
                      <a:pt x="9" y="626"/>
                    </a:lnTo>
                    <a:lnTo>
                      <a:pt x="9" y="626"/>
                    </a:lnTo>
                    <a:lnTo>
                      <a:pt x="117" y="178"/>
                    </a:lnTo>
                    <a:lnTo>
                      <a:pt x="899" y="0"/>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7" name="Google Shape;869;p31">
                <a:extLst>
                  <a:ext uri="{FF2B5EF4-FFF2-40B4-BE49-F238E27FC236}">
                    <a16:creationId xmlns:a16="http://schemas.microsoft.com/office/drawing/2014/main" id="{C9432506-C105-1E68-F623-2E9FEEC0983A}"/>
                  </a:ext>
                </a:extLst>
              </p:cNvPr>
              <p:cNvSpPr/>
              <p:nvPr/>
            </p:nvSpPr>
            <p:spPr>
              <a:xfrm>
                <a:off x="2764037" y="2074870"/>
                <a:ext cx="306000" cy="264960"/>
              </a:xfrm>
              <a:custGeom>
                <a:avLst/>
                <a:gdLst/>
                <a:ahLst/>
                <a:cxnLst/>
                <a:rect l="l" t="t" r="r" b="b"/>
                <a:pathLst>
                  <a:path w="850" h="736" extrusionOk="0">
                    <a:moveTo>
                      <a:pt x="550" y="736"/>
                    </a:moveTo>
                    <a:cubicBezTo>
                      <a:pt x="-97" y="714"/>
                      <a:pt x="6" y="27"/>
                      <a:pt x="6" y="27"/>
                    </a:cubicBezTo>
                    <a:cubicBezTo>
                      <a:pt x="235" y="-37"/>
                      <a:pt x="441" y="19"/>
                      <a:pt x="593" y="124"/>
                    </a:cubicBezTo>
                    <a:cubicBezTo>
                      <a:pt x="636" y="213"/>
                      <a:pt x="705" y="307"/>
                      <a:pt x="818" y="385"/>
                    </a:cubicBezTo>
                    <a:cubicBezTo>
                      <a:pt x="898" y="568"/>
                      <a:pt x="837" y="745"/>
                      <a:pt x="550" y="73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48" name="Google Shape;870;p31">
                <a:extLst>
                  <a:ext uri="{FF2B5EF4-FFF2-40B4-BE49-F238E27FC236}">
                    <a16:creationId xmlns:a16="http://schemas.microsoft.com/office/drawing/2014/main" id="{84D92745-44A0-2D1C-6442-80FC12314277}"/>
                  </a:ext>
                </a:extLst>
              </p:cNvPr>
              <p:cNvSpPr/>
              <p:nvPr/>
            </p:nvSpPr>
            <p:spPr>
              <a:xfrm>
                <a:off x="2827037" y="2320390"/>
                <a:ext cx="230400" cy="221400"/>
              </a:xfrm>
              <a:custGeom>
                <a:avLst/>
                <a:gdLst/>
                <a:ahLst/>
                <a:cxnLst/>
                <a:rect l="l" t="t" r="r" b="b"/>
                <a:pathLst>
                  <a:path w="640" h="615" extrusionOk="0">
                    <a:moveTo>
                      <a:pt x="12" y="229"/>
                    </a:moveTo>
                    <a:cubicBezTo>
                      <a:pt x="-36" y="393"/>
                      <a:pt x="63" y="560"/>
                      <a:pt x="233" y="604"/>
                    </a:cubicBezTo>
                    <a:cubicBezTo>
                      <a:pt x="403" y="648"/>
                      <a:pt x="580" y="550"/>
                      <a:pt x="628" y="386"/>
                    </a:cubicBezTo>
                    <a:cubicBezTo>
                      <a:pt x="676" y="223"/>
                      <a:pt x="577" y="55"/>
                      <a:pt x="407" y="11"/>
                    </a:cubicBezTo>
                    <a:cubicBezTo>
                      <a:pt x="237" y="-33"/>
                      <a:pt x="61" y="65"/>
                      <a:pt x="12" y="229"/>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49" name="Google Shape;871;p31">
                <a:extLst>
                  <a:ext uri="{FF2B5EF4-FFF2-40B4-BE49-F238E27FC236}">
                    <a16:creationId xmlns:a16="http://schemas.microsoft.com/office/drawing/2014/main" id="{99A119A1-33F5-6797-ED31-4039BB113398}"/>
                  </a:ext>
                </a:extLst>
              </p:cNvPr>
              <p:cNvSpPr/>
              <p:nvPr/>
            </p:nvSpPr>
            <p:spPr>
              <a:xfrm>
                <a:off x="2593757" y="2551870"/>
                <a:ext cx="225360" cy="52920"/>
              </a:xfrm>
              <a:custGeom>
                <a:avLst/>
                <a:gdLst/>
                <a:ahLst/>
                <a:cxnLst/>
                <a:rect l="l" t="t" r="r" b="b"/>
                <a:pathLst>
                  <a:path w="626" h="147" extrusionOk="0">
                    <a:moveTo>
                      <a:pt x="266" y="147"/>
                    </a:moveTo>
                    <a:cubicBezTo>
                      <a:pt x="168" y="147"/>
                      <a:pt x="79" y="121"/>
                      <a:pt x="8" y="89"/>
                    </a:cubicBezTo>
                    <a:cubicBezTo>
                      <a:pt x="1" y="86"/>
                      <a:pt x="-3" y="77"/>
                      <a:pt x="1" y="69"/>
                    </a:cubicBezTo>
                    <a:cubicBezTo>
                      <a:pt x="5" y="62"/>
                      <a:pt x="15" y="59"/>
                      <a:pt x="22" y="62"/>
                    </a:cubicBezTo>
                    <a:cubicBezTo>
                      <a:pt x="162" y="124"/>
                      <a:pt x="375" y="164"/>
                      <a:pt x="600" y="3"/>
                    </a:cubicBezTo>
                    <a:cubicBezTo>
                      <a:pt x="607" y="-2"/>
                      <a:pt x="617" y="-1"/>
                      <a:pt x="622" y="6"/>
                    </a:cubicBezTo>
                    <a:cubicBezTo>
                      <a:pt x="628" y="12"/>
                      <a:pt x="626" y="22"/>
                      <a:pt x="620" y="27"/>
                    </a:cubicBezTo>
                    <a:cubicBezTo>
                      <a:pt x="496" y="115"/>
                      <a:pt x="375" y="147"/>
                      <a:pt x="266" y="147"/>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150" name="Google Shape;872;p31">
                <a:extLst>
                  <a:ext uri="{FF2B5EF4-FFF2-40B4-BE49-F238E27FC236}">
                    <a16:creationId xmlns:a16="http://schemas.microsoft.com/office/drawing/2014/main" id="{3E547AEE-9073-E906-CE9B-96A10A7E310F}"/>
                  </a:ext>
                </a:extLst>
              </p:cNvPr>
              <p:cNvSpPr/>
              <p:nvPr/>
            </p:nvSpPr>
            <p:spPr>
              <a:xfrm>
                <a:off x="2875997" y="2366110"/>
                <a:ext cx="135360" cy="57960"/>
              </a:xfrm>
              <a:custGeom>
                <a:avLst/>
                <a:gdLst/>
                <a:ahLst/>
                <a:cxnLst/>
                <a:rect l="l" t="t" r="r" b="b"/>
                <a:pathLst>
                  <a:path w="376" h="161" extrusionOk="0">
                    <a:moveTo>
                      <a:pt x="360" y="161"/>
                    </a:moveTo>
                    <a:cubicBezTo>
                      <a:pt x="353" y="161"/>
                      <a:pt x="346" y="156"/>
                      <a:pt x="344" y="149"/>
                    </a:cubicBezTo>
                    <a:cubicBezTo>
                      <a:pt x="331" y="93"/>
                      <a:pt x="288" y="50"/>
                      <a:pt x="229" y="35"/>
                    </a:cubicBezTo>
                    <a:cubicBezTo>
                      <a:pt x="188" y="24"/>
                      <a:pt x="145" y="30"/>
                      <a:pt x="107" y="49"/>
                    </a:cubicBezTo>
                    <a:cubicBezTo>
                      <a:pt x="70" y="69"/>
                      <a:pt x="43" y="101"/>
                      <a:pt x="32" y="140"/>
                    </a:cubicBezTo>
                    <a:cubicBezTo>
                      <a:pt x="30" y="148"/>
                      <a:pt x="21" y="153"/>
                      <a:pt x="12" y="150"/>
                    </a:cubicBezTo>
                    <a:cubicBezTo>
                      <a:pt x="4" y="148"/>
                      <a:pt x="-1" y="140"/>
                      <a:pt x="1" y="132"/>
                    </a:cubicBezTo>
                    <a:cubicBezTo>
                      <a:pt x="15" y="86"/>
                      <a:pt x="47" y="47"/>
                      <a:pt x="91" y="23"/>
                    </a:cubicBezTo>
                    <a:cubicBezTo>
                      <a:pt x="136" y="0"/>
                      <a:pt x="188" y="-7"/>
                      <a:pt x="238" y="6"/>
                    </a:cubicBezTo>
                    <a:cubicBezTo>
                      <a:pt x="308" y="24"/>
                      <a:pt x="360" y="76"/>
                      <a:pt x="375" y="143"/>
                    </a:cubicBezTo>
                    <a:cubicBezTo>
                      <a:pt x="377" y="151"/>
                      <a:pt x="372" y="158"/>
                      <a:pt x="363" y="160"/>
                    </a:cubicBezTo>
                    <a:cubicBezTo>
                      <a:pt x="362" y="160"/>
                      <a:pt x="361" y="161"/>
                      <a:pt x="360" y="161"/>
                    </a:cubicBezTo>
                    <a:close/>
                  </a:path>
                </a:pathLst>
              </a:custGeom>
              <a:solidFill>
                <a:schemeClr val="dk1"/>
              </a:solidFill>
              <a:ln>
                <a:noFill/>
              </a:ln>
            </p:spPr>
            <p:txBody>
              <a:bodyPr spcFirstLastPara="1" wrap="square" lIns="113389" tIns="16315" rIns="113389" bIns="16315" anchor="ctr" anchorCtr="1">
                <a:noAutofit/>
              </a:bodyPr>
              <a:lstStyle/>
              <a:p>
                <a:endParaRPr sz="2268"/>
              </a:p>
            </p:txBody>
          </p:sp>
          <p:sp>
            <p:nvSpPr>
              <p:cNvPr id="151" name="Google Shape;873;p31">
                <a:extLst>
                  <a:ext uri="{FF2B5EF4-FFF2-40B4-BE49-F238E27FC236}">
                    <a16:creationId xmlns:a16="http://schemas.microsoft.com/office/drawing/2014/main" id="{E5262B69-F221-0550-8E40-9254C2938AFC}"/>
                  </a:ext>
                </a:extLst>
              </p:cNvPr>
              <p:cNvSpPr/>
              <p:nvPr/>
            </p:nvSpPr>
            <p:spPr>
              <a:xfrm>
                <a:off x="2547317" y="2216350"/>
                <a:ext cx="55440" cy="28440"/>
              </a:xfrm>
              <a:custGeom>
                <a:avLst/>
                <a:gdLst/>
                <a:ahLst/>
                <a:cxnLst/>
                <a:rect l="l" t="t" r="r" b="b"/>
                <a:pathLst>
                  <a:path w="154" h="79" extrusionOk="0">
                    <a:moveTo>
                      <a:pt x="154" y="39"/>
                    </a:moveTo>
                    <a:cubicBezTo>
                      <a:pt x="154" y="61"/>
                      <a:pt x="119" y="79"/>
                      <a:pt x="77" y="79"/>
                    </a:cubicBezTo>
                    <a:cubicBezTo>
                      <a:pt x="35" y="79"/>
                      <a:pt x="0" y="62"/>
                      <a:pt x="0" y="40"/>
                    </a:cubicBezTo>
                    <a:cubicBezTo>
                      <a:pt x="0" y="18"/>
                      <a:pt x="35" y="0"/>
                      <a:pt x="77" y="0"/>
                    </a:cubicBezTo>
                    <a:cubicBezTo>
                      <a:pt x="119" y="-1"/>
                      <a:pt x="153" y="17"/>
                      <a:pt x="154" y="3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2" name="Google Shape;874;p31">
                <a:extLst>
                  <a:ext uri="{FF2B5EF4-FFF2-40B4-BE49-F238E27FC236}">
                    <a16:creationId xmlns:a16="http://schemas.microsoft.com/office/drawing/2014/main" id="{1CD20179-0870-695A-2022-C4060C52F2E5}"/>
                  </a:ext>
                </a:extLst>
              </p:cNvPr>
              <p:cNvSpPr/>
              <p:nvPr/>
            </p:nvSpPr>
            <p:spPr>
              <a:xfrm>
                <a:off x="2689157" y="2253070"/>
                <a:ext cx="48240" cy="52920"/>
              </a:xfrm>
              <a:custGeom>
                <a:avLst/>
                <a:gdLst/>
                <a:ahLst/>
                <a:cxnLst/>
                <a:rect l="l" t="t" r="r" b="b"/>
                <a:pathLst>
                  <a:path w="134" h="147" extrusionOk="0">
                    <a:moveTo>
                      <a:pt x="121" y="143"/>
                    </a:moveTo>
                    <a:cubicBezTo>
                      <a:pt x="100" y="158"/>
                      <a:pt x="76" y="120"/>
                      <a:pt x="45" y="82"/>
                    </a:cubicBezTo>
                    <a:cubicBezTo>
                      <a:pt x="14" y="44"/>
                      <a:pt x="-14" y="21"/>
                      <a:pt x="8" y="6"/>
                    </a:cubicBezTo>
                    <a:cubicBezTo>
                      <a:pt x="30" y="-10"/>
                      <a:pt x="73" y="8"/>
                      <a:pt x="104" y="46"/>
                    </a:cubicBezTo>
                    <a:cubicBezTo>
                      <a:pt x="135" y="84"/>
                      <a:pt x="143" y="128"/>
                      <a:pt x="121" y="143"/>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153" name="Google Shape;875;p31">
                <a:extLst>
                  <a:ext uri="{FF2B5EF4-FFF2-40B4-BE49-F238E27FC236}">
                    <a16:creationId xmlns:a16="http://schemas.microsoft.com/office/drawing/2014/main" id="{D4B47E2B-2CFF-4161-2FA3-FD2F902A4590}"/>
                  </a:ext>
                </a:extLst>
              </p:cNvPr>
              <p:cNvSpPr/>
              <p:nvPr/>
            </p:nvSpPr>
            <p:spPr>
              <a:xfrm>
                <a:off x="2561357" y="2295190"/>
                <a:ext cx="70560" cy="104400"/>
              </a:xfrm>
              <a:custGeom>
                <a:avLst/>
                <a:gdLst/>
                <a:ahLst/>
                <a:cxnLst/>
                <a:rect l="l" t="t" r="r" b="b"/>
                <a:pathLst>
                  <a:path w="196" h="290" extrusionOk="0">
                    <a:moveTo>
                      <a:pt x="117" y="290"/>
                    </a:moveTo>
                    <a:cubicBezTo>
                      <a:pt x="117" y="290"/>
                      <a:pt x="116" y="290"/>
                      <a:pt x="115" y="290"/>
                    </a:cubicBezTo>
                    <a:cubicBezTo>
                      <a:pt x="32" y="285"/>
                      <a:pt x="2" y="227"/>
                      <a:pt x="1" y="224"/>
                    </a:cubicBezTo>
                    <a:cubicBezTo>
                      <a:pt x="-1" y="219"/>
                      <a:pt x="-1" y="214"/>
                      <a:pt x="3" y="209"/>
                    </a:cubicBezTo>
                    <a:lnTo>
                      <a:pt x="167" y="6"/>
                    </a:lnTo>
                    <a:cubicBezTo>
                      <a:pt x="173" y="-1"/>
                      <a:pt x="183" y="-2"/>
                      <a:pt x="190" y="3"/>
                    </a:cubicBezTo>
                    <a:cubicBezTo>
                      <a:pt x="197" y="8"/>
                      <a:pt x="198" y="17"/>
                      <a:pt x="193" y="24"/>
                    </a:cubicBezTo>
                    <a:lnTo>
                      <a:pt x="35" y="219"/>
                    </a:lnTo>
                    <a:cubicBezTo>
                      <a:pt x="44" y="232"/>
                      <a:pt x="69" y="257"/>
                      <a:pt x="118" y="260"/>
                    </a:cubicBezTo>
                    <a:cubicBezTo>
                      <a:pt x="127" y="261"/>
                      <a:pt x="134" y="268"/>
                      <a:pt x="133" y="276"/>
                    </a:cubicBezTo>
                    <a:cubicBezTo>
                      <a:pt x="132" y="284"/>
                      <a:pt x="125" y="290"/>
                      <a:pt x="117" y="2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54" name="Google Shape;876;p31">
                <a:extLst>
                  <a:ext uri="{FF2B5EF4-FFF2-40B4-BE49-F238E27FC236}">
                    <a16:creationId xmlns:a16="http://schemas.microsoft.com/office/drawing/2014/main" id="{2F44AB80-FDD2-C2EE-EB29-D5CA001DBA1F}"/>
                  </a:ext>
                </a:extLst>
              </p:cNvPr>
              <p:cNvSpPr/>
              <p:nvPr/>
            </p:nvSpPr>
            <p:spPr>
              <a:xfrm>
                <a:off x="2531117" y="2418310"/>
                <a:ext cx="144360" cy="87120"/>
              </a:xfrm>
              <a:custGeom>
                <a:avLst/>
                <a:gdLst/>
                <a:ahLst/>
                <a:cxnLst/>
                <a:rect l="l" t="t" r="r" b="b"/>
                <a:pathLst>
                  <a:path w="401" h="242" extrusionOk="0">
                    <a:moveTo>
                      <a:pt x="401" y="25"/>
                    </a:moveTo>
                    <a:cubicBezTo>
                      <a:pt x="401" y="25"/>
                      <a:pt x="162" y="54"/>
                      <a:pt x="1" y="0"/>
                    </a:cubicBezTo>
                    <a:cubicBezTo>
                      <a:pt x="1" y="0"/>
                      <a:pt x="-13" y="219"/>
                      <a:pt x="135" y="241"/>
                    </a:cubicBezTo>
                    <a:cubicBezTo>
                      <a:pt x="235" y="257"/>
                      <a:pt x="401" y="25"/>
                      <a:pt x="401" y="25"/>
                    </a:cubicBezTo>
                    <a:close/>
                  </a:path>
                </a:pathLst>
              </a:custGeom>
              <a:solidFill>
                <a:srgbClr val="FFFBF2"/>
              </a:solidFill>
              <a:ln>
                <a:noFill/>
              </a:ln>
            </p:spPr>
            <p:txBody>
              <a:bodyPr spcFirstLastPara="1" wrap="square" lIns="113389" tIns="53041" rIns="113389" bIns="53041" anchor="ctr" anchorCtr="1">
                <a:noAutofit/>
              </a:bodyPr>
              <a:lstStyle/>
              <a:p>
                <a:endParaRPr sz="2268"/>
              </a:p>
            </p:txBody>
          </p:sp>
          <p:sp>
            <p:nvSpPr>
              <p:cNvPr id="155" name="Google Shape;877;p31">
                <a:extLst>
                  <a:ext uri="{FF2B5EF4-FFF2-40B4-BE49-F238E27FC236}">
                    <a16:creationId xmlns:a16="http://schemas.microsoft.com/office/drawing/2014/main" id="{35A0DA69-312F-21B1-7573-48D7BA079291}"/>
                  </a:ext>
                </a:extLst>
              </p:cNvPr>
              <p:cNvSpPr/>
              <p:nvPr/>
            </p:nvSpPr>
            <p:spPr>
              <a:xfrm>
                <a:off x="2662877" y="2309230"/>
                <a:ext cx="35280" cy="36360"/>
              </a:xfrm>
              <a:custGeom>
                <a:avLst/>
                <a:gdLst/>
                <a:ahLst/>
                <a:cxnLst/>
                <a:rect l="l" t="t" r="r" b="b"/>
                <a:pathLst>
                  <a:path w="98" h="101" extrusionOk="0">
                    <a:moveTo>
                      <a:pt x="86" y="74"/>
                    </a:moveTo>
                    <a:cubicBezTo>
                      <a:pt x="69" y="99"/>
                      <a:pt x="38" y="108"/>
                      <a:pt x="17" y="95"/>
                    </a:cubicBezTo>
                    <a:cubicBezTo>
                      <a:pt x="-4" y="83"/>
                      <a:pt x="-6" y="52"/>
                      <a:pt x="11" y="27"/>
                    </a:cubicBezTo>
                    <a:cubicBezTo>
                      <a:pt x="29" y="2"/>
                      <a:pt x="59" y="-7"/>
                      <a:pt x="80" y="6"/>
                    </a:cubicBezTo>
                    <a:cubicBezTo>
                      <a:pt x="101" y="18"/>
                      <a:pt x="104" y="49"/>
                      <a:pt x="86" y="74"/>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6" name="Google Shape;878;p31">
                <a:extLst>
                  <a:ext uri="{FF2B5EF4-FFF2-40B4-BE49-F238E27FC236}">
                    <a16:creationId xmlns:a16="http://schemas.microsoft.com/office/drawing/2014/main" id="{E40D173F-F5E3-94F0-0D8A-845E9A128944}"/>
                  </a:ext>
                </a:extLst>
              </p:cNvPr>
              <p:cNvSpPr/>
              <p:nvPr/>
            </p:nvSpPr>
            <p:spPr>
              <a:xfrm>
                <a:off x="2547317" y="2263150"/>
                <a:ext cx="35280" cy="36360"/>
              </a:xfrm>
              <a:custGeom>
                <a:avLst/>
                <a:gdLst/>
                <a:ahLst/>
                <a:cxnLst/>
                <a:rect l="l" t="t" r="r" b="b"/>
                <a:pathLst>
                  <a:path w="98" h="101" extrusionOk="0">
                    <a:moveTo>
                      <a:pt x="87" y="73"/>
                    </a:moveTo>
                    <a:cubicBezTo>
                      <a:pt x="70" y="98"/>
                      <a:pt x="39" y="108"/>
                      <a:pt x="18" y="95"/>
                    </a:cubicBezTo>
                    <a:cubicBezTo>
                      <a:pt x="-3" y="82"/>
                      <a:pt x="-6" y="52"/>
                      <a:pt x="11" y="27"/>
                    </a:cubicBezTo>
                    <a:cubicBezTo>
                      <a:pt x="29" y="3"/>
                      <a:pt x="60" y="-7"/>
                      <a:pt x="81" y="5"/>
                    </a:cubicBezTo>
                    <a:cubicBezTo>
                      <a:pt x="101" y="18"/>
                      <a:pt x="105" y="49"/>
                      <a:pt x="87" y="73"/>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57" name="Google Shape;879;p31">
                <a:extLst>
                  <a:ext uri="{FF2B5EF4-FFF2-40B4-BE49-F238E27FC236}">
                    <a16:creationId xmlns:a16="http://schemas.microsoft.com/office/drawing/2014/main" id="{25A3AA36-E452-8C83-7565-462037D9916D}"/>
                  </a:ext>
                </a:extLst>
              </p:cNvPr>
              <p:cNvSpPr/>
              <p:nvPr/>
            </p:nvSpPr>
            <p:spPr>
              <a:xfrm>
                <a:off x="2888237" y="2414710"/>
                <a:ext cx="70200" cy="65520"/>
              </a:xfrm>
              <a:custGeom>
                <a:avLst/>
                <a:gdLst/>
                <a:ahLst/>
                <a:cxnLst/>
                <a:rect l="l" t="t" r="r" b="b"/>
                <a:pathLst>
                  <a:path w="195" h="182" extrusionOk="0">
                    <a:moveTo>
                      <a:pt x="160" y="160"/>
                    </a:moveTo>
                    <a:cubicBezTo>
                      <a:pt x="119" y="193"/>
                      <a:pt x="57" y="187"/>
                      <a:pt x="23" y="149"/>
                    </a:cubicBezTo>
                    <a:cubicBezTo>
                      <a:pt x="-12" y="110"/>
                      <a:pt x="-6" y="53"/>
                      <a:pt x="35" y="21"/>
                    </a:cubicBezTo>
                    <a:cubicBezTo>
                      <a:pt x="77" y="-11"/>
                      <a:pt x="138" y="-6"/>
                      <a:pt x="172" y="33"/>
                    </a:cubicBezTo>
                    <a:cubicBezTo>
                      <a:pt x="206" y="71"/>
                      <a:pt x="201" y="128"/>
                      <a:pt x="160" y="160"/>
                    </a:cubicBezTo>
                    <a:close/>
                  </a:path>
                </a:pathLst>
              </a:custGeom>
              <a:solidFill>
                <a:srgbClr val="AE6C50"/>
              </a:solidFill>
              <a:ln>
                <a:noFill/>
              </a:ln>
            </p:spPr>
            <p:txBody>
              <a:bodyPr spcFirstLastPara="1" wrap="square" lIns="113389" tIns="25827" rIns="113389" bIns="25827" anchor="ctr" anchorCtr="1">
                <a:noAutofit/>
              </a:bodyPr>
              <a:lstStyle/>
              <a:p>
                <a:endParaRPr sz="2268"/>
              </a:p>
            </p:txBody>
          </p:sp>
          <p:sp>
            <p:nvSpPr>
              <p:cNvPr id="158" name="Google Shape;880;p31">
                <a:extLst>
                  <a:ext uri="{FF2B5EF4-FFF2-40B4-BE49-F238E27FC236}">
                    <a16:creationId xmlns:a16="http://schemas.microsoft.com/office/drawing/2014/main" id="{FA1C184E-9C9F-1961-D036-BFDB40A831F1}"/>
                  </a:ext>
                </a:extLst>
              </p:cNvPr>
              <p:cNvSpPr/>
              <p:nvPr/>
            </p:nvSpPr>
            <p:spPr>
              <a:xfrm>
                <a:off x="2660357" y="2355310"/>
                <a:ext cx="91080" cy="43560"/>
              </a:xfrm>
              <a:custGeom>
                <a:avLst/>
                <a:gdLst/>
                <a:ahLst/>
                <a:cxnLst/>
                <a:rect l="l" t="t" r="r" b="b"/>
                <a:pathLst>
                  <a:path w="253" h="121" extrusionOk="0">
                    <a:moveTo>
                      <a:pt x="0" y="43"/>
                    </a:moveTo>
                    <a:cubicBezTo>
                      <a:pt x="-5" y="75"/>
                      <a:pt x="47" y="109"/>
                      <a:pt x="117" y="119"/>
                    </a:cubicBezTo>
                    <a:cubicBezTo>
                      <a:pt x="186" y="128"/>
                      <a:pt x="247" y="111"/>
                      <a:pt x="252" y="78"/>
                    </a:cubicBezTo>
                    <a:cubicBezTo>
                      <a:pt x="258" y="46"/>
                      <a:pt x="205" y="12"/>
                      <a:pt x="135" y="2"/>
                    </a:cubicBezTo>
                    <a:cubicBezTo>
                      <a:pt x="66" y="-7"/>
                      <a:pt x="6" y="11"/>
                      <a:pt x="0" y="43"/>
                    </a:cubicBezTo>
                    <a:close/>
                  </a:path>
                </a:pathLst>
              </a:custGeom>
              <a:solidFill>
                <a:srgbClr val="AE6C50"/>
              </a:solidFill>
              <a:ln>
                <a:noFill/>
              </a:ln>
            </p:spPr>
            <p:txBody>
              <a:bodyPr spcFirstLastPara="1" wrap="square" lIns="113389" tIns="0" rIns="113389" bIns="0" anchor="ctr" anchorCtr="1">
                <a:noAutofit/>
              </a:bodyPr>
              <a:lstStyle/>
              <a:p>
                <a:endParaRPr sz="2268"/>
              </a:p>
            </p:txBody>
          </p:sp>
          <p:sp>
            <p:nvSpPr>
              <p:cNvPr id="159" name="Google Shape;881;p31">
                <a:extLst>
                  <a:ext uri="{FF2B5EF4-FFF2-40B4-BE49-F238E27FC236}">
                    <a16:creationId xmlns:a16="http://schemas.microsoft.com/office/drawing/2014/main" id="{7C2A72E2-182A-03F6-C921-63605BCF4CD3}"/>
                  </a:ext>
                </a:extLst>
              </p:cNvPr>
              <p:cNvSpPr/>
              <p:nvPr/>
            </p:nvSpPr>
            <p:spPr>
              <a:xfrm>
                <a:off x="2495837" y="2301670"/>
                <a:ext cx="46800" cy="51480"/>
              </a:xfrm>
              <a:custGeom>
                <a:avLst/>
                <a:gdLst/>
                <a:ahLst/>
                <a:cxnLst/>
                <a:rect l="l" t="t" r="r" b="b"/>
                <a:pathLst>
                  <a:path w="130" h="143" extrusionOk="0">
                    <a:moveTo>
                      <a:pt x="123" y="128"/>
                    </a:moveTo>
                    <a:cubicBezTo>
                      <a:pt x="105" y="152"/>
                      <a:pt x="52" y="146"/>
                      <a:pt x="0" y="116"/>
                    </a:cubicBezTo>
                    <a:cubicBezTo>
                      <a:pt x="7" y="91"/>
                      <a:pt x="15" y="66"/>
                      <a:pt x="25" y="40"/>
                    </a:cubicBezTo>
                    <a:cubicBezTo>
                      <a:pt x="30" y="26"/>
                      <a:pt x="34" y="13"/>
                      <a:pt x="40" y="0"/>
                    </a:cubicBezTo>
                    <a:cubicBezTo>
                      <a:pt x="46" y="3"/>
                      <a:pt x="51" y="7"/>
                      <a:pt x="57" y="10"/>
                    </a:cubicBezTo>
                    <a:cubicBezTo>
                      <a:pt x="114" y="49"/>
                      <a:pt x="144" y="101"/>
                      <a:pt x="123" y="128"/>
                    </a:cubicBezTo>
                    <a:close/>
                  </a:path>
                </a:pathLst>
              </a:custGeom>
              <a:solidFill>
                <a:srgbClr val="AE6C50"/>
              </a:solidFill>
              <a:ln>
                <a:noFill/>
              </a:ln>
            </p:spPr>
            <p:txBody>
              <a:bodyPr spcFirstLastPara="1" wrap="square" lIns="113389" tIns="8158" rIns="113389" bIns="8158" anchor="ctr" anchorCtr="1">
                <a:noAutofit/>
              </a:bodyPr>
              <a:lstStyle/>
              <a:p>
                <a:endParaRPr sz="2268"/>
              </a:p>
            </p:txBody>
          </p:sp>
          <p:sp>
            <p:nvSpPr>
              <p:cNvPr id="160" name="Google Shape;882;p31">
                <a:extLst>
                  <a:ext uri="{FF2B5EF4-FFF2-40B4-BE49-F238E27FC236}">
                    <a16:creationId xmlns:a16="http://schemas.microsoft.com/office/drawing/2014/main" id="{535F522E-3475-36A3-BB1B-224FFCD0C811}"/>
                  </a:ext>
                </a:extLst>
              </p:cNvPr>
              <p:cNvSpPr/>
              <p:nvPr/>
            </p:nvSpPr>
            <p:spPr>
              <a:xfrm>
                <a:off x="2962397" y="2119870"/>
                <a:ext cx="292680" cy="190800"/>
              </a:xfrm>
              <a:custGeom>
                <a:avLst/>
                <a:gdLst/>
                <a:ahLst/>
                <a:cxnLst/>
                <a:rect l="l" t="t" r="r" b="b"/>
                <a:pathLst>
                  <a:path w="813" h="530" extrusionOk="0">
                    <a:moveTo>
                      <a:pt x="797" y="530"/>
                    </a:moveTo>
                    <a:cubicBezTo>
                      <a:pt x="792" y="530"/>
                      <a:pt x="786" y="527"/>
                      <a:pt x="783" y="523"/>
                    </a:cubicBezTo>
                    <a:cubicBezTo>
                      <a:pt x="782" y="521"/>
                      <a:pt x="661" y="333"/>
                      <a:pt x="391" y="292"/>
                    </a:cubicBezTo>
                    <a:cubicBezTo>
                      <a:pt x="104" y="248"/>
                      <a:pt x="5" y="30"/>
                      <a:pt x="1" y="20"/>
                    </a:cubicBezTo>
                    <a:cubicBezTo>
                      <a:pt x="-2" y="13"/>
                      <a:pt x="2" y="4"/>
                      <a:pt x="10" y="1"/>
                    </a:cubicBezTo>
                    <a:cubicBezTo>
                      <a:pt x="18" y="-2"/>
                      <a:pt x="28" y="2"/>
                      <a:pt x="31" y="9"/>
                    </a:cubicBezTo>
                    <a:cubicBezTo>
                      <a:pt x="32" y="11"/>
                      <a:pt x="127" y="221"/>
                      <a:pt x="396" y="263"/>
                    </a:cubicBezTo>
                    <a:cubicBezTo>
                      <a:pt x="681" y="306"/>
                      <a:pt x="805" y="499"/>
                      <a:pt x="811" y="507"/>
                    </a:cubicBezTo>
                    <a:cubicBezTo>
                      <a:pt x="815" y="515"/>
                      <a:pt x="813" y="524"/>
                      <a:pt x="805" y="528"/>
                    </a:cubicBezTo>
                    <a:cubicBezTo>
                      <a:pt x="802" y="529"/>
                      <a:pt x="800" y="530"/>
                      <a:pt x="797" y="530"/>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161" name="Google Shape;883;p31">
                <a:extLst>
                  <a:ext uri="{FF2B5EF4-FFF2-40B4-BE49-F238E27FC236}">
                    <a16:creationId xmlns:a16="http://schemas.microsoft.com/office/drawing/2014/main" id="{A5FC5469-D313-7E80-3423-EAE7418A6DCA}"/>
                  </a:ext>
                </a:extLst>
              </p:cNvPr>
              <p:cNvSpPr/>
              <p:nvPr/>
            </p:nvSpPr>
            <p:spPr>
              <a:xfrm>
                <a:off x="-191923" y="4048030"/>
                <a:ext cx="1961640" cy="1324080"/>
              </a:xfrm>
              <a:custGeom>
                <a:avLst/>
                <a:gdLst/>
                <a:ahLst/>
                <a:cxnLst/>
                <a:rect l="l" t="t" r="r" b="b"/>
                <a:pathLst>
                  <a:path w="5449" h="3678" extrusionOk="0">
                    <a:moveTo>
                      <a:pt x="2593" y="3678"/>
                    </a:moveTo>
                    <a:lnTo>
                      <a:pt x="2935" y="1977"/>
                    </a:lnTo>
                    <a:lnTo>
                      <a:pt x="3082" y="3678"/>
                    </a:lnTo>
                    <a:lnTo>
                      <a:pt x="5449" y="3678"/>
                    </a:lnTo>
                    <a:lnTo>
                      <a:pt x="4694" y="613"/>
                    </a:lnTo>
                    <a:cubicBezTo>
                      <a:pt x="4694" y="613"/>
                      <a:pt x="2311" y="177"/>
                      <a:pt x="1358" y="0"/>
                    </a:cubicBezTo>
                    <a:lnTo>
                      <a:pt x="0" y="3678"/>
                    </a:lnTo>
                    <a:lnTo>
                      <a:pt x="2593" y="3678"/>
                    </a:lnTo>
                    <a:close/>
                  </a:path>
                </a:pathLst>
              </a:custGeom>
              <a:solidFill>
                <a:schemeClr val="accent4"/>
              </a:solidFill>
              <a:ln>
                <a:noFill/>
              </a:ln>
            </p:spPr>
            <p:txBody>
              <a:bodyPr spcFirstLastPara="1" wrap="square" lIns="113389" tIns="56694" rIns="113389" bIns="56694" anchor="ctr" anchorCtr="1">
                <a:noAutofit/>
              </a:bodyPr>
              <a:lstStyle/>
              <a:p>
                <a:endParaRPr sz="2268"/>
              </a:p>
            </p:txBody>
          </p:sp>
          <p:sp>
            <p:nvSpPr>
              <p:cNvPr id="162" name="Google Shape;884;p31">
                <a:extLst>
                  <a:ext uri="{FF2B5EF4-FFF2-40B4-BE49-F238E27FC236}">
                    <a16:creationId xmlns:a16="http://schemas.microsoft.com/office/drawing/2014/main" id="{ACE34B9F-819F-7F18-8F17-5C9213012D38}"/>
                  </a:ext>
                </a:extLst>
              </p:cNvPr>
              <p:cNvSpPr/>
              <p:nvPr/>
            </p:nvSpPr>
            <p:spPr>
              <a:xfrm>
                <a:off x="296957" y="3853990"/>
                <a:ext cx="1240920" cy="415080"/>
              </a:xfrm>
              <a:custGeom>
                <a:avLst/>
                <a:gdLst/>
                <a:ahLst/>
                <a:cxnLst/>
                <a:rect l="l" t="t" r="r" b="b"/>
                <a:pathLst>
                  <a:path w="3447" h="1153" extrusionOk="0">
                    <a:moveTo>
                      <a:pt x="45" y="0"/>
                    </a:moveTo>
                    <a:lnTo>
                      <a:pt x="0" y="539"/>
                    </a:lnTo>
                    <a:cubicBezTo>
                      <a:pt x="0" y="539"/>
                      <a:pt x="2002" y="1183"/>
                      <a:pt x="3336" y="1152"/>
                    </a:cubicBezTo>
                    <a:lnTo>
                      <a:pt x="3447" y="695"/>
                    </a:lnTo>
                    <a:lnTo>
                      <a:pt x="45" y="0"/>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63" name="Google Shape;885;p31">
                <a:extLst>
                  <a:ext uri="{FF2B5EF4-FFF2-40B4-BE49-F238E27FC236}">
                    <a16:creationId xmlns:a16="http://schemas.microsoft.com/office/drawing/2014/main" id="{D4DAA742-9E82-C793-F04C-A05B78BADEAE}"/>
                  </a:ext>
                </a:extLst>
              </p:cNvPr>
              <p:cNvSpPr/>
              <p:nvPr/>
            </p:nvSpPr>
            <p:spPr>
              <a:xfrm>
                <a:off x="-256723" y="1780030"/>
                <a:ext cx="1176120" cy="1377360"/>
              </a:xfrm>
              <a:custGeom>
                <a:avLst/>
                <a:gdLst/>
                <a:ahLst/>
                <a:cxnLst/>
                <a:rect l="l" t="t" r="r" b="b"/>
                <a:pathLst>
                  <a:path w="3267" h="3826" extrusionOk="0">
                    <a:moveTo>
                      <a:pt x="3267" y="1863"/>
                    </a:moveTo>
                    <a:lnTo>
                      <a:pt x="3076" y="3826"/>
                    </a:lnTo>
                    <a:cubicBezTo>
                      <a:pt x="3076" y="3826"/>
                      <a:pt x="816" y="3437"/>
                      <a:pt x="221" y="2252"/>
                    </a:cubicBezTo>
                    <a:cubicBezTo>
                      <a:pt x="-167" y="1476"/>
                      <a:pt x="-41" y="247"/>
                      <a:pt x="579" y="18"/>
                    </a:cubicBezTo>
                    <a:cubicBezTo>
                      <a:pt x="762" y="-49"/>
                      <a:pt x="1499" y="67"/>
                      <a:pt x="1733" y="522"/>
                    </a:cubicBezTo>
                    <a:cubicBezTo>
                      <a:pt x="1853" y="755"/>
                      <a:pt x="1674" y="1527"/>
                      <a:pt x="1674" y="1527"/>
                    </a:cubicBezTo>
                    <a:lnTo>
                      <a:pt x="3267" y="1863"/>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64" name="Google Shape;886;p31">
                <a:extLst>
                  <a:ext uri="{FF2B5EF4-FFF2-40B4-BE49-F238E27FC236}">
                    <a16:creationId xmlns:a16="http://schemas.microsoft.com/office/drawing/2014/main" id="{426173D0-C83D-ADA5-E07C-AE050A3AEC72}"/>
                  </a:ext>
                </a:extLst>
              </p:cNvPr>
              <p:cNvSpPr/>
              <p:nvPr/>
            </p:nvSpPr>
            <p:spPr>
              <a:xfrm>
                <a:off x="-48283" y="1619110"/>
                <a:ext cx="447840" cy="311400"/>
              </a:xfrm>
              <a:custGeom>
                <a:avLst/>
                <a:gdLst/>
                <a:ahLst/>
                <a:cxnLst/>
                <a:rect l="l" t="t" r="r" b="b"/>
                <a:pathLst>
                  <a:path w="1244" h="865" extrusionOk="0">
                    <a:moveTo>
                      <a:pt x="1244" y="190"/>
                    </a:moveTo>
                    <a:lnTo>
                      <a:pt x="1078" y="865"/>
                    </a:lnTo>
                    <a:cubicBezTo>
                      <a:pt x="591" y="645"/>
                      <a:pt x="188" y="519"/>
                      <a:pt x="0" y="465"/>
                    </a:cubicBezTo>
                    <a:cubicBezTo>
                      <a:pt x="71" y="350"/>
                      <a:pt x="139" y="252"/>
                      <a:pt x="193" y="176"/>
                    </a:cubicBezTo>
                    <a:cubicBezTo>
                      <a:pt x="274" y="64"/>
                      <a:pt x="328" y="0"/>
                      <a:pt x="328" y="0"/>
                    </a:cubicBezTo>
                    <a:lnTo>
                      <a:pt x="456" y="27"/>
                    </a:lnTo>
                    <a:lnTo>
                      <a:pt x="1244" y="190"/>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5" name="Google Shape;887;p31">
                <a:extLst>
                  <a:ext uri="{FF2B5EF4-FFF2-40B4-BE49-F238E27FC236}">
                    <a16:creationId xmlns:a16="http://schemas.microsoft.com/office/drawing/2014/main" id="{020561DC-3DB1-ED15-EDE1-6B1F42269923}"/>
                  </a:ext>
                </a:extLst>
              </p:cNvPr>
              <p:cNvSpPr/>
              <p:nvPr/>
            </p:nvSpPr>
            <p:spPr>
              <a:xfrm>
                <a:off x="-15523" y="1152190"/>
                <a:ext cx="625320" cy="623160"/>
              </a:xfrm>
              <a:custGeom>
                <a:avLst/>
                <a:gdLst/>
                <a:ahLst/>
                <a:cxnLst/>
                <a:rect l="l" t="t" r="r" b="b"/>
                <a:pathLst>
                  <a:path w="1737" h="1731" extrusionOk="0">
                    <a:moveTo>
                      <a:pt x="1010" y="1575"/>
                    </a:moveTo>
                    <a:cubicBezTo>
                      <a:pt x="1010" y="1575"/>
                      <a:pt x="1769" y="532"/>
                      <a:pt x="1736" y="334"/>
                    </a:cubicBezTo>
                    <a:cubicBezTo>
                      <a:pt x="1702" y="136"/>
                      <a:pt x="1178" y="793"/>
                      <a:pt x="1178" y="793"/>
                    </a:cubicBezTo>
                    <a:cubicBezTo>
                      <a:pt x="1178" y="793"/>
                      <a:pt x="1345" y="-30"/>
                      <a:pt x="1178" y="0"/>
                    </a:cubicBezTo>
                    <a:cubicBezTo>
                      <a:pt x="1010" y="32"/>
                      <a:pt x="887" y="803"/>
                      <a:pt x="887" y="803"/>
                    </a:cubicBezTo>
                    <a:cubicBezTo>
                      <a:pt x="887" y="803"/>
                      <a:pt x="709" y="532"/>
                      <a:pt x="519" y="720"/>
                    </a:cubicBezTo>
                    <a:cubicBezTo>
                      <a:pt x="519" y="720"/>
                      <a:pt x="252" y="639"/>
                      <a:pt x="172" y="876"/>
                    </a:cubicBezTo>
                    <a:cubicBezTo>
                      <a:pt x="92" y="1112"/>
                      <a:pt x="-61" y="1442"/>
                      <a:pt x="26" y="1653"/>
                    </a:cubicBezTo>
                    <a:cubicBezTo>
                      <a:pt x="112" y="1865"/>
                      <a:pt x="1010" y="1575"/>
                      <a:pt x="1010" y="1575"/>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6" name="Google Shape;888;p31">
                <a:extLst>
                  <a:ext uri="{FF2B5EF4-FFF2-40B4-BE49-F238E27FC236}">
                    <a16:creationId xmlns:a16="http://schemas.microsoft.com/office/drawing/2014/main" id="{4703BCDC-AE94-52EC-5F29-F4C89C064AB6}"/>
                  </a:ext>
                </a:extLst>
              </p:cNvPr>
              <p:cNvSpPr/>
              <p:nvPr/>
            </p:nvSpPr>
            <p:spPr>
              <a:xfrm>
                <a:off x="246917" y="1537390"/>
                <a:ext cx="241200" cy="284040"/>
              </a:xfrm>
              <a:custGeom>
                <a:avLst/>
                <a:gdLst/>
                <a:ahLst/>
                <a:cxnLst/>
                <a:rect l="l" t="t" r="r" b="b"/>
                <a:pathLst>
                  <a:path w="670" h="789" extrusionOk="0">
                    <a:moveTo>
                      <a:pt x="243" y="789"/>
                    </a:moveTo>
                    <a:cubicBezTo>
                      <a:pt x="243" y="789"/>
                      <a:pt x="530" y="608"/>
                      <a:pt x="643" y="366"/>
                    </a:cubicBezTo>
                    <a:cubicBezTo>
                      <a:pt x="756" y="123"/>
                      <a:pt x="496" y="-101"/>
                      <a:pt x="196" y="48"/>
                    </a:cubicBezTo>
                    <a:cubicBezTo>
                      <a:pt x="-104" y="197"/>
                      <a:pt x="-37" y="727"/>
                      <a:pt x="243" y="789"/>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67" name="Google Shape;889;p31">
                <a:extLst>
                  <a:ext uri="{FF2B5EF4-FFF2-40B4-BE49-F238E27FC236}">
                    <a16:creationId xmlns:a16="http://schemas.microsoft.com/office/drawing/2014/main" id="{95C107F9-B790-212F-FEFC-6334A88A6983}"/>
                  </a:ext>
                </a:extLst>
              </p:cNvPr>
              <p:cNvSpPr/>
              <p:nvPr/>
            </p:nvSpPr>
            <p:spPr>
              <a:xfrm>
                <a:off x="235397" y="1545670"/>
                <a:ext cx="233280" cy="122760"/>
              </a:xfrm>
              <a:custGeom>
                <a:avLst/>
                <a:gdLst/>
                <a:ahLst/>
                <a:cxnLst/>
                <a:rect l="l" t="t" r="r" b="b"/>
                <a:pathLst>
                  <a:path w="648" h="341" extrusionOk="0">
                    <a:moveTo>
                      <a:pt x="161" y="341"/>
                    </a:moveTo>
                    <a:cubicBezTo>
                      <a:pt x="76" y="341"/>
                      <a:pt x="15" y="315"/>
                      <a:pt x="2" y="271"/>
                    </a:cubicBezTo>
                    <a:cubicBezTo>
                      <a:pt x="-9" y="232"/>
                      <a:pt x="17" y="166"/>
                      <a:pt x="206" y="82"/>
                    </a:cubicBezTo>
                    <a:cubicBezTo>
                      <a:pt x="519" y="-60"/>
                      <a:pt x="637" y="25"/>
                      <a:pt x="642" y="29"/>
                    </a:cubicBezTo>
                    <a:cubicBezTo>
                      <a:pt x="649" y="34"/>
                      <a:pt x="650" y="43"/>
                      <a:pt x="644" y="50"/>
                    </a:cubicBezTo>
                    <a:cubicBezTo>
                      <a:pt x="639" y="56"/>
                      <a:pt x="629" y="57"/>
                      <a:pt x="622" y="52"/>
                    </a:cubicBezTo>
                    <a:cubicBezTo>
                      <a:pt x="620" y="51"/>
                      <a:pt x="511" y="-23"/>
                      <a:pt x="220" y="108"/>
                    </a:cubicBezTo>
                    <a:cubicBezTo>
                      <a:pt x="30" y="194"/>
                      <a:pt x="29" y="249"/>
                      <a:pt x="33" y="264"/>
                    </a:cubicBezTo>
                    <a:cubicBezTo>
                      <a:pt x="42" y="296"/>
                      <a:pt x="106" y="315"/>
                      <a:pt x="185" y="310"/>
                    </a:cubicBezTo>
                    <a:cubicBezTo>
                      <a:pt x="195" y="309"/>
                      <a:pt x="202" y="316"/>
                      <a:pt x="202" y="324"/>
                    </a:cubicBezTo>
                    <a:cubicBezTo>
                      <a:pt x="203" y="333"/>
                      <a:pt x="196" y="339"/>
                      <a:pt x="187" y="340"/>
                    </a:cubicBezTo>
                    <a:cubicBezTo>
                      <a:pt x="179" y="340"/>
                      <a:pt x="170" y="341"/>
                      <a:pt x="161" y="34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68" name="Google Shape;890;p31">
                <a:extLst>
                  <a:ext uri="{FF2B5EF4-FFF2-40B4-BE49-F238E27FC236}">
                    <a16:creationId xmlns:a16="http://schemas.microsoft.com/office/drawing/2014/main" id="{792BE97B-C37E-1CA7-8829-4E927605BC86}"/>
                  </a:ext>
                </a:extLst>
              </p:cNvPr>
              <p:cNvSpPr/>
              <p:nvPr/>
            </p:nvSpPr>
            <p:spPr>
              <a:xfrm>
                <a:off x="75197" y="1405990"/>
                <a:ext cx="118080" cy="203760"/>
              </a:xfrm>
              <a:custGeom>
                <a:avLst/>
                <a:gdLst/>
                <a:ahLst/>
                <a:cxnLst/>
                <a:rect l="l" t="t" r="r" b="b"/>
                <a:pathLst>
                  <a:path w="328" h="566" extrusionOk="0">
                    <a:moveTo>
                      <a:pt x="200" y="566"/>
                    </a:moveTo>
                    <a:cubicBezTo>
                      <a:pt x="184" y="566"/>
                      <a:pt x="167" y="562"/>
                      <a:pt x="147" y="553"/>
                    </a:cubicBezTo>
                    <a:cubicBezTo>
                      <a:pt x="80" y="521"/>
                      <a:pt x="8" y="331"/>
                      <a:pt x="1" y="309"/>
                    </a:cubicBezTo>
                    <a:cubicBezTo>
                      <a:pt x="-2" y="301"/>
                      <a:pt x="2" y="293"/>
                      <a:pt x="10" y="290"/>
                    </a:cubicBezTo>
                    <a:cubicBezTo>
                      <a:pt x="19" y="288"/>
                      <a:pt x="28" y="292"/>
                      <a:pt x="30" y="299"/>
                    </a:cubicBezTo>
                    <a:cubicBezTo>
                      <a:pt x="59" y="377"/>
                      <a:pt x="120" y="507"/>
                      <a:pt x="161" y="526"/>
                    </a:cubicBezTo>
                    <a:cubicBezTo>
                      <a:pt x="191" y="540"/>
                      <a:pt x="215" y="539"/>
                      <a:pt x="235" y="523"/>
                    </a:cubicBezTo>
                    <a:cubicBezTo>
                      <a:pt x="310" y="464"/>
                      <a:pt x="318" y="220"/>
                      <a:pt x="252" y="20"/>
                    </a:cubicBezTo>
                    <a:cubicBezTo>
                      <a:pt x="249" y="11"/>
                      <a:pt x="254" y="3"/>
                      <a:pt x="262" y="1"/>
                    </a:cubicBezTo>
                    <a:cubicBezTo>
                      <a:pt x="271" y="-2"/>
                      <a:pt x="280" y="3"/>
                      <a:pt x="282" y="10"/>
                    </a:cubicBezTo>
                    <a:cubicBezTo>
                      <a:pt x="346" y="203"/>
                      <a:pt x="349" y="473"/>
                      <a:pt x="256" y="546"/>
                    </a:cubicBezTo>
                    <a:cubicBezTo>
                      <a:pt x="243" y="557"/>
                      <a:pt x="225" y="566"/>
                      <a:pt x="200" y="566"/>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69" name="Google Shape;891;p31">
                <a:extLst>
                  <a:ext uri="{FF2B5EF4-FFF2-40B4-BE49-F238E27FC236}">
                    <a16:creationId xmlns:a16="http://schemas.microsoft.com/office/drawing/2014/main" id="{A3C8EF7C-E97F-181C-C9EB-60EFFB8D8E03}"/>
                  </a:ext>
                </a:extLst>
              </p:cNvPr>
              <p:cNvSpPr/>
              <p:nvPr/>
            </p:nvSpPr>
            <p:spPr>
              <a:xfrm>
                <a:off x="172397" y="1456750"/>
                <a:ext cx="110880" cy="181800"/>
              </a:xfrm>
              <a:custGeom>
                <a:avLst/>
                <a:gdLst/>
                <a:ahLst/>
                <a:cxnLst/>
                <a:rect l="l" t="t" r="r" b="b"/>
                <a:pathLst>
                  <a:path w="308" h="505" extrusionOk="0">
                    <a:moveTo>
                      <a:pt x="113" y="505"/>
                    </a:moveTo>
                    <a:cubicBezTo>
                      <a:pt x="98" y="505"/>
                      <a:pt x="85" y="503"/>
                      <a:pt x="73" y="496"/>
                    </a:cubicBezTo>
                    <a:cubicBezTo>
                      <a:pt x="7" y="464"/>
                      <a:pt x="0" y="352"/>
                      <a:pt x="0" y="347"/>
                    </a:cubicBezTo>
                    <a:cubicBezTo>
                      <a:pt x="0" y="339"/>
                      <a:pt x="7" y="332"/>
                      <a:pt x="16" y="332"/>
                    </a:cubicBezTo>
                    <a:cubicBezTo>
                      <a:pt x="26" y="332"/>
                      <a:pt x="32" y="338"/>
                      <a:pt x="32" y="346"/>
                    </a:cubicBezTo>
                    <a:cubicBezTo>
                      <a:pt x="34" y="374"/>
                      <a:pt x="46" y="450"/>
                      <a:pt x="88" y="470"/>
                    </a:cubicBezTo>
                    <a:cubicBezTo>
                      <a:pt x="109" y="480"/>
                      <a:pt x="138" y="476"/>
                      <a:pt x="172" y="456"/>
                    </a:cubicBezTo>
                    <a:cubicBezTo>
                      <a:pt x="243" y="415"/>
                      <a:pt x="272" y="123"/>
                      <a:pt x="276" y="14"/>
                    </a:cubicBezTo>
                    <a:cubicBezTo>
                      <a:pt x="277" y="6"/>
                      <a:pt x="284" y="-1"/>
                      <a:pt x="293" y="0"/>
                    </a:cubicBezTo>
                    <a:cubicBezTo>
                      <a:pt x="302" y="0"/>
                      <a:pt x="309" y="7"/>
                      <a:pt x="308" y="15"/>
                    </a:cubicBezTo>
                    <a:cubicBezTo>
                      <a:pt x="307" y="57"/>
                      <a:pt x="287" y="425"/>
                      <a:pt x="189" y="481"/>
                    </a:cubicBezTo>
                    <a:cubicBezTo>
                      <a:pt x="161" y="497"/>
                      <a:pt x="135" y="505"/>
                      <a:pt x="113" y="5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0" name="Google Shape;892;p31">
                <a:extLst>
                  <a:ext uri="{FF2B5EF4-FFF2-40B4-BE49-F238E27FC236}">
                    <a16:creationId xmlns:a16="http://schemas.microsoft.com/office/drawing/2014/main" id="{AC4903BA-8B03-2AA4-F667-C10EF49EDF2D}"/>
                  </a:ext>
                </a:extLst>
              </p:cNvPr>
              <p:cNvSpPr/>
              <p:nvPr/>
            </p:nvSpPr>
            <p:spPr>
              <a:xfrm>
                <a:off x="370037" y="1432270"/>
                <a:ext cx="44280" cy="75960"/>
              </a:xfrm>
              <a:custGeom>
                <a:avLst/>
                <a:gdLst/>
                <a:ahLst/>
                <a:cxnLst/>
                <a:rect l="l" t="t" r="r" b="b"/>
                <a:pathLst>
                  <a:path w="123" h="211" extrusionOk="0">
                    <a:moveTo>
                      <a:pt x="17" y="211"/>
                    </a:moveTo>
                    <a:cubicBezTo>
                      <a:pt x="14" y="211"/>
                      <a:pt x="12" y="211"/>
                      <a:pt x="10" y="210"/>
                    </a:cubicBezTo>
                    <a:cubicBezTo>
                      <a:pt x="2" y="207"/>
                      <a:pt x="-2" y="198"/>
                      <a:pt x="2" y="190"/>
                    </a:cubicBezTo>
                    <a:lnTo>
                      <a:pt x="92" y="9"/>
                    </a:lnTo>
                    <a:cubicBezTo>
                      <a:pt x="96" y="1"/>
                      <a:pt x="105" y="-2"/>
                      <a:pt x="113" y="1"/>
                    </a:cubicBezTo>
                    <a:cubicBezTo>
                      <a:pt x="121" y="5"/>
                      <a:pt x="125" y="14"/>
                      <a:pt x="121" y="21"/>
                    </a:cubicBezTo>
                    <a:lnTo>
                      <a:pt x="31" y="203"/>
                    </a:lnTo>
                    <a:cubicBezTo>
                      <a:pt x="28" y="208"/>
                      <a:pt x="22" y="211"/>
                      <a:pt x="17" y="211"/>
                    </a:cubicBezTo>
                    <a:close/>
                  </a:path>
                </a:pathLst>
              </a:custGeom>
              <a:solidFill>
                <a:schemeClr val="dk1"/>
              </a:solidFill>
              <a:ln>
                <a:noFill/>
              </a:ln>
            </p:spPr>
            <p:txBody>
              <a:bodyPr spcFirstLastPara="1" wrap="square" lIns="113389" tIns="38993" rIns="113389" bIns="38993" anchor="ctr" anchorCtr="1">
                <a:noAutofit/>
              </a:bodyPr>
              <a:lstStyle/>
              <a:p>
                <a:endParaRPr sz="2268"/>
              </a:p>
            </p:txBody>
          </p:sp>
          <p:sp>
            <p:nvSpPr>
              <p:cNvPr id="171" name="Google Shape;893;p31">
                <a:extLst>
                  <a:ext uri="{FF2B5EF4-FFF2-40B4-BE49-F238E27FC236}">
                    <a16:creationId xmlns:a16="http://schemas.microsoft.com/office/drawing/2014/main" id="{1AC88C44-1D73-6941-1BB9-014E30B01D0D}"/>
                  </a:ext>
                </a:extLst>
              </p:cNvPr>
              <p:cNvSpPr/>
              <p:nvPr/>
            </p:nvSpPr>
            <p:spPr>
              <a:xfrm>
                <a:off x="329717" y="1787950"/>
                <a:ext cx="49320" cy="32040"/>
              </a:xfrm>
              <a:custGeom>
                <a:avLst/>
                <a:gdLst/>
                <a:ahLst/>
                <a:cxnLst/>
                <a:rect l="l" t="t" r="r" b="b"/>
                <a:pathLst>
                  <a:path w="137" h="89" extrusionOk="0">
                    <a:moveTo>
                      <a:pt x="16" y="89"/>
                    </a:moveTo>
                    <a:cubicBezTo>
                      <a:pt x="11" y="89"/>
                      <a:pt x="6" y="86"/>
                      <a:pt x="3" y="82"/>
                    </a:cubicBezTo>
                    <a:cubicBezTo>
                      <a:pt x="-2" y="74"/>
                      <a:pt x="0" y="65"/>
                      <a:pt x="8" y="61"/>
                    </a:cubicBezTo>
                    <a:lnTo>
                      <a:pt x="113" y="2"/>
                    </a:lnTo>
                    <a:cubicBezTo>
                      <a:pt x="120" y="-2"/>
                      <a:pt x="130" y="0"/>
                      <a:pt x="135" y="8"/>
                    </a:cubicBezTo>
                    <a:cubicBezTo>
                      <a:pt x="139" y="14"/>
                      <a:pt x="137" y="23"/>
                      <a:pt x="129" y="28"/>
                    </a:cubicBezTo>
                    <a:lnTo>
                      <a:pt x="25" y="86"/>
                    </a:lnTo>
                    <a:cubicBezTo>
                      <a:pt x="22" y="88"/>
                      <a:pt x="19" y="89"/>
                      <a:pt x="16" y="8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72" name="Google Shape;894;p31">
                <a:extLst>
                  <a:ext uri="{FF2B5EF4-FFF2-40B4-BE49-F238E27FC236}">
                    <a16:creationId xmlns:a16="http://schemas.microsoft.com/office/drawing/2014/main" id="{1EA8A5D6-6EB2-DCC3-FCE3-7AAA1E73EDB3}"/>
                  </a:ext>
                </a:extLst>
              </p:cNvPr>
              <p:cNvSpPr/>
              <p:nvPr/>
            </p:nvSpPr>
            <p:spPr>
              <a:xfrm>
                <a:off x="175637" y="1655470"/>
                <a:ext cx="170640" cy="86760"/>
              </a:xfrm>
              <a:custGeom>
                <a:avLst/>
                <a:gdLst/>
                <a:ahLst/>
                <a:cxnLst/>
                <a:rect l="l" t="t" r="r" b="b"/>
                <a:pathLst>
                  <a:path w="474" h="241" extrusionOk="0">
                    <a:moveTo>
                      <a:pt x="16" y="241"/>
                    </a:moveTo>
                    <a:cubicBezTo>
                      <a:pt x="12" y="241"/>
                      <a:pt x="9" y="240"/>
                      <a:pt x="6" y="238"/>
                    </a:cubicBezTo>
                    <a:cubicBezTo>
                      <a:pt x="-1" y="233"/>
                      <a:pt x="-2" y="224"/>
                      <a:pt x="3" y="217"/>
                    </a:cubicBezTo>
                    <a:cubicBezTo>
                      <a:pt x="192" y="-12"/>
                      <a:pt x="448" y="-1"/>
                      <a:pt x="459" y="0"/>
                    </a:cubicBezTo>
                    <a:cubicBezTo>
                      <a:pt x="468" y="1"/>
                      <a:pt x="474" y="8"/>
                      <a:pt x="474" y="16"/>
                    </a:cubicBezTo>
                    <a:cubicBezTo>
                      <a:pt x="473" y="24"/>
                      <a:pt x="465" y="30"/>
                      <a:pt x="457" y="30"/>
                    </a:cubicBezTo>
                    <a:cubicBezTo>
                      <a:pt x="454" y="29"/>
                      <a:pt x="207" y="19"/>
                      <a:pt x="28" y="235"/>
                    </a:cubicBezTo>
                    <a:cubicBezTo>
                      <a:pt x="25" y="239"/>
                      <a:pt x="20" y="241"/>
                      <a:pt x="16" y="241"/>
                    </a:cubicBezTo>
                    <a:close/>
                  </a:path>
                </a:pathLst>
              </a:custGeom>
              <a:solidFill>
                <a:schemeClr val="dk1"/>
              </a:solidFill>
              <a:ln>
                <a:noFill/>
              </a:ln>
            </p:spPr>
            <p:txBody>
              <a:bodyPr spcFirstLastPara="1" wrap="square" lIns="113389" tIns="52600" rIns="113389" bIns="52600" anchor="ctr" anchorCtr="1">
                <a:noAutofit/>
              </a:bodyPr>
              <a:lstStyle/>
              <a:p>
                <a:endParaRPr sz="2268"/>
              </a:p>
            </p:txBody>
          </p:sp>
          <p:sp>
            <p:nvSpPr>
              <p:cNvPr id="173" name="Google Shape;895;p31">
                <a:extLst>
                  <a:ext uri="{FF2B5EF4-FFF2-40B4-BE49-F238E27FC236}">
                    <a16:creationId xmlns:a16="http://schemas.microsoft.com/office/drawing/2014/main" id="{C0203CCF-F105-0859-52D6-9B77AD4E8FFA}"/>
                  </a:ext>
                </a:extLst>
              </p:cNvPr>
              <p:cNvSpPr/>
              <p:nvPr/>
            </p:nvSpPr>
            <p:spPr>
              <a:xfrm>
                <a:off x="929837" y="2335510"/>
                <a:ext cx="675720" cy="495000"/>
              </a:xfrm>
              <a:custGeom>
                <a:avLst/>
                <a:gdLst/>
                <a:ahLst/>
                <a:cxnLst/>
                <a:rect l="l" t="t" r="r" b="b"/>
                <a:pathLst>
                  <a:path w="1877" h="1375" extrusionOk="0">
                    <a:moveTo>
                      <a:pt x="2" y="345"/>
                    </a:moveTo>
                    <a:cubicBezTo>
                      <a:pt x="2" y="345"/>
                      <a:pt x="-34" y="107"/>
                      <a:pt x="290" y="19"/>
                    </a:cubicBezTo>
                    <a:cubicBezTo>
                      <a:pt x="765" y="-109"/>
                      <a:pt x="2444" y="424"/>
                      <a:pt x="1681" y="1153"/>
                    </a:cubicBezTo>
                    <a:cubicBezTo>
                      <a:pt x="846" y="1950"/>
                      <a:pt x="2" y="345"/>
                      <a:pt x="2" y="345"/>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74" name="Google Shape;896;p31">
                <a:extLst>
                  <a:ext uri="{FF2B5EF4-FFF2-40B4-BE49-F238E27FC236}">
                    <a16:creationId xmlns:a16="http://schemas.microsoft.com/office/drawing/2014/main" id="{789606A1-4D09-00FA-6F1A-46B8150FF582}"/>
                  </a:ext>
                </a:extLst>
              </p:cNvPr>
              <p:cNvSpPr/>
              <p:nvPr/>
            </p:nvSpPr>
            <p:spPr>
              <a:xfrm>
                <a:off x="248357" y="2369710"/>
                <a:ext cx="1937880" cy="1819440"/>
              </a:xfrm>
              <a:custGeom>
                <a:avLst/>
                <a:gdLst/>
                <a:ahLst/>
                <a:cxnLst/>
                <a:rect l="l" t="t" r="r" b="b"/>
                <a:pathLst>
                  <a:path w="5383" h="5054" extrusionOk="0">
                    <a:moveTo>
                      <a:pt x="5383" y="2461"/>
                    </a:moveTo>
                    <a:lnTo>
                      <a:pt x="5071" y="4400"/>
                    </a:lnTo>
                    <a:cubicBezTo>
                      <a:pt x="5071" y="4400"/>
                      <a:pt x="4366" y="3956"/>
                      <a:pt x="4024" y="3672"/>
                    </a:cubicBezTo>
                    <a:lnTo>
                      <a:pt x="3881" y="4525"/>
                    </a:lnTo>
                    <a:cubicBezTo>
                      <a:pt x="3826" y="4853"/>
                      <a:pt x="3508" y="5082"/>
                      <a:pt x="3154" y="5051"/>
                    </a:cubicBezTo>
                    <a:cubicBezTo>
                      <a:pt x="2027" y="4953"/>
                      <a:pt x="1031" y="4658"/>
                      <a:pt x="360" y="4410"/>
                    </a:cubicBezTo>
                    <a:cubicBezTo>
                      <a:pt x="109" y="4317"/>
                      <a:pt x="-39" y="4073"/>
                      <a:pt x="9" y="3824"/>
                    </a:cubicBezTo>
                    <a:lnTo>
                      <a:pt x="738" y="0"/>
                    </a:lnTo>
                    <a:cubicBezTo>
                      <a:pt x="738" y="0"/>
                      <a:pt x="1447" y="108"/>
                      <a:pt x="2309" y="313"/>
                    </a:cubicBezTo>
                    <a:cubicBezTo>
                      <a:pt x="3598" y="620"/>
                      <a:pt x="4704" y="1394"/>
                      <a:pt x="5383" y="246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75" name="Google Shape;897;p31">
                <a:extLst>
                  <a:ext uri="{FF2B5EF4-FFF2-40B4-BE49-F238E27FC236}">
                    <a16:creationId xmlns:a16="http://schemas.microsoft.com/office/drawing/2014/main" id="{5E0660CE-2584-A6C5-8EDB-603E8F188B65}"/>
                  </a:ext>
                </a:extLst>
              </p:cNvPr>
              <p:cNvSpPr/>
              <p:nvPr/>
            </p:nvSpPr>
            <p:spPr>
              <a:xfrm>
                <a:off x="913637" y="2445310"/>
                <a:ext cx="677160" cy="456120"/>
              </a:xfrm>
              <a:custGeom>
                <a:avLst/>
                <a:gdLst/>
                <a:ahLst/>
                <a:cxnLst/>
                <a:rect l="l" t="t" r="r" b="b"/>
                <a:pathLst>
                  <a:path w="1881" h="1267" extrusionOk="0">
                    <a:moveTo>
                      <a:pt x="770" y="1267"/>
                    </a:moveTo>
                    <a:cubicBezTo>
                      <a:pt x="754" y="1267"/>
                      <a:pt x="741" y="1265"/>
                      <a:pt x="730" y="1260"/>
                    </a:cubicBezTo>
                    <a:cubicBezTo>
                      <a:pt x="403" y="1125"/>
                      <a:pt x="17" y="64"/>
                      <a:pt x="1" y="20"/>
                    </a:cubicBezTo>
                    <a:cubicBezTo>
                      <a:pt x="-2" y="11"/>
                      <a:pt x="3" y="3"/>
                      <a:pt x="11" y="0"/>
                    </a:cubicBezTo>
                    <a:cubicBezTo>
                      <a:pt x="20" y="-2"/>
                      <a:pt x="29" y="2"/>
                      <a:pt x="32" y="10"/>
                    </a:cubicBezTo>
                    <a:cubicBezTo>
                      <a:pt x="35" y="21"/>
                      <a:pt x="429" y="1104"/>
                      <a:pt x="743" y="1233"/>
                    </a:cubicBezTo>
                    <a:cubicBezTo>
                      <a:pt x="888" y="1293"/>
                      <a:pt x="1595" y="824"/>
                      <a:pt x="1856" y="638"/>
                    </a:cubicBezTo>
                    <a:cubicBezTo>
                      <a:pt x="1863" y="633"/>
                      <a:pt x="1873" y="634"/>
                      <a:pt x="1878" y="641"/>
                    </a:cubicBezTo>
                    <a:cubicBezTo>
                      <a:pt x="1884" y="647"/>
                      <a:pt x="1882" y="657"/>
                      <a:pt x="1875" y="661"/>
                    </a:cubicBezTo>
                    <a:cubicBezTo>
                      <a:pt x="1784" y="727"/>
                      <a:pt x="1018" y="1267"/>
                      <a:pt x="770" y="126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6" name="Google Shape;898;p31">
                <a:extLst>
                  <a:ext uri="{FF2B5EF4-FFF2-40B4-BE49-F238E27FC236}">
                    <a16:creationId xmlns:a16="http://schemas.microsoft.com/office/drawing/2014/main" id="{937C856B-3AFD-6FC5-591C-36D11CA0174E}"/>
                  </a:ext>
                </a:extLst>
              </p:cNvPr>
              <p:cNvSpPr/>
              <p:nvPr/>
            </p:nvSpPr>
            <p:spPr>
              <a:xfrm>
                <a:off x="1016597" y="3276550"/>
                <a:ext cx="34560" cy="75600"/>
              </a:xfrm>
              <a:custGeom>
                <a:avLst/>
                <a:gdLst/>
                <a:ahLst/>
                <a:cxnLst/>
                <a:rect l="l" t="t" r="r" b="b"/>
                <a:pathLst>
                  <a:path w="96" h="210" extrusionOk="0">
                    <a:moveTo>
                      <a:pt x="80" y="210"/>
                    </a:moveTo>
                    <a:cubicBezTo>
                      <a:pt x="74" y="210"/>
                      <a:pt x="68" y="207"/>
                      <a:pt x="65" y="202"/>
                    </a:cubicBezTo>
                    <a:cubicBezTo>
                      <a:pt x="38" y="144"/>
                      <a:pt x="16" y="82"/>
                      <a:pt x="0" y="18"/>
                    </a:cubicBezTo>
                    <a:cubicBezTo>
                      <a:pt x="-2" y="10"/>
                      <a:pt x="4" y="2"/>
                      <a:pt x="12" y="0"/>
                    </a:cubicBezTo>
                    <a:cubicBezTo>
                      <a:pt x="21" y="-2"/>
                      <a:pt x="30" y="4"/>
                      <a:pt x="32" y="12"/>
                    </a:cubicBezTo>
                    <a:cubicBezTo>
                      <a:pt x="47" y="74"/>
                      <a:pt x="68" y="134"/>
                      <a:pt x="95" y="190"/>
                    </a:cubicBezTo>
                    <a:cubicBezTo>
                      <a:pt x="98" y="197"/>
                      <a:pt x="95" y="205"/>
                      <a:pt x="86" y="209"/>
                    </a:cubicBezTo>
                    <a:cubicBezTo>
                      <a:pt x="84" y="210"/>
                      <a:pt x="82" y="210"/>
                      <a:pt x="80" y="210"/>
                    </a:cubicBezTo>
                    <a:close/>
                  </a:path>
                </a:pathLst>
              </a:custGeom>
              <a:solidFill>
                <a:srgbClr val="066477"/>
              </a:solidFill>
              <a:ln>
                <a:noFill/>
              </a:ln>
            </p:spPr>
            <p:txBody>
              <a:bodyPr spcFirstLastPara="1" wrap="square" lIns="113389" tIns="38552" rIns="113389" bIns="38552" anchor="ctr" anchorCtr="1">
                <a:noAutofit/>
              </a:bodyPr>
              <a:lstStyle/>
              <a:p>
                <a:endParaRPr sz="2268"/>
              </a:p>
            </p:txBody>
          </p:sp>
          <p:sp>
            <p:nvSpPr>
              <p:cNvPr id="177" name="Google Shape;899;p31">
                <a:extLst>
                  <a:ext uri="{FF2B5EF4-FFF2-40B4-BE49-F238E27FC236}">
                    <a16:creationId xmlns:a16="http://schemas.microsoft.com/office/drawing/2014/main" id="{0705CF21-7406-B74E-A817-2D651E211055}"/>
                  </a:ext>
                </a:extLst>
              </p:cNvPr>
              <p:cNvSpPr/>
              <p:nvPr/>
            </p:nvSpPr>
            <p:spPr>
              <a:xfrm>
                <a:off x="1005437" y="2755270"/>
                <a:ext cx="147960" cy="531720"/>
              </a:xfrm>
              <a:custGeom>
                <a:avLst/>
                <a:gdLst/>
                <a:ahLst/>
                <a:cxnLst/>
                <a:rect l="l" t="t" r="r" b="b"/>
                <a:pathLst>
                  <a:path w="411" h="1477" extrusionOk="0">
                    <a:moveTo>
                      <a:pt x="47" y="1477"/>
                    </a:moveTo>
                    <a:cubicBezTo>
                      <a:pt x="40" y="1477"/>
                      <a:pt x="33" y="1473"/>
                      <a:pt x="31" y="1466"/>
                    </a:cubicBezTo>
                    <a:cubicBezTo>
                      <a:pt x="-129" y="811"/>
                      <a:pt x="376" y="15"/>
                      <a:pt x="381" y="7"/>
                    </a:cubicBezTo>
                    <a:cubicBezTo>
                      <a:pt x="386" y="0"/>
                      <a:pt x="395" y="-2"/>
                      <a:pt x="403" y="2"/>
                    </a:cubicBezTo>
                    <a:cubicBezTo>
                      <a:pt x="410" y="6"/>
                      <a:pt x="413" y="15"/>
                      <a:pt x="408" y="23"/>
                    </a:cubicBezTo>
                    <a:cubicBezTo>
                      <a:pt x="404" y="30"/>
                      <a:pt x="-95" y="816"/>
                      <a:pt x="63" y="1460"/>
                    </a:cubicBezTo>
                    <a:cubicBezTo>
                      <a:pt x="64" y="1467"/>
                      <a:pt x="59" y="1476"/>
                      <a:pt x="51" y="1477"/>
                    </a:cubicBezTo>
                    <a:cubicBezTo>
                      <a:pt x="49" y="1477"/>
                      <a:pt x="48" y="1477"/>
                      <a:pt x="47" y="147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8" name="Google Shape;900;p31">
                <a:extLst>
                  <a:ext uri="{FF2B5EF4-FFF2-40B4-BE49-F238E27FC236}">
                    <a16:creationId xmlns:a16="http://schemas.microsoft.com/office/drawing/2014/main" id="{231C50BC-336D-945C-80F4-1C3EA1E94D0F}"/>
                  </a:ext>
                </a:extLst>
              </p:cNvPr>
              <p:cNvSpPr/>
              <p:nvPr/>
            </p:nvSpPr>
            <p:spPr>
              <a:xfrm>
                <a:off x="1243397" y="3503350"/>
                <a:ext cx="26640" cy="76320"/>
              </a:xfrm>
              <a:custGeom>
                <a:avLst/>
                <a:gdLst/>
                <a:ahLst/>
                <a:cxnLst/>
                <a:rect l="l" t="t" r="r" b="b"/>
                <a:pathLst>
                  <a:path w="74" h="212" extrusionOk="0">
                    <a:moveTo>
                      <a:pt x="58" y="212"/>
                    </a:moveTo>
                    <a:cubicBezTo>
                      <a:pt x="51" y="212"/>
                      <a:pt x="44" y="207"/>
                      <a:pt x="43" y="200"/>
                    </a:cubicBezTo>
                    <a:cubicBezTo>
                      <a:pt x="27" y="141"/>
                      <a:pt x="13" y="79"/>
                      <a:pt x="1" y="18"/>
                    </a:cubicBezTo>
                    <a:cubicBezTo>
                      <a:pt x="-1" y="10"/>
                      <a:pt x="5" y="2"/>
                      <a:pt x="14" y="0"/>
                    </a:cubicBezTo>
                    <a:cubicBezTo>
                      <a:pt x="22" y="-1"/>
                      <a:pt x="30" y="4"/>
                      <a:pt x="32" y="12"/>
                    </a:cubicBezTo>
                    <a:cubicBezTo>
                      <a:pt x="44" y="74"/>
                      <a:pt x="58" y="134"/>
                      <a:pt x="74" y="193"/>
                    </a:cubicBezTo>
                    <a:cubicBezTo>
                      <a:pt x="76" y="201"/>
                      <a:pt x="71" y="209"/>
                      <a:pt x="62" y="211"/>
                    </a:cubicBezTo>
                    <a:cubicBezTo>
                      <a:pt x="61" y="212"/>
                      <a:pt x="59" y="212"/>
                      <a:pt x="58" y="212"/>
                    </a:cubicBezTo>
                    <a:close/>
                  </a:path>
                </a:pathLst>
              </a:custGeom>
              <a:solidFill>
                <a:srgbClr val="066477"/>
              </a:solidFill>
              <a:ln>
                <a:noFill/>
              </a:ln>
            </p:spPr>
            <p:txBody>
              <a:bodyPr spcFirstLastPara="1" wrap="square" lIns="113389" tIns="39434" rIns="113389" bIns="39434" anchor="ctr" anchorCtr="1">
                <a:noAutofit/>
              </a:bodyPr>
              <a:lstStyle/>
              <a:p>
                <a:endParaRPr sz="2268"/>
              </a:p>
            </p:txBody>
          </p:sp>
          <p:sp>
            <p:nvSpPr>
              <p:cNvPr id="179" name="Google Shape;901;p31">
                <a:extLst>
                  <a:ext uri="{FF2B5EF4-FFF2-40B4-BE49-F238E27FC236}">
                    <a16:creationId xmlns:a16="http://schemas.microsoft.com/office/drawing/2014/main" id="{EBBFCFAA-256B-15EC-415A-C3879DD2EBEF}"/>
                  </a:ext>
                </a:extLst>
              </p:cNvPr>
              <p:cNvSpPr/>
              <p:nvPr/>
            </p:nvSpPr>
            <p:spPr>
              <a:xfrm>
                <a:off x="1218917" y="2791630"/>
                <a:ext cx="75600" cy="722520"/>
              </a:xfrm>
              <a:custGeom>
                <a:avLst/>
                <a:gdLst/>
                <a:ahLst/>
                <a:cxnLst/>
                <a:rect l="l" t="t" r="r" b="b"/>
                <a:pathLst>
                  <a:path w="210" h="2007" extrusionOk="0">
                    <a:moveTo>
                      <a:pt x="85" y="2007"/>
                    </a:moveTo>
                    <a:cubicBezTo>
                      <a:pt x="77" y="2007"/>
                      <a:pt x="70" y="2002"/>
                      <a:pt x="69" y="1995"/>
                    </a:cubicBezTo>
                    <a:cubicBezTo>
                      <a:pt x="-134" y="982"/>
                      <a:pt x="176" y="20"/>
                      <a:pt x="179" y="11"/>
                    </a:cubicBezTo>
                    <a:cubicBezTo>
                      <a:pt x="181" y="3"/>
                      <a:pt x="190" y="-2"/>
                      <a:pt x="198" y="0"/>
                    </a:cubicBezTo>
                    <a:cubicBezTo>
                      <a:pt x="207" y="3"/>
                      <a:pt x="212" y="12"/>
                      <a:pt x="209" y="19"/>
                    </a:cubicBezTo>
                    <a:cubicBezTo>
                      <a:pt x="206" y="29"/>
                      <a:pt x="-101" y="984"/>
                      <a:pt x="100" y="1989"/>
                    </a:cubicBezTo>
                    <a:cubicBezTo>
                      <a:pt x="102" y="1997"/>
                      <a:pt x="96" y="2005"/>
                      <a:pt x="88" y="2007"/>
                    </a:cubicBezTo>
                    <a:cubicBezTo>
                      <a:pt x="87" y="2007"/>
                      <a:pt x="86" y="2007"/>
                      <a:pt x="85" y="200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0" name="Google Shape;902;p31">
                <a:extLst>
                  <a:ext uri="{FF2B5EF4-FFF2-40B4-BE49-F238E27FC236}">
                    <a16:creationId xmlns:a16="http://schemas.microsoft.com/office/drawing/2014/main" id="{4535C93A-7956-7B36-1EF2-FFC57DA51363}"/>
                  </a:ext>
                </a:extLst>
              </p:cNvPr>
              <p:cNvSpPr/>
              <p:nvPr/>
            </p:nvSpPr>
            <p:spPr>
              <a:xfrm>
                <a:off x="-76003" y="1734670"/>
                <a:ext cx="440640" cy="214920"/>
              </a:xfrm>
              <a:custGeom>
                <a:avLst/>
                <a:gdLst/>
                <a:ahLst/>
                <a:cxnLst/>
                <a:rect l="l" t="t" r="r" b="b"/>
                <a:pathLst>
                  <a:path w="1224" h="597" extrusionOk="0">
                    <a:moveTo>
                      <a:pt x="0" y="221"/>
                    </a:moveTo>
                    <a:lnTo>
                      <a:pt x="112" y="0"/>
                    </a:lnTo>
                    <a:lnTo>
                      <a:pt x="1224" y="394"/>
                    </a:lnTo>
                    <a:lnTo>
                      <a:pt x="1150" y="597"/>
                    </a:lnTo>
                    <a:lnTo>
                      <a:pt x="0" y="221"/>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81" name="Google Shape;903;p31">
                <a:extLst>
                  <a:ext uri="{FF2B5EF4-FFF2-40B4-BE49-F238E27FC236}">
                    <a16:creationId xmlns:a16="http://schemas.microsoft.com/office/drawing/2014/main" id="{2D258333-D20C-53D3-256F-87F7B4E67D82}"/>
                  </a:ext>
                </a:extLst>
              </p:cNvPr>
              <p:cNvSpPr/>
              <p:nvPr/>
            </p:nvSpPr>
            <p:spPr>
              <a:xfrm>
                <a:off x="-69883" y="1790110"/>
                <a:ext cx="415440" cy="145800"/>
              </a:xfrm>
              <a:custGeom>
                <a:avLst/>
                <a:gdLst/>
                <a:ahLst/>
                <a:cxnLst/>
                <a:rect l="l" t="t" r="r" b="b"/>
                <a:pathLst>
                  <a:path w="1154" h="405" extrusionOk="0">
                    <a:moveTo>
                      <a:pt x="1138" y="405"/>
                    </a:moveTo>
                    <a:cubicBezTo>
                      <a:pt x="1136" y="405"/>
                      <a:pt x="1135" y="404"/>
                      <a:pt x="1133" y="404"/>
                    </a:cubicBezTo>
                    <a:lnTo>
                      <a:pt x="11" y="29"/>
                    </a:lnTo>
                    <a:cubicBezTo>
                      <a:pt x="3" y="27"/>
                      <a:pt x="-2" y="18"/>
                      <a:pt x="2" y="10"/>
                    </a:cubicBezTo>
                    <a:cubicBezTo>
                      <a:pt x="4" y="3"/>
                      <a:pt x="13" y="-2"/>
                      <a:pt x="22" y="1"/>
                    </a:cubicBezTo>
                    <a:lnTo>
                      <a:pt x="1143" y="376"/>
                    </a:lnTo>
                    <a:cubicBezTo>
                      <a:pt x="1152" y="378"/>
                      <a:pt x="1156" y="387"/>
                      <a:pt x="1153" y="394"/>
                    </a:cubicBezTo>
                    <a:cubicBezTo>
                      <a:pt x="1151" y="401"/>
                      <a:pt x="1145" y="405"/>
                      <a:pt x="1138" y="4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2" name="Google Shape;904;p31">
                <a:extLst>
                  <a:ext uri="{FF2B5EF4-FFF2-40B4-BE49-F238E27FC236}">
                    <a16:creationId xmlns:a16="http://schemas.microsoft.com/office/drawing/2014/main" id="{6F8F0730-A17F-434D-96E1-822DE8CEEB1C}"/>
                  </a:ext>
                </a:extLst>
              </p:cNvPr>
              <p:cNvSpPr/>
              <p:nvPr/>
            </p:nvSpPr>
            <p:spPr>
              <a:xfrm>
                <a:off x="340157" y="2324350"/>
                <a:ext cx="38880" cy="87480"/>
              </a:xfrm>
              <a:custGeom>
                <a:avLst/>
                <a:gdLst/>
                <a:ahLst/>
                <a:cxnLst/>
                <a:rect l="l" t="t" r="r" b="b"/>
                <a:pathLst>
                  <a:path w="108" h="243" extrusionOk="0">
                    <a:moveTo>
                      <a:pt x="92" y="243"/>
                    </a:moveTo>
                    <a:cubicBezTo>
                      <a:pt x="90" y="243"/>
                      <a:pt x="88" y="243"/>
                      <a:pt x="86" y="242"/>
                    </a:cubicBezTo>
                    <a:cubicBezTo>
                      <a:pt x="-8" y="205"/>
                      <a:pt x="0" y="22"/>
                      <a:pt x="0" y="15"/>
                    </a:cubicBezTo>
                    <a:cubicBezTo>
                      <a:pt x="0" y="7"/>
                      <a:pt x="7" y="-1"/>
                      <a:pt x="17" y="0"/>
                    </a:cubicBezTo>
                    <a:cubicBezTo>
                      <a:pt x="26" y="1"/>
                      <a:pt x="32" y="8"/>
                      <a:pt x="32" y="16"/>
                    </a:cubicBezTo>
                    <a:cubicBezTo>
                      <a:pt x="30" y="63"/>
                      <a:pt x="37" y="190"/>
                      <a:pt x="98" y="214"/>
                    </a:cubicBezTo>
                    <a:cubicBezTo>
                      <a:pt x="106" y="217"/>
                      <a:pt x="110" y="226"/>
                      <a:pt x="107" y="234"/>
                    </a:cubicBezTo>
                    <a:cubicBezTo>
                      <a:pt x="104" y="239"/>
                      <a:pt x="98" y="243"/>
                      <a:pt x="92" y="243"/>
                    </a:cubicBezTo>
                    <a:close/>
                  </a:path>
                </a:pathLst>
              </a:custGeom>
              <a:solidFill>
                <a:schemeClr val="dk1"/>
              </a:solidFill>
              <a:ln>
                <a:noFill/>
              </a:ln>
            </p:spPr>
            <p:txBody>
              <a:bodyPr spcFirstLastPara="1" wrap="square" lIns="113389" tIns="53513" rIns="113389" bIns="53513" anchor="ctr" anchorCtr="1">
                <a:noAutofit/>
              </a:bodyPr>
              <a:lstStyle/>
              <a:p>
                <a:endParaRPr sz="2268"/>
              </a:p>
            </p:txBody>
          </p:sp>
          <p:sp>
            <p:nvSpPr>
              <p:cNvPr id="183" name="Google Shape;905;p31">
                <a:extLst>
                  <a:ext uri="{FF2B5EF4-FFF2-40B4-BE49-F238E27FC236}">
                    <a16:creationId xmlns:a16="http://schemas.microsoft.com/office/drawing/2014/main" id="{895EB965-F571-7CB4-6F84-49179C0D20F0}"/>
                  </a:ext>
                </a:extLst>
              </p:cNvPr>
              <p:cNvSpPr/>
              <p:nvPr/>
            </p:nvSpPr>
            <p:spPr>
              <a:xfrm>
                <a:off x="328637" y="2887750"/>
                <a:ext cx="69120" cy="140760"/>
              </a:xfrm>
              <a:custGeom>
                <a:avLst/>
                <a:gdLst/>
                <a:ahLst/>
                <a:cxnLst/>
                <a:rect l="l" t="t" r="r" b="b"/>
                <a:pathLst>
                  <a:path w="192" h="391" extrusionOk="0">
                    <a:moveTo>
                      <a:pt x="174" y="391"/>
                    </a:moveTo>
                    <a:lnTo>
                      <a:pt x="173" y="391"/>
                    </a:lnTo>
                    <a:cubicBezTo>
                      <a:pt x="164" y="390"/>
                      <a:pt x="157" y="383"/>
                      <a:pt x="158" y="375"/>
                    </a:cubicBezTo>
                    <a:cubicBezTo>
                      <a:pt x="158" y="372"/>
                      <a:pt x="184" y="97"/>
                      <a:pt x="10" y="28"/>
                    </a:cubicBezTo>
                    <a:cubicBezTo>
                      <a:pt x="2" y="25"/>
                      <a:pt x="-2" y="16"/>
                      <a:pt x="1" y="9"/>
                    </a:cubicBezTo>
                    <a:cubicBezTo>
                      <a:pt x="5" y="1"/>
                      <a:pt x="14" y="-2"/>
                      <a:pt x="23" y="1"/>
                    </a:cubicBezTo>
                    <a:cubicBezTo>
                      <a:pt x="218" y="78"/>
                      <a:pt x="191" y="366"/>
                      <a:pt x="190" y="378"/>
                    </a:cubicBezTo>
                    <a:cubicBezTo>
                      <a:pt x="189" y="385"/>
                      <a:pt x="182" y="391"/>
                      <a:pt x="174" y="39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4" name="Google Shape;906;p31">
                <a:extLst>
                  <a:ext uri="{FF2B5EF4-FFF2-40B4-BE49-F238E27FC236}">
                    <a16:creationId xmlns:a16="http://schemas.microsoft.com/office/drawing/2014/main" id="{70DD53ED-965A-DCC5-A75B-6A7797EC774C}"/>
                  </a:ext>
                </a:extLst>
              </p:cNvPr>
              <p:cNvSpPr/>
              <p:nvPr/>
            </p:nvSpPr>
            <p:spPr>
              <a:xfrm>
                <a:off x="1675037" y="3448270"/>
                <a:ext cx="27720" cy="248400"/>
              </a:xfrm>
              <a:custGeom>
                <a:avLst/>
                <a:gdLst/>
                <a:ahLst/>
                <a:cxnLst/>
                <a:rect l="l" t="t" r="r" b="b"/>
                <a:pathLst>
                  <a:path w="77" h="690" extrusionOk="0">
                    <a:moveTo>
                      <a:pt x="60" y="690"/>
                    </a:moveTo>
                    <a:cubicBezTo>
                      <a:pt x="53" y="690"/>
                      <a:pt x="47" y="686"/>
                      <a:pt x="45" y="678"/>
                    </a:cubicBezTo>
                    <a:cubicBezTo>
                      <a:pt x="41" y="662"/>
                      <a:pt x="-39" y="277"/>
                      <a:pt x="23" y="12"/>
                    </a:cubicBezTo>
                    <a:cubicBezTo>
                      <a:pt x="25" y="4"/>
                      <a:pt x="33" y="-1"/>
                      <a:pt x="42" y="1"/>
                    </a:cubicBezTo>
                    <a:cubicBezTo>
                      <a:pt x="51" y="2"/>
                      <a:pt x="56" y="10"/>
                      <a:pt x="54" y="18"/>
                    </a:cubicBezTo>
                    <a:cubicBezTo>
                      <a:pt x="-7" y="278"/>
                      <a:pt x="75" y="669"/>
                      <a:pt x="76" y="673"/>
                    </a:cubicBezTo>
                    <a:cubicBezTo>
                      <a:pt x="78" y="681"/>
                      <a:pt x="72" y="689"/>
                      <a:pt x="64" y="690"/>
                    </a:cubicBezTo>
                    <a:cubicBezTo>
                      <a:pt x="63" y="690"/>
                      <a:pt x="61" y="690"/>
                      <a:pt x="60" y="6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5" name="Google Shape;907;p31">
                <a:extLst>
                  <a:ext uri="{FF2B5EF4-FFF2-40B4-BE49-F238E27FC236}">
                    <a16:creationId xmlns:a16="http://schemas.microsoft.com/office/drawing/2014/main" id="{341F7153-0BE5-D059-068C-A881CC8F1536}"/>
                  </a:ext>
                </a:extLst>
              </p:cNvPr>
              <p:cNvSpPr/>
              <p:nvPr/>
            </p:nvSpPr>
            <p:spPr>
              <a:xfrm>
                <a:off x="1618517" y="3525310"/>
                <a:ext cx="76320" cy="189720"/>
              </a:xfrm>
              <a:custGeom>
                <a:avLst/>
                <a:gdLst/>
                <a:ahLst/>
                <a:cxnLst/>
                <a:rect l="l" t="t" r="r" b="b"/>
                <a:pathLst>
                  <a:path w="212" h="527" extrusionOk="0">
                    <a:moveTo>
                      <a:pt x="195" y="527"/>
                    </a:moveTo>
                    <a:cubicBezTo>
                      <a:pt x="192" y="527"/>
                      <a:pt x="188" y="526"/>
                      <a:pt x="184" y="523"/>
                    </a:cubicBezTo>
                    <a:cubicBezTo>
                      <a:pt x="47" y="400"/>
                      <a:pt x="0" y="43"/>
                      <a:pt x="0" y="15"/>
                    </a:cubicBezTo>
                    <a:cubicBezTo>
                      <a:pt x="0" y="7"/>
                      <a:pt x="7" y="0"/>
                      <a:pt x="16" y="0"/>
                    </a:cubicBezTo>
                    <a:cubicBezTo>
                      <a:pt x="24" y="1"/>
                      <a:pt x="32" y="7"/>
                      <a:pt x="32" y="15"/>
                    </a:cubicBezTo>
                    <a:cubicBezTo>
                      <a:pt x="32" y="42"/>
                      <a:pt x="79" y="388"/>
                      <a:pt x="207" y="501"/>
                    </a:cubicBezTo>
                    <a:cubicBezTo>
                      <a:pt x="213" y="507"/>
                      <a:pt x="213" y="516"/>
                      <a:pt x="207" y="522"/>
                    </a:cubicBezTo>
                    <a:cubicBezTo>
                      <a:pt x="204" y="526"/>
                      <a:pt x="200" y="527"/>
                      <a:pt x="195" y="52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86" name="Google Shape;908;p31">
                <a:extLst>
                  <a:ext uri="{FF2B5EF4-FFF2-40B4-BE49-F238E27FC236}">
                    <a16:creationId xmlns:a16="http://schemas.microsoft.com/office/drawing/2014/main" id="{71CBC38B-3FBB-E042-98DB-727F14039EA1}"/>
                  </a:ext>
                </a:extLst>
              </p:cNvPr>
              <p:cNvSpPr/>
              <p:nvPr/>
            </p:nvSpPr>
            <p:spPr>
              <a:xfrm>
                <a:off x="308477" y="3908710"/>
                <a:ext cx="1221840" cy="262440"/>
              </a:xfrm>
              <a:custGeom>
                <a:avLst/>
                <a:gdLst/>
                <a:ahLst/>
                <a:cxnLst/>
                <a:rect l="l" t="t" r="r" b="b"/>
                <a:pathLst>
                  <a:path w="3394" h="729" extrusionOk="0">
                    <a:moveTo>
                      <a:pt x="3040" y="729"/>
                    </a:moveTo>
                    <a:cubicBezTo>
                      <a:pt x="1039" y="729"/>
                      <a:pt x="17" y="34"/>
                      <a:pt x="6" y="26"/>
                    </a:cubicBezTo>
                    <a:cubicBezTo>
                      <a:pt x="-1" y="22"/>
                      <a:pt x="-2" y="12"/>
                      <a:pt x="3" y="6"/>
                    </a:cubicBezTo>
                    <a:cubicBezTo>
                      <a:pt x="9" y="-1"/>
                      <a:pt x="18" y="-2"/>
                      <a:pt x="25" y="2"/>
                    </a:cubicBezTo>
                    <a:cubicBezTo>
                      <a:pt x="37" y="10"/>
                      <a:pt x="1165" y="777"/>
                      <a:pt x="3377" y="692"/>
                    </a:cubicBezTo>
                    <a:cubicBezTo>
                      <a:pt x="3386" y="692"/>
                      <a:pt x="3393" y="699"/>
                      <a:pt x="3394" y="707"/>
                    </a:cubicBezTo>
                    <a:cubicBezTo>
                      <a:pt x="3394" y="715"/>
                      <a:pt x="3387" y="722"/>
                      <a:pt x="3378" y="722"/>
                    </a:cubicBezTo>
                    <a:cubicBezTo>
                      <a:pt x="3263" y="726"/>
                      <a:pt x="3150" y="729"/>
                      <a:pt x="3040" y="729"/>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87" name="Google Shape;909;p31">
                <a:extLst>
                  <a:ext uri="{FF2B5EF4-FFF2-40B4-BE49-F238E27FC236}">
                    <a16:creationId xmlns:a16="http://schemas.microsoft.com/office/drawing/2014/main" id="{7DB1E587-2D50-4208-51C7-7B03C8D2E595}"/>
                  </a:ext>
                </a:extLst>
              </p:cNvPr>
              <p:cNvSpPr/>
              <p:nvPr/>
            </p:nvSpPr>
            <p:spPr>
              <a:xfrm>
                <a:off x="1421237" y="1813870"/>
                <a:ext cx="303840" cy="170640"/>
              </a:xfrm>
              <a:custGeom>
                <a:avLst/>
                <a:gdLst/>
                <a:ahLst/>
                <a:cxnLst/>
                <a:rect l="l" t="t" r="r" b="b"/>
                <a:pathLst>
                  <a:path w="844" h="474" extrusionOk="0">
                    <a:moveTo>
                      <a:pt x="0" y="148"/>
                    </a:moveTo>
                    <a:cubicBezTo>
                      <a:pt x="0" y="148"/>
                      <a:pt x="339" y="-105"/>
                      <a:pt x="606" y="51"/>
                    </a:cubicBezTo>
                    <a:cubicBezTo>
                      <a:pt x="842" y="189"/>
                      <a:pt x="844" y="474"/>
                      <a:pt x="844" y="474"/>
                    </a:cubicBezTo>
                    <a:lnTo>
                      <a:pt x="0" y="148"/>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188" name="Google Shape;910;p31">
                <a:extLst>
                  <a:ext uri="{FF2B5EF4-FFF2-40B4-BE49-F238E27FC236}">
                    <a16:creationId xmlns:a16="http://schemas.microsoft.com/office/drawing/2014/main" id="{07032829-7A95-C47A-7338-92B99E3F6CBF}"/>
                  </a:ext>
                </a:extLst>
              </p:cNvPr>
              <p:cNvSpPr/>
              <p:nvPr/>
            </p:nvSpPr>
            <p:spPr>
              <a:xfrm>
                <a:off x="1158797" y="2334430"/>
                <a:ext cx="326880" cy="330120"/>
              </a:xfrm>
              <a:custGeom>
                <a:avLst/>
                <a:gdLst/>
                <a:ahLst/>
                <a:cxnLst/>
                <a:rect l="l" t="t" r="r" b="b"/>
                <a:pathLst>
                  <a:path w="908" h="917" extrusionOk="0">
                    <a:moveTo>
                      <a:pt x="908" y="281"/>
                    </a:moveTo>
                    <a:lnTo>
                      <a:pt x="733" y="667"/>
                    </a:lnTo>
                    <a:lnTo>
                      <a:pt x="733" y="667"/>
                    </a:lnTo>
                    <a:lnTo>
                      <a:pt x="341" y="917"/>
                    </a:lnTo>
                    <a:cubicBezTo>
                      <a:pt x="302" y="914"/>
                      <a:pt x="263" y="906"/>
                      <a:pt x="225" y="891"/>
                    </a:cubicBezTo>
                    <a:lnTo>
                      <a:pt x="195" y="879"/>
                    </a:lnTo>
                    <a:cubicBezTo>
                      <a:pt x="178" y="872"/>
                      <a:pt x="162" y="865"/>
                      <a:pt x="147" y="857"/>
                    </a:cubicBezTo>
                    <a:lnTo>
                      <a:pt x="0" y="397"/>
                    </a:lnTo>
                    <a:lnTo>
                      <a:pt x="1" y="395"/>
                    </a:lnTo>
                    <a:lnTo>
                      <a:pt x="180" y="0"/>
                    </a:lnTo>
                    <a:lnTo>
                      <a:pt x="908" y="281"/>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89" name="Google Shape;911;p31">
                <a:extLst>
                  <a:ext uri="{FF2B5EF4-FFF2-40B4-BE49-F238E27FC236}">
                    <a16:creationId xmlns:a16="http://schemas.microsoft.com/office/drawing/2014/main" id="{327B27D3-9B95-36FE-5680-39BDEE40EA0B}"/>
                  </a:ext>
                </a:extLst>
              </p:cNvPr>
              <p:cNvSpPr/>
              <p:nvPr/>
            </p:nvSpPr>
            <p:spPr>
              <a:xfrm>
                <a:off x="1190477" y="1978390"/>
                <a:ext cx="481680" cy="519480"/>
              </a:xfrm>
              <a:custGeom>
                <a:avLst/>
                <a:gdLst/>
                <a:ahLst/>
                <a:cxnLst/>
                <a:rect l="l" t="t" r="r" b="b"/>
                <a:pathLst>
                  <a:path w="1338" h="1443" extrusionOk="0">
                    <a:moveTo>
                      <a:pt x="1262" y="924"/>
                    </a:moveTo>
                    <a:cubicBezTo>
                      <a:pt x="1103" y="1282"/>
                      <a:pt x="725" y="1543"/>
                      <a:pt x="369" y="1406"/>
                    </a:cubicBezTo>
                    <a:cubicBezTo>
                      <a:pt x="13" y="1268"/>
                      <a:pt x="-85" y="846"/>
                      <a:pt x="74" y="488"/>
                    </a:cubicBezTo>
                    <a:cubicBezTo>
                      <a:pt x="232" y="130"/>
                      <a:pt x="625" y="-96"/>
                      <a:pt x="981" y="41"/>
                    </a:cubicBezTo>
                    <a:cubicBezTo>
                      <a:pt x="1336" y="179"/>
                      <a:pt x="1420" y="566"/>
                      <a:pt x="1262" y="924"/>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190" name="Google Shape;912;p31">
                <a:extLst>
                  <a:ext uri="{FF2B5EF4-FFF2-40B4-BE49-F238E27FC236}">
                    <a16:creationId xmlns:a16="http://schemas.microsoft.com/office/drawing/2014/main" id="{D77F3035-77F7-2E22-F275-790FF7F236DD}"/>
                  </a:ext>
                </a:extLst>
              </p:cNvPr>
              <p:cNvSpPr/>
              <p:nvPr/>
            </p:nvSpPr>
            <p:spPr>
              <a:xfrm>
                <a:off x="1201997" y="2368270"/>
                <a:ext cx="268920" cy="137160"/>
              </a:xfrm>
              <a:custGeom>
                <a:avLst/>
                <a:gdLst/>
                <a:ahLst/>
                <a:cxnLst/>
                <a:rect l="l" t="t" r="r" b="b"/>
                <a:pathLst>
                  <a:path w="747" h="381" extrusionOk="0">
                    <a:moveTo>
                      <a:pt x="533" y="381"/>
                    </a:moveTo>
                    <a:cubicBezTo>
                      <a:pt x="463" y="381"/>
                      <a:pt x="394" y="368"/>
                      <a:pt x="328" y="342"/>
                    </a:cubicBezTo>
                    <a:cubicBezTo>
                      <a:pt x="176" y="284"/>
                      <a:pt x="63" y="173"/>
                      <a:pt x="1" y="21"/>
                    </a:cubicBezTo>
                    <a:cubicBezTo>
                      <a:pt x="-2" y="13"/>
                      <a:pt x="2" y="4"/>
                      <a:pt x="10" y="1"/>
                    </a:cubicBezTo>
                    <a:cubicBezTo>
                      <a:pt x="18" y="-2"/>
                      <a:pt x="28" y="2"/>
                      <a:pt x="31" y="10"/>
                    </a:cubicBezTo>
                    <a:cubicBezTo>
                      <a:pt x="90" y="154"/>
                      <a:pt x="197" y="260"/>
                      <a:pt x="341" y="315"/>
                    </a:cubicBezTo>
                    <a:cubicBezTo>
                      <a:pt x="463" y="362"/>
                      <a:pt x="596" y="363"/>
                      <a:pt x="726" y="317"/>
                    </a:cubicBezTo>
                    <a:cubicBezTo>
                      <a:pt x="734" y="314"/>
                      <a:pt x="743" y="318"/>
                      <a:pt x="746" y="326"/>
                    </a:cubicBezTo>
                    <a:cubicBezTo>
                      <a:pt x="749" y="334"/>
                      <a:pt x="745" y="342"/>
                      <a:pt x="737" y="345"/>
                    </a:cubicBezTo>
                    <a:cubicBezTo>
                      <a:pt x="670" y="369"/>
                      <a:pt x="601" y="381"/>
                      <a:pt x="533" y="38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91" name="Google Shape;913;p31">
                <a:extLst>
                  <a:ext uri="{FF2B5EF4-FFF2-40B4-BE49-F238E27FC236}">
                    <a16:creationId xmlns:a16="http://schemas.microsoft.com/office/drawing/2014/main" id="{175C9C23-C567-27B5-6FF0-7FA37501864E}"/>
                  </a:ext>
                </a:extLst>
              </p:cNvPr>
              <p:cNvSpPr/>
              <p:nvPr/>
            </p:nvSpPr>
            <p:spPr>
              <a:xfrm>
                <a:off x="1380197" y="2170990"/>
                <a:ext cx="29880" cy="40680"/>
              </a:xfrm>
              <a:custGeom>
                <a:avLst/>
                <a:gdLst/>
                <a:ahLst/>
                <a:cxnLst/>
                <a:rect l="l" t="t" r="r" b="b"/>
                <a:pathLst>
                  <a:path w="83" h="113" extrusionOk="0">
                    <a:moveTo>
                      <a:pt x="8" y="43"/>
                    </a:moveTo>
                    <a:cubicBezTo>
                      <a:pt x="-6" y="74"/>
                      <a:pt x="-1" y="104"/>
                      <a:pt x="17" y="111"/>
                    </a:cubicBezTo>
                    <a:cubicBezTo>
                      <a:pt x="36" y="119"/>
                      <a:pt x="62" y="100"/>
                      <a:pt x="75" y="70"/>
                    </a:cubicBezTo>
                    <a:cubicBezTo>
                      <a:pt x="89" y="39"/>
                      <a:pt x="85" y="9"/>
                      <a:pt x="66" y="1"/>
                    </a:cubicBezTo>
                    <a:cubicBezTo>
                      <a:pt x="47" y="-6"/>
                      <a:pt x="21" y="13"/>
                      <a:pt x="8" y="43"/>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192" name="Google Shape;914;p31">
                <a:extLst>
                  <a:ext uri="{FF2B5EF4-FFF2-40B4-BE49-F238E27FC236}">
                    <a16:creationId xmlns:a16="http://schemas.microsoft.com/office/drawing/2014/main" id="{3CC92B2B-5D53-85F6-C4F2-E1B3ECF96F17}"/>
                  </a:ext>
                </a:extLst>
              </p:cNvPr>
              <p:cNvSpPr/>
              <p:nvPr/>
            </p:nvSpPr>
            <p:spPr>
              <a:xfrm>
                <a:off x="1532837" y="2241190"/>
                <a:ext cx="34560" cy="37800"/>
              </a:xfrm>
              <a:custGeom>
                <a:avLst/>
                <a:gdLst/>
                <a:ahLst/>
                <a:cxnLst/>
                <a:rect l="l" t="t" r="r" b="b"/>
                <a:pathLst>
                  <a:path w="96" h="105" extrusionOk="0">
                    <a:moveTo>
                      <a:pt x="18" y="32"/>
                    </a:moveTo>
                    <a:cubicBezTo>
                      <a:pt x="-3" y="59"/>
                      <a:pt x="-6" y="90"/>
                      <a:pt x="11" y="101"/>
                    </a:cubicBezTo>
                    <a:cubicBezTo>
                      <a:pt x="27" y="112"/>
                      <a:pt x="57" y="99"/>
                      <a:pt x="78" y="72"/>
                    </a:cubicBezTo>
                    <a:cubicBezTo>
                      <a:pt x="98" y="46"/>
                      <a:pt x="102" y="15"/>
                      <a:pt x="85" y="4"/>
                    </a:cubicBezTo>
                    <a:cubicBezTo>
                      <a:pt x="69" y="-7"/>
                      <a:pt x="39" y="5"/>
                      <a:pt x="18" y="32"/>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193" name="Google Shape;915;p31">
                <a:extLst>
                  <a:ext uri="{FF2B5EF4-FFF2-40B4-BE49-F238E27FC236}">
                    <a16:creationId xmlns:a16="http://schemas.microsoft.com/office/drawing/2014/main" id="{7FD1C495-C5E5-E1A4-3734-E8166C8D8123}"/>
                  </a:ext>
                </a:extLst>
              </p:cNvPr>
              <p:cNvSpPr/>
              <p:nvPr/>
            </p:nvSpPr>
            <p:spPr>
              <a:xfrm>
                <a:off x="1396757" y="2219950"/>
                <a:ext cx="86040" cy="105840"/>
              </a:xfrm>
              <a:custGeom>
                <a:avLst/>
                <a:gdLst/>
                <a:ahLst/>
                <a:cxnLst/>
                <a:rect l="l" t="t" r="r" b="b"/>
                <a:pathLst>
                  <a:path w="239" h="294" extrusionOk="0">
                    <a:moveTo>
                      <a:pt x="110" y="294"/>
                    </a:moveTo>
                    <a:cubicBezTo>
                      <a:pt x="108" y="294"/>
                      <a:pt x="106" y="293"/>
                      <a:pt x="104" y="293"/>
                    </a:cubicBezTo>
                    <a:cubicBezTo>
                      <a:pt x="78" y="290"/>
                      <a:pt x="39" y="281"/>
                      <a:pt x="6" y="254"/>
                    </a:cubicBezTo>
                    <a:cubicBezTo>
                      <a:pt x="-1" y="248"/>
                      <a:pt x="-2" y="239"/>
                      <a:pt x="4" y="233"/>
                    </a:cubicBezTo>
                    <a:cubicBezTo>
                      <a:pt x="10" y="226"/>
                      <a:pt x="20" y="226"/>
                      <a:pt x="27" y="232"/>
                    </a:cubicBezTo>
                    <a:cubicBezTo>
                      <a:pt x="53" y="254"/>
                      <a:pt x="86" y="262"/>
                      <a:pt x="108" y="263"/>
                    </a:cubicBezTo>
                    <a:cubicBezTo>
                      <a:pt x="115" y="264"/>
                      <a:pt x="123" y="260"/>
                      <a:pt x="125" y="253"/>
                    </a:cubicBezTo>
                    <a:lnTo>
                      <a:pt x="208" y="10"/>
                    </a:lnTo>
                    <a:cubicBezTo>
                      <a:pt x="210" y="2"/>
                      <a:pt x="219" y="-2"/>
                      <a:pt x="227" y="0"/>
                    </a:cubicBezTo>
                    <a:cubicBezTo>
                      <a:pt x="236" y="3"/>
                      <a:pt x="241" y="11"/>
                      <a:pt x="238" y="19"/>
                    </a:cubicBezTo>
                    <a:lnTo>
                      <a:pt x="155" y="262"/>
                    </a:lnTo>
                    <a:cubicBezTo>
                      <a:pt x="149" y="281"/>
                      <a:pt x="130" y="294"/>
                      <a:pt x="110" y="294"/>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94" name="Google Shape;916;p31">
                <a:extLst>
                  <a:ext uri="{FF2B5EF4-FFF2-40B4-BE49-F238E27FC236}">
                    <a16:creationId xmlns:a16="http://schemas.microsoft.com/office/drawing/2014/main" id="{917AA662-2F14-E0A3-3B43-2999EC9BF5AD}"/>
                  </a:ext>
                </a:extLst>
              </p:cNvPr>
              <p:cNvSpPr/>
              <p:nvPr/>
            </p:nvSpPr>
            <p:spPr>
              <a:xfrm>
                <a:off x="1312877" y="2321470"/>
                <a:ext cx="155160" cy="114120"/>
              </a:xfrm>
              <a:custGeom>
                <a:avLst/>
                <a:gdLst/>
                <a:ahLst/>
                <a:cxnLst/>
                <a:rect l="l" t="t" r="r" b="b"/>
                <a:pathLst>
                  <a:path w="431" h="317" extrusionOk="0">
                    <a:moveTo>
                      <a:pt x="12" y="0"/>
                    </a:moveTo>
                    <a:cubicBezTo>
                      <a:pt x="12" y="0"/>
                      <a:pt x="175" y="187"/>
                      <a:pt x="431" y="174"/>
                    </a:cubicBezTo>
                    <a:cubicBezTo>
                      <a:pt x="431" y="174"/>
                      <a:pt x="284" y="358"/>
                      <a:pt x="121" y="309"/>
                    </a:cubicBezTo>
                    <a:cubicBezTo>
                      <a:pt x="-52" y="258"/>
                      <a:pt x="12" y="0"/>
                      <a:pt x="12" y="0"/>
                    </a:cubicBezTo>
                    <a:close/>
                  </a:path>
                </a:pathLst>
              </a:custGeom>
              <a:solidFill>
                <a:srgbClr val="FFFBF2"/>
              </a:solidFill>
              <a:ln>
                <a:noFill/>
              </a:ln>
            </p:spPr>
            <p:txBody>
              <a:bodyPr spcFirstLastPara="1" wrap="square" lIns="113389" tIns="56694" rIns="113389" bIns="56694" anchor="ctr" anchorCtr="1">
                <a:noAutofit/>
              </a:bodyPr>
              <a:lstStyle/>
              <a:p>
                <a:endParaRPr sz="2268"/>
              </a:p>
            </p:txBody>
          </p:sp>
          <p:sp>
            <p:nvSpPr>
              <p:cNvPr id="195" name="Google Shape;917;p31">
                <a:extLst>
                  <a:ext uri="{FF2B5EF4-FFF2-40B4-BE49-F238E27FC236}">
                    <a16:creationId xmlns:a16="http://schemas.microsoft.com/office/drawing/2014/main" id="{D45EA436-DD2E-6D26-8EA4-A6479A04124A}"/>
                  </a:ext>
                </a:extLst>
              </p:cNvPr>
              <p:cNvSpPr/>
              <p:nvPr/>
            </p:nvSpPr>
            <p:spPr>
              <a:xfrm>
                <a:off x="1357157" y="2125990"/>
                <a:ext cx="67680" cy="24840"/>
              </a:xfrm>
              <a:custGeom>
                <a:avLst/>
                <a:gdLst/>
                <a:ahLst/>
                <a:cxnLst/>
                <a:rect l="l" t="t" r="r" b="b"/>
                <a:pathLst>
                  <a:path w="188" h="69" extrusionOk="0">
                    <a:moveTo>
                      <a:pt x="188" y="59"/>
                    </a:moveTo>
                    <a:cubicBezTo>
                      <a:pt x="183" y="78"/>
                      <a:pt x="138" y="66"/>
                      <a:pt x="86" y="55"/>
                    </a:cubicBezTo>
                    <a:cubicBezTo>
                      <a:pt x="35" y="44"/>
                      <a:pt x="-4" y="37"/>
                      <a:pt x="0" y="19"/>
                    </a:cubicBezTo>
                    <a:cubicBezTo>
                      <a:pt x="5" y="0"/>
                      <a:pt x="50" y="-5"/>
                      <a:pt x="102" y="6"/>
                    </a:cubicBezTo>
                    <a:cubicBezTo>
                      <a:pt x="154" y="17"/>
                      <a:pt x="192" y="41"/>
                      <a:pt x="188" y="5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196" name="Google Shape;918;p31">
                <a:extLst>
                  <a:ext uri="{FF2B5EF4-FFF2-40B4-BE49-F238E27FC236}">
                    <a16:creationId xmlns:a16="http://schemas.microsoft.com/office/drawing/2014/main" id="{23879905-CACB-8FC4-4DC6-4F7EA89D79F3}"/>
                  </a:ext>
                </a:extLst>
              </p:cNvPr>
              <p:cNvSpPr/>
              <p:nvPr/>
            </p:nvSpPr>
            <p:spPr>
              <a:xfrm>
                <a:off x="1555157" y="2201590"/>
                <a:ext cx="54360" cy="46080"/>
              </a:xfrm>
              <a:custGeom>
                <a:avLst/>
                <a:gdLst/>
                <a:ahLst/>
                <a:cxnLst/>
                <a:rect l="l" t="t" r="r" b="b"/>
                <a:pathLst>
                  <a:path w="151" h="128" extrusionOk="0">
                    <a:moveTo>
                      <a:pt x="147" y="125"/>
                    </a:moveTo>
                    <a:cubicBezTo>
                      <a:pt x="133" y="138"/>
                      <a:pt x="100" y="109"/>
                      <a:pt x="60" y="75"/>
                    </a:cubicBezTo>
                    <a:cubicBezTo>
                      <a:pt x="21" y="43"/>
                      <a:pt x="-10" y="19"/>
                      <a:pt x="3" y="5"/>
                    </a:cubicBezTo>
                    <a:cubicBezTo>
                      <a:pt x="17" y="-9"/>
                      <a:pt x="60" y="6"/>
                      <a:pt x="99" y="39"/>
                    </a:cubicBezTo>
                    <a:cubicBezTo>
                      <a:pt x="139" y="72"/>
                      <a:pt x="160" y="111"/>
                      <a:pt x="147" y="125"/>
                    </a:cubicBezTo>
                    <a:close/>
                  </a:path>
                </a:pathLst>
              </a:custGeom>
              <a:solidFill>
                <a:schemeClr val="dk1"/>
              </a:solidFill>
              <a:ln>
                <a:noFill/>
              </a:ln>
            </p:spPr>
            <p:txBody>
              <a:bodyPr spcFirstLastPara="1" wrap="square" lIns="113389" tIns="1354" rIns="113389" bIns="1354" anchor="ctr" anchorCtr="1">
                <a:noAutofit/>
              </a:bodyPr>
              <a:lstStyle/>
              <a:p>
                <a:endParaRPr sz="2268"/>
              </a:p>
            </p:txBody>
          </p:sp>
          <p:sp>
            <p:nvSpPr>
              <p:cNvPr id="197" name="Google Shape;919;p31">
                <a:extLst>
                  <a:ext uri="{FF2B5EF4-FFF2-40B4-BE49-F238E27FC236}">
                    <a16:creationId xmlns:a16="http://schemas.microsoft.com/office/drawing/2014/main" id="{309F7E38-79E4-9A3A-93FD-2DA620D8C179}"/>
                  </a:ext>
                </a:extLst>
              </p:cNvPr>
              <p:cNvSpPr/>
              <p:nvPr/>
            </p:nvSpPr>
            <p:spPr>
              <a:xfrm>
                <a:off x="1264997" y="2207350"/>
                <a:ext cx="72720" cy="65160"/>
              </a:xfrm>
              <a:custGeom>
                <a:avLst/>
                <a:gdLst/>
                <a:ahLst/>
                <a:cxnLst/>
                <a:rect l="l" t="t" r="r" b="b"/>
                <a:pathLst>
                  <a:path w="202" h="181" extrusionOk="0">
                    <a:moveTo>
                      <a:pt x="189" y="166"/>
                    </a:moveTo>
                    <a:cubicBezTo>
                      <a:pt x="163" y="194"/>
                      <a:pt x="101" y="182"/>
                      <a:pt x="52" y="140"/>
                    </a:cubicBezTo>
                    <a:cubicBezTo>
                      <a:pt x="3" y="98"/>
                      <a:pt x="-14" y="42"/>
                      <a:pt x="13" y="14"/>
                    </a:cubicBezTo>
                    <a:cubicBezTo>
                      <a:pt x="39" y="-13"/>
                      <a:pt x="101" y="-1"/>
                      <a:pt x="150" y="41"/>
                    </a:cubicBezTo>
                    <a:cubicBezTo>
                      <a:pt x="199" y="83"/>
                      <a:pt x="216" y="139"/>
                      <a:pt x="189" y="166"/>
                    </a:cubicBezTo>
                    <a:close/>
                  </a:path>
                </a:pathLst>
              </a:custGeom>
              <a:solidFill>
                <a:srgbClr val="E27E7E"/>
              </a:solidFill>
              <a:ln>
                <a:noFill/>
              </a:ln>
            </p:spPr>
            <p:txBody>
              <a:bodyPr spcFirstLastPara="1" wrap="square" lIns="113389" tIns="25387" rIns="113389" bIns="25387" anchor="ctr" anchorCtr="1">
                <a:noAutofit/>
              </a:bodyPr>
              <a:lstStyle/>
              <a:p>
                <a:endParaRPr sz="2268"/>
              </a:p>
            </p:txBody>
          </p:sp>
          <p:sp>
            <p:nvSpPr>
              <p:cNvPr id="198" name="Google Shape;920;p31">
                <a:extLst>
                  <a:ext uri="{FF2B5EF4-FFF2-40B4-BE49-F238E27FC236}">
                    <a16:creationId xmlns:a16="http://schemas.microsoft.com/office/drawing/2014/main" id="{05A6512B-FDF3-3C71-0DAA-9D60E301F75C}"/>
                  </a:ext>
                </a:extLst>
              </p:cNvPr>
              <p:cNvSpPr/>
              <p:nvPr/>
            </p:nvSpPr>
            <p:spPr>
              <a:xfrm>
                <a:off x="1484597" y="2325790"/>
                <a:ext cx="84960" cy="51120"/>
              </a:xfrm>
              <a:custGeom>
                <a:avLst/>
                <a:gdLst/>
                <a:ahLst/>
                <a:cxnLst/>
                <a:rect l="l" t="t" r="r" b="b"/>
                <a:pathLst>
                  <a:path w="236" h="142" extrusionOk="0">
                    <a:moveTo>
                      <a:pt x="234" y="99"/>
                    </a:moveTo>
                    <a:cubicBezTo>
                      <a:pt x="224" y="135"/>
                      <a:pt x="164" y="152"/>
                      <a:pt x="100" y="136"/>
                    </a:cubicBezTo>
                    <a:cubicBezTo>
                      <a:pt x="35" y="120"/>
                      <a:pt x="-8" y="79"/>
                      <a:pt x="1" y="43"/>
                    </a:cubicBezTo>
                    <a:cubicBezTo>
                      <a:pt x="12" y="7"/>
                      <a:pt x="72" y="-9"/>
                      <a:pt x="136" y="6"/>
                    </a:cubicBezTo>
                    <a:cubicBezTo>
                      <a:pt x="200" y="22"/>
                      <a:pt x="244" y="63"/>
                      <a:pt x="234" y="99"/>
                    </a:cubicBezTo>
                    <a:close/>
                  </a:path>
                </a:pathLst>
              </a:custGeom>
              <a:solidFill>
                <a:srgbClr val="E27E7E"/>
              </a:solidFill>
              <a:ln>
                <a:noFill/>
              </a:ln>
            </p:spPr>
            <p:txBody>
              <a:bodyPr spcFirstLastPara="1" wrap="square" lIns="113389" tIns="7685" rIns="113389" bIns="7685" anchor="ctr" anchorCtr="1">
                <a:noAutofit/>
              </a:bodyPr>
              <a:lstStyle/>
              <a:p>
                <a:endParaRPr sz="2268"/>
              </a:p>
            </p:txBody>
          </p:sp>
          <p:sp>
            <p:nvSpPr>
              <p:cNvPr id="199" name="Google Shape;921;p31">
                <a:extLst>
                  <a:ext uri="{FF2B5EF4-FFF2-40B4-BE49-F238E27FC236}">
                    <a16:creationId xmlns:a16="http://schemas.microsoft.com/office/drawing/2014/main" id="{D9CB5254-C6D3-E2B8-2E34-72175D875FDC}"/>
                  </a:ext>
                </a:extLst>
              </p:cNvPr>
              <p:cNvSpPr/>
              <p:nvPr/>
            </p:nvSpPr>
            <p:spPr>
              <a:xfrm>
                <a:off x="1158077" y="2474830"/>
                <a:ext cx="264960" cy="223560"/>
              </a:xfrm>
              <a:custGeom>
                <a:avLst/>
                <a:gdLst/>
                <a:ahLst/>
                <a:cxnLst/>
                <a:rect l="l" t="t" r="r" b="b"/>
                <a:pathLst>
                  <a:path w="736" h="621" extrusionOk="0">
                    <a:moveTo>
                      <a:pt x="736" y="277"/>
                    </a:moveTo>
                    <a:lnTo>
                      <a:pt x="735" y="277"/>
                    </a:lnTo>
                    <a:lnTo>
                      <a:pt x="343" y="527"/>
                    </a:lnTo>
                    <a:lnTo>
                      <a:pt x="198" y="621"/>
                    </a:lnTo>
                    <a:lnTo>
                      <a:pt x="149" y="467"/>
                    </a:lnTo>
                    <a:lnTo>
                      <a:pt x="2" y="7"/>
                    </a:lnTo>
                    <a:lnTo>
                      <a:pt x="0" y="0"/>
                    </a:lnTo>
                    <a:cubicBezTo>
                      <a:pt x="0" y="0"/>
                      <a:pt x="1" y="2"/>
                      <a:pt x="3" y="5"/>
                    </a:cubicBezTo>
                    <a:cubicBezTo>
                      <a:pt x="36" y="48"/>
                      <a:pt x="284" y="354"/>
                      <a:pt x="735" y="277"/>
                    </a:cubicBezTo>
                    <a:lnTo>
                      <a:pt x="736" y="2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200" name="Google Shape;922;p31">
                <a:extLst>
                  <a:ext uri="{FF2B5EF4-FFF2-40B4-BE49-F238E27FC236}">
                    <a16:creationId xmlns:a16="http://schemas.microsoft.com/office/drawing/2014/main" id="{D981E663-A826-3D8F-C454-088C11FAC9D3}"/>
                  </a:ext>
                </a:extLst>
              </p:cNvPr>
              <p:cNvSpPr/>
              <p:nvPr/>
            </p:nvSpPr>
            <p:spPr>
              <a:xfrm>
                <a:off x="1068077" y="1898110"/>
                <a:ext cx="475560" cy="282600"/>
              </a:xfrm>
              <a:custGeom>
                <a:avLst/>
                <a:gdLst/>
                <a:ahLst/>
                <a:cxnLst/>
                <a:rect l="l" t="t" r="r" b="b"/>
                <a:pathLst>
                  <a:path w="1321" h="785" extrusionOk="0">
                    <a:moveTo>
                      <a:pt x="1321" y="264"/>
                    </a:moveTo>
                    <a:cubicBezTo>
                      <a:pt x="1321" y="264"/>
                      <a:pt x="1287" y="448"/>
                      <a:pt x="1141" y="432"/>
                    </a:cubicBezTo>
                    <a:cubicBezTo>
                      <a:pt x="996" y="417"/>
                      <a:pt x="935" y="380"/>
                      <a:pt x="856" y="479"/>
                    </a:cubicBezTo>
                    <a:cubicBezTo>
                      <a:pt x="777" y="579"/>
                      <a:pt x="626" y="553"/>
                      <a:pt x="581" y="464"/>
                    </a:cubicBezTo>
                    <a:lnTo>
                      <a:pt x="298" y="785"/>
                    </a:lnTo>
                    <a:cubicBezTo>
                      <a:pt x="298" y="785"/>
                      <a:pt x="41" y="793"/>
                      <a:pt x="1" y="494"/>
                    </a:cubicBezTo>
                    <a:cubicBezTo>
                      <a:pt x="-13" y="392"/>
                      <a:pt x="71" y="207"/>
                      <a:pt x="179" y="178"/>
                    </a:cubicBezTo>
                    <a:cubicBezTo>
                      <a:pt x="244" y="160"/>
                      <a:pt x="395" y="171"/>
                      <a:pt x="526" y="104"/>
                    </a:cubicBezTo>
                    <a:cubicBezTo>
                      <a:pt x="890" y="-84"/>
                      <a:pt x="1208" y="-8"/>
                      <a:pt x="1321" y="264"/>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201" name="Google Shape;923;p31">
                <a:extLst>
                  <a:ext uri="{FF2B5EF4-FFF2-40B4-BE49-F238E27FC236}">
                    <a16:creationId xmlns:a16="http://schemas.microsoft.com/office/drawing/2014/main" id="{7798BA2F-6CE7-6D51-F396-491BFA7C6ECB}"/>
                  </a:ext>
                </a:extLst>
              </p:cNvPr>
              <p:cNvSpPr/>
              <p:nvPr/>
            </p:nvSpPr>
            <p:spPr>
              <a:xfrm>
                <a:off x="1528517" y="1972990"/>
                <a:ext cx="279720" cy="406440"/>
              </a:xfrm>
              <a:custGeom>
                <a:avLst/>
                <a:gdLst/>
                <a:ahLst/>
                <a:cxnLst/>
                <a:rect l="l" t="t" r="r" b="b"/>
                <a:pathLst>
                  <a:path w="777" h="1129" extrusionOk="0">
                    <a:moveTo>
                      <a:pt x="0" y="77"/>
                    </a:moveTo>
                    <a:cubicBezTo>
                      <a:pt x="0" y="77"/>
                      <a:pt x="72" y="333"/>
                      <a:pt x="255" y="395"/>
                    </a:cubicBezTo>
                    <a:cubicBezTo>
                      <a:pt x="339" y="424"/>
                      <a:pt x="371" y="507"/>
                      <a:pt x="381" y="588"/>
                    </a:cubicBezTo>
                    <a:cubicBezTo>
                      <a:pt x="393" y="685"/>
                      <a:pt x="371" y="784"/>
                      <a:pt x="324" y="871"/>
                    </a:cubicBezTo>
                    <a:lnTo>
                      <a:pt x="217" y="1068"/>
                    </a:lnTo>
                    <a:cubicBezTo>
                      <a:pt x="217" y="1068"/>
                      <a:pt x="253" y="1181"/>
                      <a:pt x="571" y="1100"/>
                    </a:cubicBezTo>
                    <a:cubicBezTo>
                      <a:pt x="888" y="1019"/>
                      <a:pt x="773" y="668"/>
                      <a:pt x="663" y="534"/>
                    </a:cubicBezTo>
                    <a:cubicBezTo>
                      <a:pt x="552" y="399"/>
                      <a:pt x="726" y="283"/>
                      <a:pt x="356" y="68"/>
                    </a:cubicBezTo>
                    <a:cubicBezTo>
                      <a:pt x="87" y="-89"/>
                      <a:pt x="0" y="77"/>
                      <a:pt x="0" y="77"/>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202" name="Google Shape;924;p31">
                <a:extLst>
                  <a:ext uri="{FF2B5EF4-FFF2-40B4-BE49-F238E27FC236}">
                    <a16:creationId xmlns:a16="http://schemas.microsoft.com/office/drawing/2014/main" id="{41FCE818-44D9-A9D6-0625-C13AFC04498D}"/>
                  </a:ext>
                </a:extLst>
              </p:cNvPr>
              <p:cNvSpPr/>
              <p:nvPr/>
            </p:nvSpPr>
            <p:spPr>
              <a:xfrm>
                <a:off x="1117037" y="2030590"/>
                <a:ext cx="173880" cy="195840"/>
              </a:xfrm>
              <a:custGeom>
                <a:avLst/>
                <a:gdLst/>
                <a:ahLst/>
                <a:cxnLst/>
                <a:rect l="l" t="t" r="r" b="b"/>
                <a:pathLst>
                  <a:path w="483" h="544" extrusionOk="0">
                    <a:moveTo>
                      <a:pt x="11" y="220"/>
                    </a:moveTo>
                    <a:cubicBezTo>
                      <a:pt x="-28" y="367"/>
                      <a:pt x="45" y="510"/>
                      <a:pt x="172" y="539"/>
                    </a:cubicBezTo>
                    <a:cubicBezTo>
                      <a:pt x="300" y="568"/>
                      <a:pt x="434" y="472"/>
                      <a:pt x="473" y="325"/>
                    </a:cubicBezTo>
                    <a:cubicBezTo>
                      <a:pt x="511" y="177"/>
                      <a:pt x="439" y="35"/>
                      <a:pt x="311" y="5"/>
                    </a:cubicBezTo>
                    <a:cubicBezTo>
                      <a:pt x="184" y="-24"/>
                      <a:pt x="49" y="72"/>
                      <a:pt x="11" y="22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203" name="Google Shape;925;p31">
                <a:extLst>
                  <a:ext uri="{FF2B5EF4-FFF2-40B4-BE49-F238E27FC236}">
                    <a16:creationId xmlns:a16="http://schemas.microsoft.com/office/drawing/2014/main" id="{D5B25F30-5980-454A-7C5E-BDED30D36871}"/>
                  </a:ext>
                </a:extLst>
              </p:cNvPr>
              <p:cNvSpPr/>
              <p:nvPr/>
            </p:nvSpPr>
            <p:spPr>
              <a:xfrm>
                <a:off x="1173197" y="2068030"/>
                <a:ext cx="82440" cy="74160"/>
              </a:xfrm>
              <a:custGeom>
                <a:avLst/>
                <a:gdLst/>
                <a:ahLst/>
                <a:cxnLst/>
                <a:rect l="l" t="t" r="r" b="b"/>
                <a:pathLst>
                  <a:path w="229" h="206" extrusionOk="0">
                    <a:moveTo>
                      <a:pt x="200" y="206"/>
                    </a:moveTo>
                    <a:cubicBezTo>
                      <a:pt x="198" y="206"/>
                      <a:pt x="196" y="206"/>
                      <a:pt x="194" y="205"/>
                    </a:cubicBezTo>
                    <a:cubicBezTo>
                      <a:pt x="185" y="202"/>
                      <a:pt x="181" y="193"/>
                      <a:pt x="185" y="185"/>
                    </a:cubicBezTo>
                    <a:cubicBezTo>
                      <a:pt x="212" y="123"/>
                      <a:pt x="192" y="57"/>
                      <a:pt x="138" y="36"/>
                    </a:cubicBezTo>
                    <a:cubicBezTo>
                      <a:pt x="103" y="22"/>
                      <a:pt x="60" y="33"/>
                      <a:pt x="27" y="63"/>
                    </a:cubicBezTo>
                    <a:cubicBezTo>
                      <a:pt x="21" y="69"/>
                      <a:pt x="11" y="68"/>
                      <a:pt x="5" y="62"/>
                    </a:cubicBezTo>
                    <a:cubicBezTo>
                      <a:pt x="-2" y="57"/>
                      <a:pt x="-1" y="47"/>
                      <a:pt x="5" y="41"/>
                    </a:cubicBezTo>
                    <a:cubicBezTo>
                      <a:pt x="47" y="3"/>
                      <a:pt x="103" y="-10"/>
                      <a:pt x="150" y="8"/>
                    </a:cubicBezTo>
                    <a:cubicBezTo>
                      <a:pt x="220" y="35"/>
                      <a:pt x="248" y="120"/>
                      <a:pt x="214" y="196"/>
                    </a:cubicBezTo>
                    <a:cubicBezTo>
                      <a:pt x="212" y="202"/>
                      <a:pt x="206" y="206"/>
                      <a:pt x="200" y="206"/>
                    </a:cubicBezTo>
                    <a:close/>
                  </a:path>
                </a:pathLst>
              </a:custGeom>
              <a:solidFill>
                <a:schemeClr val="dk1"/>
              </a:solidFill>
              <a:ln>
                <a:noFill/>
              </a:ln>
            </p:spPr>
            <p:txBody>
              <a:bodyPr spcFirstLastPara="1" wrap="square" lIns="113389" tIns="36725" rIns="113389" bIns="36725" anchor="ctr" anchorCtr="1">
                <a:noAutofit/>
              </a:bodyPr>
              <a:lstStyle/>
              <a:p>
                <a:endParaRPr sz="2268"/>
              </a:p>
            </p:txBody>
          </p:sp>
          <p:sp>
            <p:nvSpPr>
              <p:cNvPr id="204" name="Google Shape;926;p31">
                <a:extLst>
                  <a:ext uri="{FF2B5EF4-FFF2-40B4-BE49-F238E27FC236}">
                    <a16:creationId xmlns:a16="http://schemas.microsoft.com/office/drawing/2014/main" id="{5B08F587-49CC-CC85-274E-E06887980BC2}"/>
                  </a:ext>
                </a:extLst>
              </p:cNvPr>
              <p:cNvSpPr/>
              <p:nvPr/>
            </p:nvSpPr>
            <p:spPr>
              <a:xfrm>
                <a:off x="1171037" y="2115190"/>
                <a:ext cx="54720" cy="54000"/>
              </a:xfrm>
              <a:custGeom>
                <a:avLst/>
                <a:gdLst/>
                <a:ahLst/>
                <a:cxnLst/>
                <a:rect l="l" t="t" r="r" b="b"/>
                <a:pathLst>
                  <a:path w="152" h="150" extrusionOk="0">
                    <a:moveTo>
                      <a:pt x="145" y="102"/>
                    </a:moveTo>
                    <a:cubicBezTo>
                      <a:pt x="128" y="140"/>
                      <a:pt x="83" y="160"/>
                      <a:pt x="45" y="145"/>
                    </a:cubicBezTo>
                    <a:cubicBezTo>
                      <a:pt x="7" y="130"/>
                      <a:pt x="-10" y="87"/>
                      <a:pt x="7" y="48"/>
                    </a:cubicBezTo>
                    <a:cubicBezTo>
                      <a:pt x="24" y="9"/>
                      <a:pt x="69" y="-10"/>
                      <a:pt x="107" y="4"/>
                    </a:cubicBezTo>
                    <a:cubicBezTo>
                      <a:pt x="145" y="19"/>
                      <a:pt x="162" y="63"/>
                      <a:pt x="145" y="102"/>
                    </a:cubicBezTo>
                    <a:close/>
                  </a:path>
                </a:pathLst>
              </a:custGeom>
              <a:solidFill>
                <a:srgbClr val="E27E7E"/>
              </a:solidFill>
              <a:ln>
                <a:noFill/>
              </a:ln>
            </p:spPr>
            <p:txBody>
              <a:bodyPr spcFirstLastPara="1" wrap="square" lIns="113389" tIns="11339" rIns="113389" bIns="11339" anchor="ctr" anchorCtr="1">
                <a:noAutofit/>
              </a:bodyPr>
              <a:lstStyle/>
              <a:p>
                <a:endParaRPr sz="2268"/>
              </a:p>
            </p:txBody>
          </p:sp>
          <p:sp>
            <p:nvSpPr>
              <p:cNvPr id="205" name="Google Shape;927;p31">
                <a:extLst>
                  <a:ext uri="{FF2B5EF4-FFF2-40B4-BE49-F238E27FC236}">
                    <a16:creationId xmlns:a16="http://schemas.microsoft.com/office/drawing/2014/main" id="{744D2712-93F3-88E4-B622-9228D5F5EF1D}"/>
                  </a:ext>
                </a:extLst>
              </p:cNvPr>
              <p:cNvSpPr/>
              <p:nvPr/>
            </p:nvSpPr>
            <p:spPr>
              <a:xfrm>
                <a:off x="1559837" y="2264950"/>
                <a:ext cx="172800" cy="149760"/>
              </a:xfrm>
              <a:custGeom>
                <a:avLst/>
                <a:gdLst/>
                <a:ahLst/>
                <a:cxnLst/>
                <a:rect l="l" t="t" r="r" b="b"/>
                <a:pathLst>
                  <a:path w="480" h="416" extrusionOk="0">
                    <a:moveTo>
                      <a:pt x="124" y="50"/>
                    </a:moveTo>
                    <a:cubicBezTo>
                      <a:pt x="8" y="124"/>
                      <a:pt x="-34" y="256"/>
                      <a:pt x="31" y="343"/>
                    </a:cubicBezTo>
                    <a:cubicBezTo>
                      <a:pt x="95" y="430"/>
                      <a:pt x="241" y="441"/>
                      <a:pt x="357" y="366"/>
                    </a:cubicBezTo>
                    <a:cubicBezTo>
                      <a:pt x="473" y="291"/>
                      <a:pt x="514" y="161"/>
                      <a:pt x="450" y="73"/>
                    </a:cubicBezTo>
                    <a:cubicBezTo>
                      <a:pt x="385" y="-14"/>
                      <a:pt x="239" y="-25"/>
                      <a:pt x="124" y="5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206" name="Google Shape;928;p31">
                <a:extLst>
                  <a:ext uri="{FF2B5EF4-FFF2-40B4-BE49-F238E27FC236}">
                    <a16:creationId xmlns:a16="http://schemas.microsoft.com/office/drawing/2014/main" id="{0A1295ED-87C5-52EE-2A66-CC3CE810AEA9}"/>
                  </a:ext>
                </a:extLst>
              </p:cNvPr>
              <p:cNvSpPr/>
              <p:nvPr/>
            </p:nvSpPr>
            <p:spPr>
              <a:xfrm>
                <a:off x="1637597" y="2297350"/>
                <a:ext cx="67680" cy="60840"/>
              </a:xfrm>
              <a:custGeom>
                <a:avLst/>
                <a:gdLst/>
                <a:ahLst/>
                <a:cxnLst/>
                <a:rect l="l" t="t" r="r" b="b"/>
                <a:pathLst>
                  <a:path w="188" h="169" extrusionOk="0">
                    <a:moveTo>
                      <a:pt x="161" y="169"/>
                    </a:moveTo>
                    <a:cubicBezTo>
                      <a:pt x="160" y="169"/>
                      <a:pt x="157" y="169"/>
                      <a:pt x="156" y="168"/>
                    </a:cubicBezTo>
                    <a:cubicBezTo>
                      <a:pt x="147" y="165"/>
                      <a:pt x="143" y="156"/>
                      <a:pt x="147" y="148"/>
                    </a:cubicBezTo>
                    <a:cubicBezTo>
                      <a:pt x="157" y="125"/>
                      <a:pt x="159" y="100"/>
                      <a:pt x="152" y="78"/>
                    </a:cubicBezTo>
                    <a:cubicBezTo>
                      <a:pt x="145" y="57"/>
                      <a:pt x="131" y="41"/>
                      <a:pt x="112" y="34"/>
                    </a:cubicBezTo>
                    <a:cubicBezTo>
                      <a:pt x="85" y="24"/>
                      <a:pt x="53" y="32"/>
                      <a:pt x="27" y="55"/>
                    </a:cubicBezTo>
                    <a:cubicBezTo>
                      <a:pt x="21" y="60"/>
                      <a:pt x="11" y="60"/>
                      <a:pt x="5" y="54"/>
                    </a:cubicBezTo>
                    <a:cubicBezTo>
                      <a:pt x="-1" y="48"/>
                      <a:pt x="-1" y="39"/>
                      <a:pt x="5" y="33"/>
                    </a:cubicBezTo>
                    <a:cubicBezTo>
                      <a:pt x="39" y="2"/>
                      <a:pt x="85" y="-8"/>
                      <a:pt x="124" y="7"/>
                    </a:cubicBezTo>
                    <a:cubicBezTo>
                      <a:pt x="152" y="17"/>
                      <a:pt x="173" y="40"/>
                      <a:pt x="182" y="69"/>
                    </a:cubicBezTo>
                    <a:cubicBezTo>
                      <a:pt x="192" y="98"/>
                      <a:pt x="190" y="130"/>
                      <a:pt x="176" y="159"/>
                    </a:cubicBezTo>
                    <a:cubicBezTo>
                      <a:pt x="174" y="165"/>
                      <a:pt x="168" y="169"/>
                      <a:pt x="161" y="169"/>
                    </a:cubicBezTo>
                    <a:close/>
                  </a:path>
                </a:pathLst>
              </a:custGeom>
              <a:solidFill>
                <a:schemeClr val="dk1"/>
              </a:solidFill>
              <a:ln>
                <a:noFill/>
              </a:ln>
            </p:spPr>
            <p:txBody>
              <a:bodyPr spcFirstLastPara="1" wrap="square" lIns="113389" tIns="19938" rIns="113389" bIns="19938" anchor="ctr" anchorCtr="1">
                <a:noAutofit/>
              </a:bodyPr>
              <a:lstStyle/>
              <a:p>
                <a:endParaRPr sz="2268"/>
              </a:p>
            </p:txBody>
          </p:sp>
          <p:sp>
            <p:nvSpPr>
              <p:cNvPr id="207" name="Google Shape;929;p31">
                <a:extLst>
                  <a:ext uri="{FF2B5EF4-FFF2-40B4-BE49-F238E27FC236}">
                    <a16:creationId xmlns:a16="http://schemas.microsoft.com/office/drawing/2014/main" id="{F1499E65-5A8D-6248-94C4-94C13B73578D}"/>
                  </a:ext>
                </a:extLst>
              </p:cNvPr>
              <p:cNvSpPr/>
              <p:nvPr/>
            </p:nvSpPr>
            <p:spPr>
              <a:xfrm>
                <a:off x="1618877" y="2327230"/>
                <a:ext cx="54720" cy="54360"/>
              </a:xfrm>
              <a:custGeom>
                <a:avLst/>
                <a:gdLst/>
                <a:ahLst/>
                <a:cxnLst/>
                <a:rect l="l" t="t" r="r" b="b"/>
                <a:pathLst>
                  <a:path w="152" h="151" extrusionOk="0">
                    <a:moveTo>
                      <a:pt x="145" y="102"/>
                    </a:moveTo>
                    <a:cubicBezTo>
                      <a:pt x="128" y="141"/>
                      <a:pt x="83" y="161"/>
                      <a:pt x="44" y="146"/>
                    </a:cubicBezTo>
                    <a:cubicBezTo>
                      <a:pt x="6" y="131"/>
                      <a:pt x="-11" y="88"/>
                      <a:pt x="7" y="49"/>
                    </a:cubicBezTo>
                    <a:cubicBezTo>
                      <a:pt x="24" y="10"/>
                      <a:pt x="69" y="-10"/>
                      <a:pt x="107" y="5"/>
                    </a:cubicBezTo>
                    <a:cubicBezTo>
                      <a:pt x="145" y="20"/>
                      <a:pt x="162" y="63"/>
                      <a:pt x="145" y="102"/>
                    </a:cubicBezTo>
                    <a:close/>
                  </a:path>
                </a:pathLst>
              </a:custGeom>
              <a:solidFill>
                <a:srgbClr val="E27E7E"/>
              </a:solidFill>
              <a:ln>
                <a:noFill/>
              </a:ln>
            </p:spPr>
            <p:txBody>
              <a:bodyPr spcFirstLastPara="1" wrap="square" lIns="113389" tIns="11780" rIns="113389" bIns="11780" anchor="ctr" anchorCtr="1">
                <a:noAutofit/>
              </a:bodyPr>
              <a:lstStyle/>
              <a:p>
                <a:endParaRPr sz="2268"/>
              </a:p>
            </p:txBody>
          </p:sp>
          <p:sp>
            <p:nvSpPr>
              <p:cNvPr id="208" name="Google Shape;930;p31">
                <a:extLst>
                  <a:ext uri="{FF2B5EF4-FFF2-40B4-BE49-F238E27FC236}">
                    <a16:creationId xmlns:a16="http://schemas.microsoft.com/office/drawing/2014/main" id="{DEBD7C79-8E63-1EBA-DA9B-D7DB16881E07}"/>
                  </a:ext>
                </a:extLst>
              </p:cNvPr>
              <p:cNvSpPr/>
              <p:nvPr/>
            </p:nvSpPr>
            <p:spPr>
              <a:xfrm>
                <a:off x="1295957" y="1852750"/>
                <a:ext cx="469080" cy="259560"/>
              </a:xfrm>
              <a:custGeom>
                <a:avLst/>
                <a:gdLst/>
                <a:ahLst/>
                <a:cxnLst/>
                <a:rect l="l" t="t" r="r" b="b"/>
                <a:pathLst>
                  <a:path w="1303" h="721" extrusionOk="0">
                    <a:moveTo>
                      <a:pt x="0" y="181"/>
                    </a:moveTo>
                    <a:lnTo>
                      <a:pt x="140" y="39"/>
                    </a:lnTo>
                    <a:cubicBezTo>
                      <a:pt x="185" y="-6"/>
                      <a:pt x="230" y="-3"/>
                      <a:pt x="272" y="3"/>
                    </a:cubicBezTo>
                    <a:cubicBezTo>
                      <a:pt x="460" y="30"/>
                      <a:pt x="942" y="118"/>
                      <a:pt x="1261" y="393"/>
                    </a:cubicBezTo>
                    <a:cubicBezTo>
                      <a:pt x="1296" y="423"/>
                      <a:pt x="1310" y="468"/>
                      <a:pt x="1300" y="511"/>
                    </a:cubicBezTo>
                    <a:lnTo>
                      <a:pt x="1271" y="721"/>
                    </a:lnTo>
                    <a:cubicBezTo>
                      <a:pt x="1271" y="721"/>
                      <a:pt x="675" y="324"/>
                      <a:pt x="0" y="18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209" name="Google Shape;931;p31">
                <a:extLst>
                  <a:ext uri="{FF2B5EF4-FFF2-40B4-BE49-F238E27FC236}">
                    <a16:creationId xmlns:a16="http://schemas.microsoft.com/office/drawing/2014/main" id="{5DAEE58C-9F37-8DEF-A52F-AEE727FE647B}"/>
                  </a:ext>
                </a:extLst>
              </p:cNvPr>
              <p:cNvSpPr/>
              <p:nvPr/>
            </p:nvSpPr>
            <p:spPr>
              <a:xfrm>
                <a:off x="1424477" y="1853470"/>
                <a:ext cx="303120" cy="120600"/>
              </a:xfrm>
              <a:custGeom>
                <a:avLst/>
                <a:gdLst/>
                <a:ahLst/>
                <a:cxnLst/>
                <a:rect l="l" t="t" r="r" b="b"/>
                <a:pathLst>
                  <a:path w="842" h="335" extrusionOk="0">
                    <a:moveTo>
                      <a:pt x="825" y="335"/>
                    </a:moveTo>
                    <a:cubicBezTo>
                      <a:pt x="823" y="335"/>
                      <a:pt x="820" y="335"/>
                      <a:pt x="818" y="333"/>
                    </a:cubicBezTo>
                    <a:cubicBezTo>
                      <a:pt x="433" y="123"/>
                      <a:pt x="17" y="30"/>
                      <a:pt x="12" y="29"/>
                    </a:cubicBezTo>
                    <a:cubicBezTo>
                      <a:pt x="4" y="27"/>
                      <a:pt x="-1" y="19"/>
                      <a:pt x="1" y="11"/>
                    </a:cubicBezTo>
                    <a:cubicBezTo>
                      <a:pt x="3" y="3"/>
                      <a:pt x="11" y="-2"/>
                      <a:pt x="20" y="0"/>
                    </a:cubicBezTo>
                    <a:cubicBezTo>
                      <a:pt x="24" y="1"/>
                      <a:pt x="444" y="95"/>
                      <a:pt x="834" y="307"/>
                    </a:cubicBezTo>
                    <a:cubicBezTo>
                      <a:pt x="841" y="312"/>
                      <a:pt x="844" y="321"/>
                      <a:pt x="839" y="328"/>
                    </a:cubicBezTo>
                    <a:cubicBezTo>
                      <a:pt x="836" y="333"/>
                      <a:pt x="831" y="335"/>
                      <a:pt x="825" y="33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0" name="Google Shape;932;p31">
                <a:extLst>
                  <a:ext uri="{FF2B5EF4-FFF2-40B4-BE49-F238E27FC236}">
                    <a16:creationId xmlns:a16="http://schemas.microsoft.com/office/drawing/2014/main" id="{322A1EF6-EC6B-47B1-F591-3AFEF6EAD317}"/>
                  </a:ext>
                </a:extLst>
              </p:cNvPr>
              <p:cNvSpPr/>
              <p:nvPr/>
            </p:nvSpPr>
            <p:spPr>
              <a:xfrm>
                <a:off x="1306037" y="2100070"/>
                <a:ext cx="151200" cy="141480"/>
              </a:xfrm>
              <a:custGeom>
                <a:avLst/>
                <a:gdLst/>
                <a:ahLst/>
                <a:cxnLst/>
                <a:rect l="l" t="t" r="r" b="b"/>
                <a:pathLst>
                  <a:path w="420" h="393" extrusionOk="0">
                    <a:moveTo>
                      <a:pt x="210" y="30"/>
                    </a:moveTo>
                    <a:cubicBezTo>
                      <a:pt x="111" y="30"/>
                      <a:pt x="32" y="105"/>
                      <a:pt x="32" y="196"/>
                    </a:cubicBezTo>
                    <a:cubicBezTo>
                      <a:pt x="32" y="288"/>
                      <a:pt x="111" y="363"/>
                      <a:pt x="210" y="363"/>
                    </a:cubicBezTo>
                    <a:cubicBezTo>
                      <a:pt x="308" y="363"/>
                      <a:pt x="388" y="288"/>
                      <a:pt x="388" y="196"/>
                    </a:cubicBezTo>
                    <a:cubicBezTo>
                      <a:pt x="388" y="105"/>
                      <a:pt x="308" y="30"/>
                      <a:pt x="210" y="30"/>
                    </a:cubicBezTo>
                    <a:moveTo>
                      <a:pt x="210" y="393"/>
                    </a:moveTo>
                    <a:cubicBezTo>
                      <a:pt x="94" y="393"/>
                      <a:pt x="0" y="305"/>
                      <a:pt x="0" y="196"/>
                    </a:cubicBezTo>
                    <a:cubicBezTo>
                      <a:pt x="0" y="88"/>
                      <a:pt x="94" y="0"/>
                      <a:pt x="210" y="0"/>
                    </a:cubicBezTo>
                    <a:cubicBezTo>
                      <a:pt x="326" y="0"/>
                      <a:pt x="420" y="88"/>
                      <a:pt x="420" y="196"/>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1" name="Google Shape;933;p31">
                <a:extLst>
                  <a:ext uri="{FF2B5EF4-FFF2-40B4-BE49-F238E27FC236}">
                    <a16:creationId xmlns:a16="http://schemas.microsoft.com/office/drawing/2014/main" id="{BE7D084E-44FB-BA5B-6F8D-EBDD1FE6174D}"/>
                  </a:ext>
                </a:extLst>
              </p:cNvPr>
              <p:cNvSpPr/>
              <p:nvPr/>
            </p:nvSpPr>
            <p:spPr>
              <a:xfrm>
                <a:off x="1496117" y="2192590"/>
                <a:ext cx="151200" cy="141480"/>
              </a:xfrm>
              <a:custGeom>
                <a:avLst/>
                <a:gdLst/>
                <a:ahLst/>
                <a:cxnLst/>
                <a:rect l="l" t="t" r="r" b="b"/>
                <a:pathLst>
                  <a:path w="420" h="393" extrusionOk="0">
                    <a:moveTo>
                      <a:pt x="210" y="30"/>
                    </a:moveTo>
                    <a:cubicBezTo>
                      <a:pt x="113" y="30"/>
                      <a:pt x="32" y="105"/>
                      <a:pt x="32" y="197"/>
                    </a:cubicBezTo>
                    <a:cubicBezTo>
                      <a:pt x="32" y="288"/>
                      <a:pt x="113" y="363"/>
                      <a:pt x="210" y="363"/>
                    </a:cubicBezTo>
                    <a:cubicBezTo>
                      <a:pt x="309" y="363"/>
                      <a:pt x="389" y="288"/>
                      <a:pt x="389" y="197"/>
                    </a:cubicBezTo>
                    <a:cubicBezTo>
                      <a:pt x="389" y="105"/>
                      <a:pt x="309" y="30"/>
                      <a:pt x="210" y="30"/>
                    </a:cubicBezTo>
                    <a:moveTo>
                      <a:pt x="210" y="393"/>
                    </a:moveTo>
                    <a:cubicBezTo>
                      <a:pt x="95" y="393"/>
                      <a:pt x="0" y="305"/>
                      <a:pt x="0" y="197"/>
                    </a:cubicBezTo>
                    <a:cubicBezTo>
                      <a:pt x="0" y="88"/>
                      <a:pt x="95" y="0"/>
                      <a:pt x="210" y="0"/>
                    </a:cubicBezTo>
                    <a:cubicBezTo>
                      <a:pt x="326" y="0"/>
                      <a:pt x="420" y="88"/>
                      <a:pt x="420" y="197"/>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2" name="Google Shape;934;p31">
                <a:extLst>
                  <a:ext uri="{FF2B5EF4-FFF2-40B4-BE49-F238E27FC236}">
                    <a16:creationId xmlns:a16="http://schemas.microsoft.com/office/drawing/2014/main" id="{F6FA90E1-222D-CE03-6529-05D4929FE1DD}"/>
                  </a:ext>
                </a:extLst>
              </p:cNvPr>
              <p:cNvSpPr/>
              <p:nvPr/>
            </p:nvSpPr>
            <p:spPr>
              <a:xfrm>
                <a:off x="1239437" y="2022670"/>
                <a:ext cx="85320" cy="109800"/>
              </a:xfrm>
              <a:custGeom>
                <a:avLst/>
                <a:gdLst/>
                <a:ahLst/>
                <a:cxnLst/>
                <a:rect l="l" t="t" r="r" b="b"/>
                <a:pathLst>
                  <a:path w="237" h="305" extrusionOk="0">
                    <a:moveTo>
                      <a:pt x="222" y="305"/>
                    </a:moveTo>
                    <a:cubicBezTo>
                      <a:pt x="217" y="305"/>
                      <a:pt x="211" y="303"/>
                      <a:pt x="208" y="298"/>
                    </a:cubicBezTo>
                    <a:lnTo>
                      <a:pt x="2" y="23"/>
                    </a:lnTo>
                    <a:cubicBezTo>
                      <a:pt x="-2" y="16"/>
                      <a:pt x="-1" y="7"/>
                      <a:pt x="6" y="2"/>
                    </a:cubicBezTo>
                    <a:cubicBezTo>
                      <a:pt x="14" y="-2"/>
                      <a:pt x="23" y="-1"/>
                      <a:pt x="29" y="6"/>
                    </a:cubicBezTo>
                    <a:lnTo>
                      <a:pt x="235" y="282"/>
                    </a:lnTo>
                    <a:cubicBezTo>
                      <a:pt x="240" y="288"/>
                      <a:pt x="238" y="297"/>
                      <a:pt x="230" y="302"/>
                    </a:cubicBezTo>
                    <a:cubicBezTo>
                      <a:pt x="228" y="304"/>
                      <a:pt x="225" y="305"/>
                      <a:pt x="222" y="305"/>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213" name="Google Shape;935;p31">
                <a:extLst>
                  <a:ext uri="{FF2B5EF4-FFF2-40B4-BE49-F238E27FC236}">
                    <a16:creationId xmlns:a16="http://schemas.microsoft.com/office/drawing/2014/main" id="{B786C48C-DE8B-D711-DA87-D014E855C61E}"/>
                  </a:ext>
                </a:extLst>
              </p:cNvPr>
              <p:cNvSpPr/>
              <p:nvPr/>
            </p:nvSpPr>
            <p:spPr>
              <a:xfrm>
                <a:off x="1636157" y="2258110"/>
                <a:ext cx="78840" cy="16200"/>
              </a:xfrm>
              <a:custGeom>
                <a:avLst/>
                <a:gdLst/>
                <a:ahLst/>
                <a:cxnLst/>
                <a:rect l="l" t="t" r="r" b="b"/>
                <a:pathLst>
                  <a:path w="219" h="45" extrusionOk="0">
                    <a:moveTo>
                      <a:pt x="203" y="45"/>
                    </a:moveTo>
                    <a:lnTo>
                      <a:pt x="202" y="45"/>
                    </a:lnTo>
                    <a:lnTo>
                      <a:pt x="14" y="30"/>
                    </a:lnTo>
                    <a:cubicBezTo>
                      <a:pt x="5" y="29"/>
                      <a:pt x="-1" y="21"/>
                      <a:pt x="0" y="13"/>
                    </a:cubicBezTo>
                    <a:cubicBezTo>
                      <a:pt x="1" y="5"/>
                      <a:pt x="9" y="-1"/>
                      <a:pt x="17" y="0"/>
                    </a:cubicBezTo>
                    <a:lnTo>
                      <a:pt x="205" y="15"/>
                    </a:lnTo>
                    <a:cubicBezTo>
                      <a:pt x="214" y="16"/>
                      <a:pt x="220" y="23"/>
                      <a:pt x="219" y="31"/>
                    </a:cubicBezTo>
                    <a:cubicBezTo>
                      <a:pt x="218" y="39"/>
                      <a:pt x="212" y="45"/>
                      <a:pt x="203" y="45"/>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214" name="Google Shape;936;p31">
                <a:extLst>
                  <a:ext uri="{FF2B5EF4-FFF2-40B4-BE49-F238E27FC236}">
                    <a16:creationId xmlns:a16="http://schemas.microsoft.com/office/drawing/2014/main" id="{C612D76D-8DDF-7E1E-CB73-206F39CE4F2E}"/>
                  </a:ext>
                </a:extLst>
              </p:cNvPr>
              <p:cNvSpPr/>
              <p:nvPr/>
            </p:nvSpPr>
            <p:spPr>
              <a:xfrm>
                <a:off x="1447157" y="2183590"/>
                <a:ext cx="74880" cy="41760"/>
              </a:xfrm>
              <a:custGeom>
                <a:avLst/>
                <a:gdLst/>
                <a:ahLst/>
                <a:cxnLst/>
                <a:rect l="l" t="t" r="r" b="b"/>
                <a:pathLst>
                  <a:path w="208" h="116" extrusionOk="0">
                    <a:moveTo>
                      <a:pt x="191" y="116"/>
                    </a:moveTo>
                    <a:cubicBezTo>
                      <a:pt x="189" y="116"/>
                      <a:pt x="187" y="116"/>
                      <a:pt x="184" y="114"/>
                    </a:cubicBezTo>
                    <a:cubicBezTo>
                      <a:pt x="-3" y="24"/>
                      <a:pt x="-3" y="24"/>
                      <a:pt x="0" y="11"/>
                    </a:cubicBezTo>
                    <a:cubicBezTo>
                      <a:pt x="4" y="0"/>
                      <a:pt x="19" y="-4"/>
                      <a:pt x="27" y="3"/>
                    </a:cubicBezTo>
                    <a:cubicBezTo>
                      <a:pt x="41" y="11"/>
                      <a:pt x="138" y="59"/>
                      <a:pt x="199" y="88"/>
                    </a:cubicBezTo>
                    <a:cubicBezTo>
                      <a:pt x="207" y="92"/>
                      <a:pt x="210" y="101"/>
                      <a:pt x="206" y="108"/>
                    </a:cubicBezTo>
                    <a:cubicBezTo>
                      <a:pt x="203" y="113"/>
                      <a:pt x="198" y="116"/>
                      <a:pt x="191" y="116"/>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215" name="Google Shape;937;p31">
                <a:extLst>
                  <a:ext uri="{FF2B5EF4-FFF2-40B4-BE49-F238E27FC236}">
                    <a16:creationId xmlns:a16="http://schemas.microsoft.com/office/drawing/2014/main" id="{4CF21233-BCB8-6AD7-ED51-BDFFC6D7A474}"/>
                  </a:ext>
                </a:extLst>
              </p:cNvPr>
              <p:cNvSpPr/>
              <p:nvPr/>
            </p:nvSpPr>
            <p:spPr>
              <a:xfrm>
                <a:off x="859637" y="4614670"/>
                <a:ext cx="164160" cy="161640"/>
              </a:xfrm>
              <a:custGeom>
                <a:avLst/>
                <a:gdLst/>
                <a:ahLst/>
                <a:cxnLst/>
                <a:rect l="l" t="t" r="r" b="b"/>
                <a:pathLst>
                  <a:path w="456" h="449" extrusionOk="0">
                    <a:moveTo>
                      <a:pt x="32" y="449"/>
                    </a:moveTo>
                    <a:lnTo>
                      <a:pt x="0" y="448"/>
                    </a:lnTo>
                    <a:cubicBezTo>
                      <a:pt x="0" y="419"/>
                      <a:pt x="158" y="94"/>
                      <a:pt x="445" y="0"/>
                    </a:cubicBezTo>
                    <a:lnTo>
                      <a:pt x="456" y="28"/>
                    </a:lnTo>
                    <a:cubicBezTo>
                      <a:pt x="184" y="117"/>
                      <a:pt x="35" y="428"/>
                      <a:pt x="32" y="44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6" name="Google Shape;938;p31">
                <a:extLst>
                  <a:ext uri="{FF2B5EF4-FFF2-40B4-BE49-F238E27FC236}">
                    <a16:creationId xmlns:a16="http://schemas.microsoft.com/office/drawing/2014/main" id="{8E548F86-8058-51AF-82DC-A6FC0EF009B6}"/>
                  </a:ext>
                </a:extLst>
              </p:cNvPr>
              <p:cNvSpPr/>
              <p:nvPr/>
            </p:nvSpPr>
            <p:spPr>
              <a:xfrm>
                <a:off x="238637" y="4108870"/>
                <a:ext cx="259920" cy="115920"/>
              </a:xfrm>
              <a:custGeom>
                <a:avLst/>
                <a:gdLst/>
                <a:ahLst/>
                <a:cxnLst/>
                <a:rect l="l" t="t" r="r" b="b"/>
                <a:pathLst>
                  <a:path w="722" h="322" extrusionOk="0">
                    <a:moveTo>
                      <a:pt x="16" y="322"/>
                    </a:moveTo>
                    <a:cubicBezTo>
                      <a:pt x="9" y="322"/>
                      <a:pt x="3" y="318"/>
                      <a:pt x="1" y="311"/>
                    </a:cubicBezTo>
                    <a:cubicBezTo>
                      <a:pt x="-2" y="304"/>
                      <a:pt x="3" y="295"/>
                      <a:pt x="11" y="293"/>
                    </a:cubicBezTo>
                    <a:cubicBezTo>
                      <a:pt x="15" y="292"/>
                      <a:pt x="417" y="171"/>
                      <a:pt x="697" y="2"/>
                    </a:cubicBezTo>
                    <a:cubicBezTo>
                      <a:pt x="704" y="-2"/>
                      <a:pt x="715" y="0"/>
                      <a:pt x="719" y="7"/>
                    </a:cubicBezTo>
                    <a:cubicBezTo>
                      <a:pt x="724" y="14"/>
                      <a:pt x="722" y="23"/>
                      <a:pt x="715" y="27"/>
                    </a:cubicBezTo>
                    <a:cubicBezTo>
                      <a:pt x="431" y="198"/>
                      <a:pt x="25" y="320"/>
                      <a:pt x="21" y="321"/>
                    </a:cubicBezTo>
                    <a:cubicBezTo>
                      <a:pt x="19" y="322"/>
                      <a:pt x="18" y="322"/>
                      <a:pt x="16" y="32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17" name="Google Shape;939;p31">
                <a:extLst>
                  <a:ext uri="{FF2B5EF4-FFF2-40B4-BE49-F238E27FC236}">
                    <a16:creationId xmlns:a16="http://schemas.microsoft.com/office/drawing/2014/main" id="{54DAE359-2693-D59F-E791-604160AAAB65}"/>
                  </a:ext>
                </a:extLst>
              </p:cNvPr>
              <p:cNvSpPr/>
              <p:nvPr/>
            </p:nvSpPr>
            <p:spPr>
              <a:xfrm>
                <a:off x="1304957" y="4263670"/>
                <a:ext cx="236880" cy="183960"/>
              </a:xfrm>
              <a:custGeom>
                <a:avLst/>
                <a:gdLst/>
                <a:ahLst/>
                <a:cxnLst/>
                <a:rect l="l" t="t" r="r" b="b"/>
                <a:pathLst>
                  <a:path w="658" h="511" extrusionOk="0">
                    <a:moveTo>
                      <a:pt x="642" y="511"/>
                    </a:moveTo>
                    <a:cubicBezTo>
                      <a:pt x="639" y="511"/>
                      <a:pt x="636" y="510"/>
                      <a:pt x="634" y="508"/>
                    </a:cubicBezTo>
                    <a:cubicBezTo>
                      <a:pt x="332" y="338"/>
                      <a:pt x="8" y="28"/>
                      <a:pt x="5" y="25"/>
                    </a:cubicBezTo>
                    <a:cubicBezTo>
                      <a:pt x="-1" y="19"/>
                      <a:pt x="-1" y="10"/>
                      <a:pt x="5" y="4"/>
                    </a:cubicBezTo>
                    <a:cubicBezTo>
                      <a:pt x="11" y="-2"/>
                      <a:pt x="22" y="-2"/>
                      <a:pt x="28" y="4"/>
                    </a:cubicBezTo>
                    <a:cubicBezTo>
                      <a:pt x="31" y="7"/>
                      <a:pt x="352" y="314"/>
                      <a:pt x="650" y="483"/>
                    </a:cubicBezTo>
                    <a:cubicBezTo>
                      <a:pt x="658" y="487"/>
                      <a:pt x="660" y="496"/>
                      <a:pt x="655" y="503"/>
                    </a:cubicBezTo>
                    <a:cubicBezTo>
                      <a:pt x="652" y="508"/>
                      <a:pt x="647" y="511"/>
                      <a:pt x="642" y="51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grpSp>
        <p:sp>
          <p:nvSpPr>
            <p:cNvPr id="118" name="Google Shape;940;p31">
              <a:extLst>
                <a:ext uri="{FF2B5EF4-FFF2-40B4-BE49-F238E27FC236}">
                  <a16:creationId xmlns:a16="http://schemas.microsoft.com/office/drawing/2014/main" id="{E2E0C410-9612-CF28-0521-65F081636B5C}"/>
                </a:ext>
              </a:extLst>
            </p:cNvPr>
            <p:cNvSpPr/>
            <p:nvPr/>
          </p:nvSpPr>
          <p:spPr>
            <a:xfrm rot="1100183">
              <a:off x="1775438" y="1321228"/>
              <a:ext cx="778045" cy="680073"/>
            </a:xfrm>
            <a:custGeom>
              <a:avLst/>
              <a:gdLst/>
              <a:ahLst/>
              <a:cxnLst/>
              <a:rect l="l" t="t" r="r" b="b"/>
              <a:pathLst>
                <a:path w="5162" h="4512" extrusionOk="0">
                  <a:moveTo>
                    <a:pt x="1266" y="3649"/>
                  </a:moveTo>
                  <a:cubicBezTo>
                    <a:pt x="1198" y="3646"/>
                    <a:pt x="1130" y="3639"/>
                    <a:pt x="1062" y="3626"/>
                  </a:cubicBezTo>
                  <a:cubicBezTo>
                    <a:pt x="659" y="3551"/>
                    <a:pt x="319" y="3348"/>
                    <a:pt x="136" y="2965"/>
                  </a:cubicBezTo>
                  <a:cubicBezTo>
                    <a:pt x="-221" y="2218"/>
                    <a:pt x="177" y="1232"/>
                    <a:pt x="709" y="668"/>
                  </a:cubicBezTo>
                  <a:cubicBezTo>
                    <a:pt x="1029" y="328"/>
                    <a:pt x="1483" y="141"/>
                    <a:pt x="1942" y="56"/>
                  </a:cubicBezTo>
                  <a:cubicBezTo>
                    <a:pt x="2553" y="-57"/>
                    <a:pt x="3201" y="-3"/>
                    <a:pt x="3763" y="259"/>
                  </a:cubicBezTo>
                  <a:cubicBezTo>
                    <a:pt x="4962" y="819"/>
                    <a:pt x="5554" y="2454"/>
                    <a:pt x="4877" y="3633"/>
                  </a:cubicBezTo>
                  <a:cubicBezTo>
                    <a:pt x="4537" y="4224"/>
                    <a:pt x="3829" y="4614"/>
                    <a:pt x="3159" y="4488"/>
                  </a:cubicBezTo>
                  <a:cubicBezTo>
                    <a:pt x="2972" y="4452"/>
                    <a:pt x="2761" y="4385"/>
                    <a:pt x="2604" y="4492"/>
                  </a:cubicBezTo>
                  <a:cubicBezTo>
                    <a:pt x="2577" y="4389"/>
                    <a:pt x="2667" y="4293"/>
                    <a:pt x="2761" y="4242"/>
                  </a:cubicBezTo>
                  <a:cubicBezTo>
                    <a:pt x="2854" y="4191"/>
                    <a:pt x="2964" y="4158"/>
                    <a:pt x="3027" y="4072"/>
                  </a:cubicBezTo>
                  <a:cubicBezTo>
                    <a:pt x="3124" y="3939"/>
                    <a:pt x="3055" y="3737"/>
                    <a:pt x="2921" y="3641"/>
                  </a:cubicBezTo>
                  <a:cubicBezTo>
                    <a:pt x="2788" y="3544"/>
                    <a:pt x="2614" y="3528"/>
                    <a:pt x="2449" y="3526"/>
                  </a:cubicBezTo>
                  <a:cubicBezTo>
                    <a:pt x="2048" y="3521"/>
                    <a:pt x="1658" y="3666"/>
                    <a:pt x="1266" y="364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grpSp>
    </p:spTree>
    <p:extLst>
      <p:ext uri="{BB962C8B-B14F-4D97-AF65-F5344CB8AC3E}">
        <p14:creationId xmlns:p14="http://schemas.microsoft.com/office/powerpoint/2010/main" val="38695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A133FF-CB04-82AA-E7B2-7D324E2F623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8320755-E2E6-E172-D3C0-BB8649286BD6}"/>
              </a:ext>
            </a:extLst>
          </p:cNvPr>
          <p:cNvGrpSpPr/>
          <p:nvPr/>
        </p:nvGrpSpPr>
        <p:grpSpPr>
          <a:xfrm>
            <a:off x="5463436" y="2104647"/>
            <a:ext cx="5403346" cy="3188551"/>
            <a:chOff x="5463436" y="2091394"/>
            <a:chExt cx="5403346" cy="3188551"/>
          </a:xfrm>
        </p:grpSpPr>
        <p:grpSp>
          <p:nvGrpSpPr>
            <p:cNvPr id="3" name="Group 2">
              <a:extLst>
                <a:ext uri="{FF2B5EF4-FFF2-40B4-BE49-F238E27FC236}">
                  <a16:creationId xmlns:a16="http://schemas.microsoft.com/office/drawing/2014/main" id="{3BFAA447-3553-337A-7A45-DECEC50C21B7}"/>
                </a:ext>
              </a:extLst>
            </p:cNvPr>
            <p:cNvGrpSpPr/>
            <p:nvPr/>
          </p:nvGrpSpPr>
          <p:grpSpPr>
            <a:xfrm>
              <a:off x="5463436" y="2329070"/>
              <a:ext cx="5403346" cy="2950875"/>
              <a:chOff x="1182984" y="3429000"/>
              <a:chExt cx="5403346" cy="2950875"/>
            </a:xfrm>
          </p:grpSpPr>
          <p:sp>
            <p:nvSpPr>
              <p:cNvPr id="5" name="Rounded Rectangle 4">
                <a:extLst>
                  <a:ext uri="{FF2B5EF4-FFF2-40B4-BE49-F238E27FC236}">
                    <a16:creationId xmlns:a16="http://schemas.microsoft.com/office/drawing/2014/main" id="{31D44F34-319D-4B25-8605-5D5BB5E308CE}"/>
                  </a:ext>
                </a:extLst>
              </p:cNvPr>
              <p:cNvSpPr/>
              <p:nvPr/>
            </p:nvSpPr>
            <p:spPr>
              <a:xfrm>
                <a:off x="1182984" y="3429000"/>
                <a:ext cx="5403346" cy="2950875"/>
              </a:xfrm>
              <a:prstGeom prst="roundRect">
                <a:avLst>
                  <a:gd name="adj" fmla="val 230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2B7471E1-921F-B982-FBDB-1A7A023294A0}"/>
                  </a:ext>
                </a:extLst>
              </p:cNvPr>
              <p:cNvSpPr txBox="1"/>
              <p:nvPr/>
            </p:nvSpPr>
            <p:spPr>
              <a:xfrm>
                <a:off x="1456030" y="4107680"/>
                <a:ext cx="4857253" cy="1593513"/>
              </a:xfrm>
              <a:prstGeom prst="rect">
                <a:avLst/>
              </a:prstGeom>
            </p:spPr>
            <p:txBody>
              <a:bodyPr wrap="square" lIns="0" tIns="0" rIns="0" bIns="0" rtlCol="0" anchor="t">
                <a:spAutoFit/>
              </a:bodyPr>
              <a:lstStyle/>
              <a:p>
                <a:pPr algn="ctr" defTabSz="1152053">
                  <a:lnSpc>
                    <a:spcPct val="150000"/>
                  </a:lnSpc>
                  <a:buClrTx/>
                  <a:defRPr/>
                </a:pPr>
                <a:r>
                  <a:rPr lang="vi-VN" sz="2400" dirty="0">
                    <a:solidFill>
                      <a:sysClr val="windowText" lastClr="000000"/>
                    </a:solidFill>
                    <a:latin typeface="+mn-lt"/>
                    <a:ea typeface="+mn-ea"/>
                    <a:cs typeface="Arial" panose="020B0604020202020204" pitchFamily="34" charset="0"/>
                  </a:rPr>
                  <a:t>Cả lớp </a:t>
                </a:r>
                <a:r>
                  <a:rPr lang="en-US" sz="2400" dirty="0" err="1">
                    <a:solidFill>
                      <a:sysClr val="windowText" lastClr="000000"/>
                    </a:solidFill>
                    <a:latin typeface="+mn-lt"/>
                    <a:ea typeface="+mn-ea"/>
                    <a:cs typeface="Arial" panose="020B0604020202020204" pitchFamily="34" charset="0"/>
                  </a:rPr>
                  <a:t>hãy</a:t>
                </a:r>
                <a:r>
                  <a:rPr lang="en-US" sz="2400" dirty="0">
                    <a:solidFill>
                      <a:sysClr val="windowText" lastClr="000000"/>
                    </a:solidFill>
                    <a:latin typeface="+mn-lt"/>
                    <a:ea typeface="+mn-ea"/>
                    <a:cs typeface="Arial" panose="020B0604020202020204" pitchFamily="34" charset="0"/>
                  </a:rPr>
                  <a:t> </a:t>
                </a:r>
                <a:r>
                  <a:rPr lang="vi-VN" sz="2400" dirty="0">
                    <a:solidFill>
                      <a:sysClr val="windowText" lastClr="000000"/>
                    </a:solidFill>
                    <a:latin typeface="+mn-lt"/>
                    <a:ea typeface="+mn-ea"/>
                    <a:cs typeface="Arial" panose="020B0604020202020204" pitchFamily="34" charset="0"/>
                  </a:rPr>
                  <a:t>luyện đọc</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đoạn</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sau</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chú</a:t>
                </a:r>
                <a:r>
                  <a:rPr lang="en-US" sz="2400" dirty="0">
                    <a:solidFill>
                      <a:sysClr val="windowText" lastClr="000000"/>
                    </a:solidFill>
                    <a:latin typeface="+mn-lt"/>
                    <a:ea typeface="+mn-ea"/>
                    <a:cs typeface="Arial" panose="020B0604020202020204" pitchFamily="34" charset="0"/>
                  </a:rPr>
                  <a:t> ý </a:t>
                </a:r>
                <a:r>
                  <a:rPr lang="en-US" sz="2400" dirty="0" err="1">
                    <a:solidFill>
                      <a:sysClr val="windowText" lastClr="000000"/>
                    </a:solidFill>
                    <a:latin typeface="+mn-lt"/>
                    <a:ea typeface="+mn-ea"/>
                    <a:cs typeface="Arial" panose="020B0604020202020204" pitchFamily="34" charset="0"/>
                  </a:rPr>
                  <a:t>nhấn</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mạnh</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các</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từ</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được</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gạch</a:t>
                </a:r>
                <a:r>
                  <a:rPr lang="en-US" sz="2400" dirty="0">
                    <a:solidFill>
                      <a:sysClr val="windowText" lastClr="000000"/>
                    </a:solidFill>
                    <a:latin typeface="+mn-lt"/>
                    <a:ea typeface="+mn-ea"/>
                    <a:cs typeface="Arial" panose="020B0604020202020204" pitchFamily="34" charset="0"/>
                  </a:rPr>
                  <a:t> </a:t>
                </a:r>
                <a:r>
                  <a:rPr lang="en-US" sz="2400" dirty="0" err="1">
                    <a:solidFill>
                      <a:sysClr val="windowText" lastClr="000000"/>
                    </a:solidFill>
                    <a:latin typeface="+mn-lt"/>
                    <a:ea typeface="+mn-ea"/>
                    <a:cs typeface="Arial" panose="020B0604020202020204" pitchFamily="34" charset="0"/>
                  </a:rPr>
                  <a:t>chân</a:t>
                </a:r>
                <a:r>
                  <a:rPr lang="en-US" sz="2400" dirty="0">
                    <a:solidFill>
                      <a:sysClr val="windowText" lastClr="000000"/>
                    </a:solidFill>
                    <a:latin typeface="+mn-lt"/>
                    <a:ea typeface="+mn-ea"/>
                    <a:cs typeface="Arial" panose="020B0604020202020204" pitchFamily="34" charset="0"/>
                  </a:rPr>
                  <a:t>)</a:t>
                </a:r>
                <a:endParaRPr lang="vi-VN" sz="2400" dirty="0">
                  <a:solidFill>
                    <a:sysClr val="windowText" lastClr="000000"/>
                  </a:solidFill>
                  <a:latin typeface="+mn-lt"/>
                  <a:ea typeface="+mn-ea"/>
                  <a:cs typeface="Arial" panose="020B0604020202020204" pitchFamily="34" charset="0"/>
                </a:endParaRPr>
              </a:p>
            </p:txBody>
          </p:sp>
        </p:grpSp>
        <p:sp>
          <p:nvSpPr>
            <p:cNvPr id="7" name="Freeform 11">
              <a:extLst>
                <a:ext uri="{FF2B5EF4-FFF2-40B4-BE49-F238E27FC236}">
                  <a16:creationId xmlns:a16="http://schemas.microsoft.com/office/drawing/2014/main" id="{9F35B763-18D9-DA01-FF89-F012DC953C18}"/>
                </a:ext>
              </a:extLst>
            </p:cNvPr>
            <p:cNvSpPr/>
            <p:nvPr/>
          </p:nvSpPr>
          <p:spPr>
            <a:xfrm rot="230401">
              <a:off x="7336006" y="2091394"/>
              <a:ext cx="1658206" cy="475352"/>
            </a:xfrm>
            <a:custGeom>
              <a:avLst/>
              <a:gdLst/>
              <a:ahLst/>
              <a:cxnLst/>
              <a:rect l="l" t="t" r="r" b="b"/>
              <a:pathLst>
                <a:path w="2594260" h="743688">
                  <a:moveTo>
                    <a:pt x="0" y="0"/>
                  </a:moveTo>
                  <a:lnTo>
                    <a:pt x="2594259" y="0"/>
                  </a:lnTo>
                  <a:lnTo>
                    <a:pt x="2594259" y="743688"/>
                  </a:lnTo>
                  <a:lnTo>
                    <a:pt x="0" y="743688"/>
                  </a:lnTo>
                  <a:lnTo>
                    <a:pt x="0" y="0"/>
                  </a:lnTo>
                  <a:close/>
                </a:path>
              </a:pathLst>
            </a:custGeom>
            <a:blipFill>
              <a:blip r:embed="rId3"/>
              <a:stretch>
                <a:fillRect/>
              </a:stretch>
            </a:blipFill>
          </p:spPr>
        </p:sp>
      </p:grpSp>
      <p:sp>
        <p:nvSpPr>
          <p:cNvPr id="9" name="Freeform 5">
            <a:extLst>
              <a:ext uri="{FF2B5EF4-FFF2-40B4-BE49-F238E27FC236}">
                <a16:creationId xmlns:a16="http://schemas.microsoft.com/office/drawing/2014/main" id="{100C9398-9AB2-2CE4-B3FD-9204C43C4A06}"/>
              </a:ext>
            </a:extLst>
          </p:cNvPr>
          <p:cNvSpPr/>
          <p:nvPr/>
        </p:nvSpPr>
        <p:spPr>
          <a:xfrm flipH="1">
            <a:off x="1325218" y="1889133"/>
            <a:ext cx="2987531" cy="4968867"/>
          </a:xfrm>
          <a:custGeom>
            <a:avLst/>
            <a:gdLst/>
            <a:ahLst/>
            <a:cxnLst/>
            <a:rect l="l" t="t" r="r" b="b"/>
            <a:pathLst>
              <a:path w="4948047" h="8229600">
                <a:moveTo>
                  <a:pt x="4948047" y="0"/>
                </a:moveTo>
                <a:lnTo>
                  <a:pt x="0" y="0"/>
                </a:lnTo>
                <a:lnTo>
                  <a:pt x="0" y="8229600"/>
                </a:lnTo>
                <a:lnTo>
                  <a:pt x="4948047" y="8229600"/>
                </a:lnTo>
                <a:lnTo>
                  <a:pt x="4948047" y="0"/>
                </a:lnTo>
                <a:close/>
              </a:path>
            </a:pathLst>
          </a:custGeom>
          <a:blipFill>
            <a:blip r:embed="rId4"/>
            <a:stretch>
              <a:fillRect/>
            </a:stretch>
          </a:blipFill>
        </p:spPr>
      </p:sp>
    </p:spTree>
    <p:extLst>
      <p:ext uri="{BB962C8B-B14F-4D97-AF65-F5344CB8AC3E}">
        <p14:creationId xmlns:p14="http://schemas.microsoft.com/office/powerpoint/2010/main" val="4265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0654B3-722D-BCEE-DE0D-B982FD4E33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BA32A68-D81C-BAE9-56B1-A7631791811A}"/>
              </a:ext>
            </a:extLst>
          </p:cNvPr>
          <p:cNvSpPr txBox="1"/>
          <p:nvPr/>
        </p:nvSpPr>
        <p:spPr>
          <a:xfrm>
            <a:off x="783287" y="1733234"/>
            <a:ext cx="10625425" cy="4590872"/>
          </a:xfrm>
          <a:prstGeom prst="rect">
            <a:avLst/>
          </a:prstGeom>
          <a:noFill/>
          <a:ln>
            <a:noFill/>
          </a:ln>
        </p:spPr>
        <p:txBody>
          <a:bodyPr wrap="square">
            <a:spAutoFit/>
          </a:bodyPr>
          <a:lstStyle/>
          <a:p>
            <a:pPr indent="347663" algn="just" defTabSz="1152053">
              <a:lnSpc>
                <a:spcPct val="150000"/>
              </a:lnSpc>
              <a:buClrTx/>
              <a:defRPr/>
            </a:pPr>
            <a:r>
              <a:rPr lang="vi-VN" sz="2200" dirty="0">
                <a:solidFill>
                  <a:schemeClr val="tx1"/>
                </a:solidFill>
                <a:latin typeface="+mn-lt"/>
                <a:ea typeface="+mn-ea"/>
              </a:rPr>
              <a:t>Thầy giáo </a:t>
            </a:r>
            <a:r>
              <a:rPr lang="vi-VN" sz="2200" u="sng" dirty="0">
                <a:solidFill>
                  <a:schemeClr val="tx1"/>
                </a:solidFill>
                <a:latin typeface="+mn-lt"/>
                <a:ea typeface="+mn-ea"/>
              </a:rPr>
              <a:t>quyết định</a:t>
            </a:r>
            <a:r>
              <a:rPr lang="vi-VN" sz="2200" dirty="0">
                <a:solidFill>
                  <a:schemeClr val="tx1"/>
                </a:solidFill>
                <a:latin typeface="+mn-lt"/>
                <a:ea typeface="+mn-ea"/>
              </a:rPr>
              <a:t> tổ chức một cuộc họp bí mật để giúp các học sinh nam biết cách </a:t>
            </a:r>
            <a:r>
              <a:rPr lang="vi-VN" sz="2200" u="sng" dirty="0">
                <a:solidFill>
                  <a:schemeClr val="tx1"/>
                </a:solidFill>
                <a:latin typeface="+mn-lt"/>
                <a:ea typeface="+mn-ea"/>
              </a:rPr>
              <a:t>quan tâm</a:t>
            </a:r>
            <a:r>
              <a:rPr lang="vi-VN" sz="2200" dirty="0">
                <a:solidFill>
                  <a:schemeClr val="tx1"/>
                </a:solidFill>
                <a:latin typeface="+mn-lt"/>
                <a:ea typeface="+mn-ea"/>
              </a:rPr>
              <a:t>, </a:t>
            </a:r>
            <a:r>
              <a:rPr lang="vi-VN" sz="2200" u="sng" dirty="0">
                <a:solidFill>
                  <a:schemeClr val="tx1"/>
                </a:solidFill>
                <a:latin typeface="+mn-lt"/>
                <a:ea typeface="+mn-ea"/>
              </a:rPr>
              <a:t>giúp đỡ</a:t>
            </a:r>
            <a:r>
              <a:rPr lang="vi-VN" sz="2200" dirty="0">
                <a:solidFill>
                  <a:schemeClr val="tx1"/>
                </a:solidFill>
                <a:latin typeface="+mn-lt"/>
                <a:ea typeface="+mn-ea"/>
              </a:rPr>
              <a:t> các bạn nữ. Thầy gọi các em lại gần, nói: </a:t>
            </a:r>
          </a:p>
          <a:p>
            <a:pPr indent="347663" algn="just" defTabSz="1152053">
              <a:lnSpc>
                <a:spcPct val="150000"/>
              </a:lnSpc>
              <a:buClrTx/>
              <a:defRPr/>
            </a:pPr>
            <a:r>
              <a:rPr lang="vi-VN" sz="2200" dirty="0">
                <a:solidFill>
                  <a:schemeClr val="tx1"/>
                </a:solidFill>
                <a:latin typeface="+mn-lt"/>
                <a:ea typeface="+mn-ea"/>
              </a:rPr>
              <a:t>- Thầy sẽ lập nhóm những người đàn ông </a:t>
            </a:r>
            <a:r>
              <a:rPr lang="vi-VN" sz="2200" u="sng" dirty="0">
                <a:solidFill>
                  <a:schemeClr val="tx1"/>
                </a:solidFill>
                <a:latin typeface="+mn-lt"/>
                <a:ea typeface="+mn-ea"/>
              </a:rPr>
              <a:t>chân chính</a:t>
            </a:r>
            <a:r>
              <a:rPr lang="vi-VN" sz="2200" dirty="0">
                <a:solidFill>
                  <a:schemeClr val="tx1"/>
                </a:solidFill>
                <a:latin typeface="+mn-lt"/>
                <a:ea typeface="+mn-ea"/>
              </a:rPr>
              <a:t>. Em nào muốn tham gia thì </a:t>
            </a:r>
            <a:r>
              <a:rPr lang="vi-VN" sz="2200" u="sng" dirty="0">
                <a:solidFill>
                  <a:schemeClr val="tx1"/>
                </a:solidFill>
                <a:latin typeface="+mn-lt"/>
                <a:ea typeface="+mn-ea"/>
              </a:rPr>
              <a:t>giơ tay</a:t>
            </a:r>
            <a:r>
              <a:rPr lang="vi-VN" sz="2200" dirty="0">
                <a:solidFill>
                  <a:schemeClr val="tx1"/>
                </a:solidFill>
                <a:latin typeface="+mn-lt"/>
                <a:ea typeface="+mn-ea"/>
              </a:rPr>
              <a:t>. </a:t>
            </a:r>
          </a:p>
          <a:p>
            <a:pPr indent="347663" algn="just" defTabSz="1152053">
              <a:lnSpc>
                <a:spcPct val="150000"/>
              </a:lnSpc>
              <a:buClrTx/>
              <a:defRPr/>
            </a:pPr>
            <a:r>
              <a:rPr lang="vi-VN" sz="2200" dirty="0">
                <a:solidFill>
                  <a:schemeClr val="tx1"/>
                </a:solidFill>
                <a:latin typeface="+mn-lt"/>
                <a:ea typeface="+mn-ea"/>
              </a:rPr>
              <a:t>Xa-sa giơ tay </a:t>
            </a:r>
            <a:r>
              <a:rPr lang="vi-VN" sz="2200" u="sng" dirty="0">
                <a:solidFill>
                  <a:schemeClr val="tx1"/>
                </a:solidFill>
                <a:latin typeface="+mn-lt"/>
                <a:ea typeface="+mn-ea"/>
              </a:rPr>
              <a:t>đầu tiên</a:t>
            </a:r>
            <a:r>
              <a:rPr lang="vi-VN" sz="2200" dirty="0">
                <a:solidFill>
                  <a:schemeClr val="tx1"/>
                </a:solidFill>
                <a:latin typeface="+mn-lt"/>
                <a:ea typeface="+mn-ea"/>
              </a:rPr>
              <a:t>. Sau đó, </a:t>
            </a:r>
            <a:r>
              <a:rPr lang="vi-VN" sz="2200" u="sng" dirty="0">
                <a:solidFill>
                  <a:schemeClr val="tx1"/>
                </a:solidFill>
                <a:latin typeface="+mn-lt"/>
                <a:ea typeface="+mn-ea"/>
              </a:rPr>
              <a:t>tất cả </a:t>
            </a:r>
            <a:r>
              <a:rPr lang="vi-VN" sz="2200" dirty="0">
                <a:solidFill>
                  <a:schemeClr val="tx1"/>
                </a:solidFill>
                <a:latin typeface="+mn-lt"/>
                <a:ea typeface="+mn-ea"/>
              </a:rPr>
              <a:t>đều giơ tay. </a:t>
            </a:r>
          </a:p>
          <a:p>
            <a:pPr indent="347663" algn="just" defTabSz="1152053">
              <a:lnSpc>
                <a:spcPct val="150000"/>
              </a:lnSpc>
              <a:buClrTx/>
              <a:defRPr/>
            </a:pPr>
            <a:r>
              <a:rPr lang="vi-VN" sz="2200" dirty="0">
                <a:solidFill>
                  <a:schemeClr val="tx1"/>
                </a:solidFill>
                <a:latin typeface="+mn-lt"/>
                <a:ea typeface="+mn-ea"/>
              </a:rPr>
              <a:t>- Em nào cũng muốn làm người đàn ông chân chính. Vậy, từ </a:t>
            </a:r>
            <a:r>
              <a:rPr lang="vi-VN" sz="2200" u="sng" dirty="0">
                <a:solidFill>
                  <a:schemeClr val="tx1"/>
                </a:solidFill>
                <a:latin typeface="+mn-lt"/>
                <a:ea typeface="+mn-ea"/>
              </a:rPr>
              <a:t>hôm </a:t>
            </a:r>
            <a:r>
              <a:rPr lang="en-US" sz="2200" u="sng" dirty="0">
                <a:solidFill>
                  <a:schemeClr val="tx1"/>
                </a:solidFill>
                <a:latin typeface="+mn-lt"/>
                <a:ea typeface="+mn-ea"/>
              </a:rPr>
              <a:t>nay</a:t>
            </a:r>
            <a:r>
              <a:rPr lang="vi-VN" sz="2200" dirty="0">
                <a:solidFill>
                  <a:schemeClr val="tx1"/>
                </a:solidFill>
                <a:latin typeface="+mn-lt"/>
                <a:ea typeface="+mn-ea"/>
              </a:rPr>
              <a:t>, các em phải tuân theo nội quy của hội. Các em đồng ý </a:t>
            </a:r>
            <a:r>
              <a:rPr lang="vi-VN" sz="2200" u="sng" dirty="0">
                <a:solidFill>
                  <a:schemeClr val="tx1"/>
                </a:solidFill>
                <a:latin typeface="+mn-lt"/>
                <a:ea typeface="+mn-ea"/>
              </a:rPr>
              <a:t>chứ</a:t>
            </a:r>
            <a:r>
              <a:rPr lang="vi-VN" sz="2200" dirty="0">
                <a:solidFill>
                  <a:schemeClr val="tx1"/>
                </a:solidFill>
                <a:latin typeface="+mn-lt"/>
                <a:ea typeface="+mn-ea"/>
              </a:rPr>
              <a:t>? </a:t>
            </a:r>
          </a:p>
          <a:p>
            <a:pPr indent="347663" algn="just" defTabSz="1152053">
              <a:lnSpc>
                <a:spcPct val="150000"/>
              </a:lnSpc>
              <a:buClrTx/>
              <a:defRPr/>
            </a:pPr>
            <a:r>
              <a:rPr lang="vi-VN" sz="2200" dirty="0">
                <a:solidFill>
                  <a:schemeClr val="tx1"/>
                </a:solidFill>
                <a:latin typeface="+mn-lt"/>
                <a:ea typeface="+mn-ea"/>
              </a:rPr>
              <a:t>- </a:t>
            </a:r>
            <a:r>
              <a:rPr lang="vi-VN" sz="2200" u="sng" dirty="0">
                <a:solidFill>
                  <a:schemeClr val="tx1"/>
                </a:solidFill>
                <a:latin typeface="+mn-lt"/>
                <a:ea typeface="+mn-ea"/>
              </a:rPr>
              <a:t>Đồng ý</a:t>
            </a:r>
            <a:r>
              <a:rPr lang="vi-VN" sz="2200" dirty="0">
                <a:solidFill>
                  <a:schemeClr val="tx1"/>
                </a:solidFill>
                <a:latin typeface="+mn-lt"/>
                <a:ea typeface="+mn-ea"/>
              </a:rPr>
              <a:t> ạ! </a:t>
            </a:r>
          </a:p>
          <a:p>
            <a:pPr indent="347663" algn="just" defTabSz="1152053">
              <a:lnSpc>
                <a:spcPct val="150000"/>
              </a:lnSpc>
              <a:buClrTx/>
              <a:defRPr/>
            </a:pPr>
            <a:r>
              <a:rPr lang="vi-VN" sz="2200" dirty="0">
                <a:solidFill>
                  <a:schemeClr val="tx1"/>
                </a:solidFill>
                <a:latin typeface="+mn-lt"/>
                <a:ea typeface="+mn-ea"/>
              </a:rPr>
              <a:t>- Chúng ta bắt đầu từ điều thứ nhất: </a:t>
            </a:r>
            <a:r>
              <a:rPr lang="vi-VN" sz="2200" u="sng" dirty="0">
                <a:solidFill>
                  <a:schemeClr val="tx1"/>
                </a:solidFill>
                <a:latin typeface="+mn-lt"/>
                <a:ea typeface="+mn-ea"/>
              </a:rPr>
              <a:t>quan tâm</a:t>
            </a:r>
            <a:r>
              <a:rPr lang="vi-VN" sz="2200" dirty="0">
                <a:solidFill>
                  <a:schemeClr val="tx1"/>
                </a:solidFill>
                <a:latin typeface="+mn-lt"/>
                <a:ea typeface="+mn-ea"/>
              </a:rPr>
              <a:t> và </a:t>
            </a:r>
            <a:r>
              <a:rPr lang="vi-VN" sz="2200" u="sng" dirty="0">
                <a:solidFill>
                  <a:schemeClr val="tx1"/>
                </a:solidFill>
                <a:latin typeface="+mn-lt"/>
                <a:ea typeface="+mn-ea"/>
              </a:rPr>
              <a:t>ân cần</a:t>
            </a:r>
            <a:r>
              <a:rPr lang="vi-VN" sz="2200" dirty="0">
                <a:solidFill>
                  <a:schemeClr val="tx1"/>
                </a:solidFill>
                <a:latin typeface="+mn-lt"/>
                <a:ea typeface="+mn-ea"/>
              </a:rPr>
              <a:t> với các bạn nữ. </a:t>
            </a:r>
          </a:p>
        </p:txBody>
      </p:sp>
    </p:spTree>
    <p:extLst>
      <p:ext uri="{BB962C8B-B14F-4D97-AF65-F5344CB8AC3E}">
        <p14:creationId xmlns:p14="http://schemas.microsoft.com/office/powerpoint/2010/main" val="12804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0143E59B-2084-932E-D3FD-8C95F84D3E7D}"/>
              </a:ext>
            </a:extLst>
          </p:cNvPr>
          <p:cNvPicPr>
            <a:picLocks noChangeAspect="1"/>
          </p:cNvPicPr>
          <p:nvPr/>
        </p:nvPicPr>
        <p:blipFill>
          <a:blip r:embed="rId5"/>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CE53D4-A8EB-3007-FAB4-AA1AE25CAF63}"/>
              </a:ext>
            </a:extLst>
          </p:cNvPr>
          <p:cNvSpPr txBox="1"/>
          <p:nvPr/>
        </p:nvSpPr>
        <p:spPr>
          <a:xfrm>
            <a:off x="1914903" y="664562"/>
            <a:ext cx="4181097" cy="2275366"/>
          </a:xfrm>
          <a:prstGeom prst="rect">
            <a:avLst/>
          </a:prstGeom>
          <a:noFill/>
        </p:spPr>
        <p:txBody>
          <a:bodyPr wrap="square" rtlCol="0">
            <a:spAutoFit/>
          </a:bodyPr>
          <a:lstStyle/>
          <a:p>
            <a:pPr algn="ctr" defTabSz="576026">
              <a:lnSpc>
                <a:spcPct val="150000"/>
              </a:lnSpc>
              <a:buClrTx/>
              <a:defRPr/>
            </a:pPr>
            <a:r>
              <a:rPr lang="en-US" sz="5040" b="1" kern="1200" dirty="0">
                <a:ln>
                  <a:solidFill>
                    <a:prstClr val="black"/>
                  </a:solidFill>
                </a:ln>
                <a:solidFill>
                  <a:srgbClr val="FFFF00"/>
                </a:solidFill>
                <a:effectLst>
                  <a:glow rad="228600">
                    <a:srgbClr val="FFFF00">
                      <a:alpha val="40000"/>
                    </a:srgbClr>
                  </a:glow>
                  <a:reflection blurRad="6350" stA="55000" endA="300" endPos="45500" dir="5400000" sy="-100000" algn="bl" rotWithShape="0"/>
                </a:effectLst>
                <a:latin typeface="Arial" panose="020B0604020202020204" pitchFamily="34" charset="0"/>
                <a:ea typeface="+mn-ea"/>
                <a:cs typeface="Arial" panose="020B0604020202020204" pitchFamily="34" charset="0"/>
              </a:rPr>
              <a:t>TRÒ CHƠI</a:t>
            </a:r>
          </a:p>
          <a:p>
            <a:pPr algn="ctr" defTabSz="576026">
              <a:lnSpc>
                <a:spcPct val="150000"/>
              </a:lnSpc>
              <a:buClrTx/>
              <a:defRPr/>
            </a:pPr>
            <a:r>
              <a:rPr lang="en-US" sz="5040" b="1" kern="1200" dirty="0">
                <a:ln>
                  <a:solidFill>
                    <a:prstClr val="black"/>
                  </a:solidFill>
                </a:ln>
                <a:solidFill>
                  <a:srgbClr val="FFFF00"/>
                </a:solidFill>
                <a:effectLst>
                  <a:glow rad="228600">
                    <a:srgbClr val="FFFF00">
                      <a:alpha val="40000"/>
                    </a:srgbClr>
                  </a:glow>
                  <a:reflection blurRad="6350" stA="55000" endA="300" endPos="45500" dir="5400000" sy="-100000" algn="bl" rotWithShape="0"/>
                </a:effectLst>
                <a:latin typeface="Arial" panose="020B0604020202020204" pitchFamily="34" charset="0"/>
                <a:ea typeface="+mn-ea"/>
                <a:cs typeface="Arial" panose="020B0604020202020204" pitchFamily="34" charset="0"/>
              </a:rPr>
              <a:t>MARIO</a:t>
            </a:r>
          </a:p>
        </p:txBody>
      </p:sp>
      <p:pic>
        <p:nvPicPr>
          <p:cNvPr id="3" name="y2mate.com - Super Mario Bros Theme Song">
            <a:hlinkClick r:id="" action="ppaction://media"/>
            <a:extLst>
              <a:ext uri="{FF2B5EF4-FFF2-40B4-BE49-F238E27FC236}">
                <a16:creationId xmlns:a16="http://schemas.microsoft.com/office/drawing/2014/main" id="{B4F8FCA5-602D-F578-77F3-43905722ACB0}"/>
              </a:ext>
            </a:extLst>
          </p:cNvPr>
          <p:cNvPicPr>
            <a:picLocks noChangeAspect="1"/>
          </p:cNvPicPr>
          <p:nvPr>
            <a:audioFile r:link="rId1"/>
            <p:extLst>
              <p:ext uri="{DAA4B4D4-6D71-4841-9C94-3DE7FCFB9230}">
                <p14:media xmlns:p14="http://schemas.microsoft.com/office/powerpoint/2010/main" r:embed="rId2">
                  <p14:trim st="12580" end="60505.875"/>
                </p14:media>
              </p:ext>
            </p:extLst>
          </p:nvPr>
        </p:nvPicPr>
        <p:blipFill>
          <a:blip r:embed="rId6"/>
          <a:stretch>
            <a:fillRect/>
          </a:stretch>
        </p:blipFill>
        <p:spPr>
          <a:xfrm>
            <a:off x="-672018" y="0"/>
            <a:ext cx="384010" cy="384010"/>
          </a:xfrm>
          <a:prstGeom prst="rect">
            <a:avLst/>
          </a:prstGeom>
        </p:spPr>
      </p:pic>
      <p:pic>
        <p:nvPicPr>
          <p:cNvPr id="4" name="Picture 3" descr="Logo, company name&#10;&#10;Description automatically generated">
            <a:extLst>
              <a:ext uri="{FF2B5EF4-FFF2-40B4-BE49-F238E27FC236}">
                <a16:creationId xmlns:a16="http://schemas.microsoft.com/office/drawing/2014/main" id="{0F82A377-3C34-1E45-0B99-57711A09B3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52"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2">
                                            <p:txEl>
                                              <p:pRg st="0" end="0"/>
                                            </p:txEl>
                                          </p:spTgt>
                                        </p:tgtEl>
                                      </p:cBhvr>
                                    </p:animEffect>
                                    <p:animScale>
                                      <p:cBhvr>
                                        <p:cTn id="9" dur="250" autoRev="1" fill="hold"/>
                                        <p:tgtEl>
                                          <p:spTgt spid="2">
                                            <p:txEl>
                                              <p:pRg st="0" end="0"/>
                                            </p:txEl>
                                          </p:spTgt>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D33CC0A4-F827-393A-9DB8-6AEA6E8ACE3D}"/>
            </a:ext>
          </a:extLst>
        </p:cNvPr>
        <p:cNvGrpSpPr/>
        <p:nvPr/>
      </p:nvGrpSpPr>
      <p:grpSpPr>
        <a:xfrm>
          <a:off x="0" y="0"/>
          <a:ext cx="0" cy="0"/>
          <a:chOff x="0" y="0"/>
          <a:chExt cx="0" cy="0"/>
        </a:xfrm>
      </p:grpSpPr>
      <p:sp>
        <p:nvSpPr>
          <p:cNvPr id="2" name="Freeform 3">
            <a:extLst>
              <a:ext uri="{FF2B5EF4-FFF2-40B4-BE49-F238E27FC236}">
                <a16:creationId xmlns:a16="http://schemas.microsoft.com/office/drawing/2014/main" id="{57B5BEEC-90F7-D916-0904-3270E4179C31}"/>
              </a:ext>
            </a:extLst>
          </p:cNvPr>
          <p:cNvSpPr/>
          <p:nvPr/>
        </p:nvSpPr>
        <p:spPr>
          <a:xfrm rot="-3110424">
            <a:off x="10607742" y="173333"/>
            <a:ext cx="898708" cy="913659"/>
          </a:xfrm>
          <a:custGeom>
            <a:avLst/>
            <a:gdLst/>
            <a:ahLst/>
            <a:cxnLst/>
            <a:rect l="l" t="t" r="r" b="b"/>
            <a:pathLst>
              <a:path w="1426660" h="1450394">
                <a:moveTo>
                  <a:pt x="0" y="0"/>
                </a:moveTo>
                <a:lnTo>
                  <a:pt x="1426660" y="0"/>
                </a:lnTo>
                <a:lnTo>
                  <a:pt x="1426660" y="1450394"/>
                </a:lnTo>
                <a:lnTo>
                  <a:pt x="0" y="14503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3" name="Freeform 4">
            <a:extLst>
              <a:ext uri="{FF2B5EF4-FFF2-40B4-BE49-F238E27FC236}">
                <a16:creationId xmlns:a16="http://schemas.microsoft.com/office/drawing/2014/main" id="{26C39A1A-85FA-69F3-3966-69011AE775A0}"/>
              </a:ext>
            </a:extLst>
          </p:cNvPr>
          <p:cNvSpPr/>
          <p:nvPr/>
        </p:nvSpPr>
        <p:spPr>
          <a:xfrm rot="1701854">
            <a:off x="10352996" y="4600501"/>
            <a:ext cx="974590" cy="873587"/>
          </a:xfrm>
          <a:custGeom>
            <a:avLst/>
            <a:gdLst/>
            <a:ahLst/>
            <a:cxnLst/>
            <a:rect l="l" t="t" r="r" b="b"/>
            <a:pathLst>
              <a:path w="1547119" h="1386782">
                <a:moveTo>
                  <a:pt x="0" y="0"/>
                </a:moveTo>
                <a:lnTo>
                  <a:pt x="1547119" y="0"/>
                </a:lnTo>
                <a:lnTo>
                  <a:pt x="1547119" y="1386782"/>
                </a:lnTo>
                <a:lnTo>
                  <a:pt x="0" y="13867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mn-lt"/>
              <a:ea typeface="+mn-ea"/>
            </a:endParaRPr>
          </a:p>
        </p:txBody>
      </p:sp>
      <p:grpSp>
        <p:nvGrpSpPr>
          <p:cNvPr id="4" name="Group 3">
            <a:extLst>
              <a:ext uri="{FF2B5EF4-FFF2-40B4-BE49-F238E27FC236}">
                <a16:creationId xmlns:a16="http://schemas.microsoft.com/office/drawing/2014/main" id="{AE1C8A17-C8EC-F9D3-CDB2-1411D51B64B9}"/>
              </a:ext>
            </a:extLst>
          </p:cNvPr>
          <p:cNvGrpSpPr/>
          <p:nvPr/>
        </p:nvGrpSpPr>
        <p:grpSpPr>
          <a:xfrm>
            <a:off x="255696" y="3960107"/>
            <a:ext cx="1384536" cy="1314051"/>
            <a:chOff x="110098" y="221930"/>
            <a:chExt cx="3352800" cy="3182112"/>
          </a:xfrm>
        </p:grpSpPr>
        <p:sp>
          <p:nvSpPr>
            <p:cNvPr id="5" name="Freeform 12">
              <a:extLst>
                <a:ext uri="{FF2B5EF4-FFF2-40B4-BE49-F238E27FC236}">
                  <a16:creationId xmlns:a16="http://schemas.microsoft.com/office/drawing/2014/main" id="{68004DF9-69E5-716F-5C9D-FFDB6CCE7C7B}"/>
                </a:ext>
              </a:extLst>
            </p:cNvPr>
            <p:cNvSpPr/>
            <p:nvPr/>
          </p:nvSpPr>
          <p:spPr>
            <a:xfrm>
              <a:off x="110098" y="221930"/>
              <a:ext cx="3352800" cy="3182112"/>
            </a:xfrm>
            <a:custGeom>
              <a:avLst/>
              <a:gdLst/>
              <a:ahLst/>
              <a:cxnLst/>
              <a:rect l="l" t="t" r="r" b="b"/>
              <a:pathLst>
                <a:path w="1756109" h="1666707">
                  <a:moveTo>
                    <a:pt x="0" y="0"/>
                  </a:moveTo>
                  <a:lnTo>
                    <a:pt x="1756109" y="0"/>
                  </a:lnTo>
                  <a:lnTo>
                    <a:pt x="1756109" y="1666707"/>
                  </a:lnTo>
                  <a:lnTo>
                    <a:pt x="0" y="1666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6" name="Freeform 15">
              <a:extLst>
                <a:ext uri="{FF2B5EF4-FFF2-40B4-BE49-F238E27FC236}">
                  <a16:creationId xmlns:a16="http://schemas.microsoft.com/office/drawing/2014/main" id="{A9A5774C-24D0-ED54-F7A9-41D5A3F9AA76}"/>
                </a:ext>
              </a:extLst>
            </p:cNvPr>
            <p:cNvSpPr/>
            <p:nvPr/>
          </p:nvSpPr>
          <p:spPr>
            <a:xfrm rot="20991526">
              <a:off x="913169" y="1274463"/>
              <a:ext cx="1746658" cy="1101983"/>
            </a:xfrm>
            <a:custGeom>
              <a:avLst/>
              <a:gdLst/>
              <a:ahLst/>
              <a:cxnLst/>
              <a:rect l="l" t="t" r="r" b="b"/>
              <a:pathLst>
                <a:path w="2328877" h="1469310">
                  <a:moveTo>
                    <a:pt x="0" y="0"/>
                  </a:moveTo>
                  <a:lnTo>
                    <a:pt x="2328877" y="0"/>
                  </a:lnTo>
                  <a:lnTo>
                    <a:pt x="2328877" y="1469309"/>
                  </a:lnTo>
                  <a:lnTo>
                    <a:pt x="0" y="14693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576026">
                <a:buClrTx/>
                <a:defRPr/>
              </a:pPr>
              <a:endParaRPr lang="en-US" sz="1134" kern="1200">
                <a:solidFill>
                  <a:prstClr val="black"/>
                </a:solidFill>
                <a:latin typeface="+mn-lt"/>
                <a:ea typeface="+mn-ea"/>
              </a:endParaRPr>
            </a:p>
          </p:txBody>
        </p:sp>
      </p:grpSp>
      <p:sp>
        <p:nvSpPr>
          <p:cNvPr id="7" name="Freeform 16">
            <a:extLst>
              <a:ext uri="{FF2B5EF4-FFF2-40B4-BE49-F238E27FC236}">
                <a16:creationId xmlns:a16="http://schemas.microsoft.com/office/drawing/2014/main" id="{3BAEAC9A-F3EB-270C-FB3F-1991E710BF9C}"/>
              </a:ext>
            </a:extLst>
          </p:cNvPr>
          <p:cNvSpPr/>
          <p:nvPr/>
        </p:nvSpPr>
        <p:spPr>
          <a:xfrm>
            <a:off x="813867" y="1644405"/>
            <a:ext cx="1614306" cy="1269249"/>
          </a:xfrm>
          <a:custGeom>
            <a:avLst/>
            <a:gdLst/>
            <a:ahLst/>
            <a:cxnLst/>
            <a:rect l="l" t="t" r="r" b="b"/>
            <a:pathLst>
              <a:path w="5233450" h="4114800">
                <a:moveTo>
                  <a:pt x="0" y="0"/>
                </a:moveTo>
                <a:lnTo>
                  <a:pt x="5233450" y="0"/>
                </a:lnTo>
                <a:lnTo>
                  <a:pt x="523345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8" name="Freeform 13">
            <a:extLst>
              <a:ext uri="{FF2B5EF4-FFF2-40B4-BE49-F238E27FC236}">
                <a16:creationId xmlns:a16="http://schemas.microsoft.com/office/drawing/2014/main" id="{25B061D1-1892-6418-E191-171045650E97}"/>
              </a:ext>
            </a:extLst>
          </p:cNvPr>
          <p:cNvSpPr/>
          <p:nvPr/>
        </p:nvSpPr>
        <p:spPr>
          <a:xfrm>
            <a:off x="7998139" y="1265739"/>
            <a:ext cx="1184215" cy="1496638"/>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9" name="Freeform 14">
            <a:extLst>
              <a:ext uri="{FF2B5EF4-FFF2-40B4-BE49-F238E27FC236}">
                <a16:creationId xmlns:a16="http://schemas.microsoft.com/office/drawing/2014/main" id="{C9198226-4976-110B-FA74-D08BD99FE9DC}"/>
              </a:ext>
            </a:extLst>
          </p:cNvPr>
          <p:cNvSpPr/>
          <p:nvPr/>
        </p:nvSpPr>
        <p:spPr>
          <a:xfrm>
            <a:off x="9397652" y="1484368"/>
            <a:ext cx="570593" cy="1496639"/>
          </a:xfrm>
          <a:custGeom>
            <a:avLst/>
            <a:gdLst/>
            <a:ahLst/>
            <a:cxnLst/>
            <a:rect l="l" t="t" r="r" b="b"/>
            <a:pathLst>
              <a:path w="1568767" h="4114800">
                <a:moveTo>
                  <a:pt x="0" y="0"/>
                </a:moveTo>
                <a:lnTo>
                  <a:pt x="1568767" y="0"/>
                </a:lnTo>
                <a:lnTo>
                  <a:pt x="156876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0" name="Freeform 15">
            <a:extLst>
              <a:ext uri="{FF2B5EF4-FFF2-40B4-BE49-F238E27FC236}">
                <a16:creationId xmlns:a16="http://schemas.microsoft.com/office/drawing/2014/main" id="{1142FC71-7E31-D6A5-612D-AC2973925570}"/>
              </a:ext>
            </a:extLst>
          </p:cNvPr>
          <p:cNvSpPr/>
          <p:nvPr/>
        </p:nvSpPr>
        <p:spPr>
          <a:xfrm>
            <a:off x="10159541" y="1441017"/>
            <a:ext cx="1307688" cy="1496638"/>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1" name="Freeform 17">
            <a:extLst>
              <a:ext uri="{FF2B5EF4-FFF2-40B4-BE49-F238E27FC236}">
                <a16:creationId xmlns:a16="http://schemas.microsoft.com/office/drawing/2014/main" id="{0DADE744-0344-0DCD-990D-95D0D4A43577}"/>
              </a:ext>
            </a:extLst>
          </p:cNvPr>
          <p:cNvSpPr/>
          <p:nvPr/>
        </p:nvSpPr>
        <p:spPr>
          <a:xfrm>
            <a:off x="6383548" y="1376922"/>
            <a:ext cx="1507947" cy="1496638"/>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2" name="Freeform 18">
            <a:extLst>
              <a:ext uri="{FF2B5EF4-FFF2-40B4-BE49-F238E27FC236}">
                <a16:creationId xmlns:a16="http://schemas.microsoft.com/office/drawing/2014/main" id="{AA28B09C-1392-22BB-8A8A-6F4492338563}"/>
              </a:ext>
            </a:extLst>
          </p:cNvPr>
          <p:cNvSpPr/>
          <p:nvPr/>
        </p:nvSpPr>
        <p:spPr>
          <a:xfrm>
            <a:off x="4944674" y="1484367"/>
            <a:ext cx="1531088" cy="1496638"/>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13" name="Freeform 19">
            <a:extLst>
              <a:ext uri="{FF2B5EF4-FFF2-40B4-BE49-F238E27FC236}">
                <a16:creationId xmlns:a16="http://schemas.microsoft.com/office/drawing/2014/main" id="{8EFFE68C-4E13-7691-B268-A4528976736A}"/>
              </a:ext>
            </a:extLst>
          </p:cNvPr>
          <p:cNvSpPr/>
          <p:nvPr/>
        </p:nvSpPr>
        <p:spPr>
          <a:xfrm>
            <a:off x="179475" y="46566"/>
            <a:ext cx="6701675" cy="6433609"/>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576026">
              <a:buClrTx/>
              <a:defRPr/>
            </a:pPr>
            <a:endParaRPr lang="en-US" sz="1134" kern="1200">
              <a:solidFill>
                <a:prstClr val="black"/>
              </a:solidFill>
              <a:latin typeface="+mn-lt"/>
              <a:ea typeface="+mn-ea"/>
            </a:endParaRPr>
          </a:p>
        </p:txBody>
      </p:sp>
      <p:pic>
        <p:nvPicPr>
          <p:cNvPr id="14" name="Picture 18">
            <a:extLst>
              <a:ext uri="{FF2B5EF4-FFF2-40B4-BE49-F238E27FC236}">
                <a16:creationId xmlns:a16="http://schemas.microsoft.com/office/drawing/2014/main" id="{FE3EE566-EE82-F4DF-2708-1867AB75D4CF}"/>
              </a:ext>
            </a:extLst>
          </p:cNvPr>
          <p:cNvPicPr>
            <a:picLocks noChangeAspect="1"/>
          </p:cNvPicPr>
          <p:nvPr/>
        </p:nvPicPr>
        <p:blipFill>
          <a:blip r:embed="rId25"/>
          <a:srcRect/>
          <a:stretch>
            <a:fillRect/>
          </a:stretch>
        </p:blipFill>
        <p:spPr>
          <a:xfrm flipH="1">
            <a:off x="7462300" y="3348646"/>
            <a:ext cx="2741689" cy="3143822"/>
          </a:xfrm>
          <a:prstGeom prst="rect">
            <a:avLst/>
          </a:prstGeom>
        </p:spPr>
      </p:pic>
      <p:pic>
        <p:nvPicPr>
          <p:cNvPr id="15" name="Picture 24">
            <a:extLst>
              <a:ext uri="{FF2B5EF4-FFF2-40B4-BE49-F238E27FC236}">
                <a16:creationId xmlns:a16="http://schemas.microsoft.com/office/drawing/2014/main" id="{59EE41A8-E7B2-FDA2-7FFD-3EBD9F285917}"/>
              </a:ext>
            </a:extLst>
          </p:cNvPr>
          <p:cNvPicPr>
            <a:picLocks noChangeAspect="1"/>
          </p:cNvPicPr>
          <p:nvPr/>
        </p:nvPicPr>
        <p:blipFill>
          <a:blip r:embed="rId26"/>
          <a:srcRect/>
          <a:stretch>
            <a:fillRect/>
          </a:stretch>
        </p:blipFill>
        <p:spPr>
          <a:xfrm>
            <a:off x="5337190" y="3381670"/>
            <a:ext cx="1868141" cy="1906268"/>
          </a:xfrm>
          <a:prstGeom prst="rect">
            <a:avLst/>
          </a:prstGeom>
        </p:spPr>
      </p:pic>
      <p:pic>
        <p:nvPicPr>
          <p:cNvPr id="20" name="Picture 19" descr="Logo, company name&#10;&#10;Description automatically generated">
            <a:extLst>
              <a:ext uri="{FF2B5EF4-FFF2-40B4-BE49-F238E27FC236}">
                <a16:creationId xmlns:a16="http://schemas.microsoft.com/office/drawing/2014/main" id="{E0BFA1A8-5DBE-8DC8-36C1-16A7FCF10382}"/>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grpSp>
        <p:nvGrpSpPr>
          <p:cNvPr id="25" name="Group 24">
            <a:extLst>
              <a:ext uri="{FF2B5EF4-FFF2-40B4-BE49-F238E27FC236}">
                <a16:creationId xmlns:a16="http://schemas.microsoft.com/office/drawing/2014/main" id="{0DAADD1E-88C7-CEB0-5B7E-61DFFB924299}"/>
              </a:ext>
            </a:extLst>
          </p:cNvPr>
          <p:cNvGrpSpPr/>
          <p:nvPr/>
        </p:nvGrpSpPr>
        <p:grpSpPr>
          <a:xfrm>
            <a:off x="813867" y="266007"/>
            <a:ext cx="10492853" cy="6260734"/>
            <a:chOff x="1035116" y="274431"/>
            <a:chExt cx="16656954" cy="9938647"/>
          </a:xfrm>
        </p:grpSpPr>
        <p:sp>
          <p:nvSpPr>
            <p:cNvPr id="26" name="Freeform 9">
              <a:extLst>
                <a:ext uri="{FF2B5EF4-FFF2-40B4-BE49-F238E27FC236}">
                  <a16:creationId xmlns:a16="http://schemas.microsoft.com/office/drawing/2014/main" id="{2A650BD7-ED6B-7114-BA95-F0AE33D77640}"/>
                </a:ext>
              </a:extLst>
            </p:cNvPr>
            <p:cNvSpPr/>
            <p:nvPr/>
          </p:nvSpPr>
          <p:spPr>
            <a:xfrm>
              <a:off x="1035116" y="274431"/>
              <a:ext cx="16656954" cy="9938647"/>
            </a:xfrm>
            <a:custGeom>
              <a:avLst/>
              <a:gdLst/>
              <a:ahLst/>
              <a:cxnLst/>
              <a:rect l="l" t="t" r="r" b="b"/>
              <a:pathLst>
                <a:path w="5020635" h="2995645">
                  <a:moveTo>
                    <a:pt x="0" y="0"/>
                  </a:moveTo>
                  <a:lnTo>
                    <a:pt x="5020635" y="0"/>
                  </a:lnTo>
                  <a:lnTo>
                    <a:pt x="5020635" y="2995646"/>
                  </a:lnTo>
                  <a:lnTo>
                    <a:pt x="0" y="2995646"/>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576026">
                <a:buClrTx/>
                <a:defRPr/>
              </a:pPr>
              <a:endParaRPr lang="en-US" sz="1134" kern="1200">
                <a:solidFill>
                  <a:prstClr val="black"/>
                </a:solidFill>
                <a:latin typeface="+mn-lt"/>
                <a:ea typeface="+mn-ea"/>
              </a:endParaRPr>
            </a:p>
          </p:txBody>
        </p:sp>
        <p:sp>
          <p:nvSpPr>
            <p:cNvPr id="27" name="TextBox 26">
              <a:extLst>
                <a:ext uri="{FF2B5EF4-FFF2-40B4-BE49-F238E27FC236}">
                  <a16:creationId xmlns:a16="http://schemas.microsoft.com/office/drawing/2014/main" id="{A5B8BC63-CCD9-0E5E-F31E-BC11FEA1B933}"/>
                </a:ext>
              </a:extLst>
            </p:cNvPr>
            <p:cNvSpPr txBox="1"/>
            <p:nvPr/>
          </p:nvSpPr>
          <p:spPr>
            <a:xfrm>
              <a:off x="2346935" y="2733809"/>
              <a:ext cx="13609217" cy="5131436"/>
            </a:xfrm>
            <a:prstGeom prst="rect">
              <a:avLst/>
            </a:prstGeom>
            <a:noFill/>
          </p:spPr>
          <p:txBody>
            <a:bodyPr wrap="square">
              <a:spAutoFit/>
            </a:bodyPr>
            <a:lstStyle/>
            <a:p>
              <a:pPr algn="just" defTabSz="576026">
                <a:lnSpc>
                  <a:spcPct val="150000"/>
                </a:lnSpc>
                <a:spcAft>
                  <a:spcPts val="504"/>
                </a:spcAft>
                <a:buClrTx/>
                <a:defRPr/>
              </a:pPr>
              <a:r>
                <a:rPr lang="en-VN" sz="2800" kern="1200" dirty="0">
                  <a:solidFill>
                    <a:prstClr val="black"/>
                  </a:solidFill>
                  <a:latin typeface="+mn-lt"/>
                  <a:ea typeface="Calibri" panose="020F0502020204030204" pitchFamily="34" charset="0"/>
                  <a:cs typeface="Arial" panose="020B0604020202020204" pitchFamily="34" charset="0"/>
                </a:rPr>
                <a:t>Để </a:t>
              </a:r>
              <a:r>
                <a:rPr lang="en-US" sz="2800" kern="1200" dirty="0" err="1">
                  <a:solidFill>
                    <a:prstClr val="black"/>
                  </a:solidFill>
                  <a:latin typeface="+mn-lt"/>
                  <a:ea typeface="Calibri" panose="020F0502020204030204" pitchFamily="34" charset="0"/>
                  <a:cs typeface="Arial" panose="020B0604020202020204" pitchFamily="34" charset="0"/>
                </a:rPr>
                <a:t>hoàn</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thành</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thử</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thách</a:t>
              </a:r>
              <a:r>
                <a:rPr lang="en-US" sz="2800" kern="1200" dirty="0">
                  <a:solidFill>
                    <a:prstClr val="black"/>
                  </a:solidFill>
                  <a:latin typeface="+mn-lt"/>
                  <a:ea typeface="Calibri" panose="020F0502020204030204" pitchFamily="34" charset="0"/>
                  <a:cs typeface="Arial" panose="020B0604020202020204" pitchFamily="34" charset="0"/>
                </a:rPr>
                <a:t>, </a:t>
              </a:r>
              <a:r>
                <a:rPr lang="en-VN" sz="2800" kern="1200" dirty="0">
                  <a:solidFill>
                    <a:prstClr val="black"/>
                  </a:solidFill>
                  <a:latin typeface="+mn-lt"/>
                  <a:ea typeface="Calibri" panose="020F0502020204030204" pitchFamily="34" charset="0"/>
                  <a:cs typeface="Arial" panose="020B0604020202020204" pitchFamily="34" charset="0"/>
                </a:rPr>
                <a:t>hãy thu thập đủ 15 xu trên đường đi của Mario. Lưu ý trên đường đi cũng sẽ xuất hiện những câu hỏi, mỗi câu hỏi sẽ được cộng </a:t>
              </a:r>
              <a:r>
                <a:rPr lang="en-US" sz="2800" kern="1200" dirty="0" err="1">
                  <a:solidFill>
                    <a:prstClr val="black"/>
                  </a:solidFill>
                  <a:latin typeface="+mn-lt"/>
                  <a:ea typeface="Calibri" panose="020F0502020204030204" pitchFamily="34" charset="0"/>
                  <a:cs typeface="Arial" panose="020B0604020202020204" pitchFamily="34" charset="0"/>
                </a:rPr>
                <a:t>số</a:t>
              </a:r>
              <a:r>
                <a:rPr lang="en-US" sz="2800" kern="1200" dirty="0">
                  <a:solidFill>
                    <a:prstClr val="black"/>
                  </a:solidFill>
                  <a:latin typeface="+mn-lt"/>
                  <a:ea typeface="Calibri" panose="020F0502020204030204" pitchFamily="34" charset="0"/>
                  <a:cs typeface="Arial" panose="020B0604020202020204" pitchFamily="34" charset="0"/>
                </a:rPr>
                <a:t> xu </a:t>
              </a:r>
              <a:r>
                <a:rPr lang="en-US" sz="2800" kern="1200" dirty="0" err="1">
                  <a:solidFill>
                    <a:prstClr val="black"/>
                  </a:solidFill>
                  <a:latin typeface="+mn-lt"/>
                  <a:ea typeface="Calibri" panose="020F0502020204030204" pitchFamily="34" charset="0"/>
                  <a:cs typeface="Arial" panose="020B0604020202020204" pitchFamily="34" charset="0"/>
                </a:rPr>
                <a:t>tương</a:t>
              </a:r>
              <a:r>
                <a:rPr lang="en-US" sz="2800" kern="1200" dirty="0">
                  <a:solidFill>
                    <a:prstClr val="black"/>
                  </a:solidFill>
                  <a:latin typeface="+mn-lt"/>
                  <a:ea typeface="Calibri" panose="020F0502020204030204" pitchFamily="34" charset="0"/>
                  <a:cs typeface="Arial" panose="020B0604020202020204" pitchFamily="34" charset="0"/>
                </a:rPr>
                <a:t> </a:t>
              </a:r>
              <a:r>
                <a:rPr lang="en-US" sz="2800" kern="1200" dirty="0" err="1">
                  <a:solidFill>
                    <a:prstClr val="black"/>
                  </a:solidFill>
                  <a:latin typeface="+mn-lt"/>
                  <a:ea typeface="Calibri" panose="020F0502020204030204" pitchFamily="34" charset="0"/>
                  <a:cs typeface="Arial" panose="020B0604020202020204" pitchFamily="34" charset="0"/>
                </a:rPr>
                <a:t>ứng</a:t>
              </a:r>
              <a:r>
                <a:rPr lang="en-VN" sz="2800" kern="1200" dirty="0">
                  <a:solidFill>
                    <a:prstClr val="black"/>
                  </a:solidFill>
                  <a:latin typeface="+mn-lt"/>
                  <a:ea typeface="Calibri" panose="020F0502020204030204" pitchFamily="34" charset="0"/>
                  <a:cs typeface="Arial" panose="020B0604020202020204" pitchFamily="34" charset="0"/>
                </a:rPr>
                <a:t>. Cùng nhau trả lời đúng các câu hỏi để được cộng xu nhé!</a:t>
              </a:r>
            </a:p>
          </p:txBody>
        </p:sp>
        <p:sp>
          <p:nvSpPr>
            <p:cNvPr id="28" name="TextBox 27">
              <a:extLst>
                <a:ext uri="{FF2B5EF4-FFF2-40B4-BE49-F238E27FC236}">
                  <a16:creationId xmlns:a16="http://schemas.microsoft.com/office/drawing/2014/main" id="{519DEE68-0BAE-BCC5-D38E-D6D57970D6BB}"/>
                </a:ext>
              </a:extLst>
            </p:cNvPr>
            <p:cNvSpPr txBox="1"/>
            <p:nvPr/>
          </p:nvSpPr>
          <p:spPr>
            <a:xfrm>
              <a:off x="1243159" y="1536755"/>
              <a:ext cx="15945565" cy="1117835"/>
            </a:xfrm>
            <a:prstGeom prst="rect">
              <a:avLst/>
            </a:prstGeom>
            <a:noFill/>
          </p:spPr>
          <p:txBody>
            <a:bodyPr wrap="square">
              <a:spAutoFit/>
            </a:bodyPr>
            <a:lstStyle/>
            <a:p>
              <a:pPr algn="ctr" defTabSz="576026">
                <a:lnSpc>
                  <a:spcPct val="150000"/>
                </a:lnSpc>
                <a:spcAft>
                  <a:spcPts val="504"/>
                </a:spcAft>
                <a:buClrTx/>
                <a:defRPr/>
              </a:pPr>
              <a:r>
                <a:rPr lang="en-US" sz="3024" b="1" kern="1200">
                  <a:solidFill>
                    <a:srgbClr val="C00000"/>
                  </a:solidFill>
                  <a:latin typeface="+mn-lt"/>
                  <a:ea typeface="Calibri" panose="020F0502020204030204" pitchFamily="34" charset="0"/>
                  <a:cs typeface="Arial" panose="020B0604020202020204" pitchFamily="34" charset="0"/>
                </a:rPr>
                <a:t>LUẬT</a:t>
              </a:r>
              <a:r>
                <a:rPr lang="en-VN" sz="3024" b="1" kern="1200">
                  <a:solidFill>
                    <a:srgbClr val="C00000"/>
                  </a:solidFill>
                  <a:latin typeface="+mn-lt"/>
                  <a:ea typeface="Calibri" panose="020F0502020204030204" pitchFamily="34" charset="0"/>
                  <a:cs typeface="Arial" panose="020B0604020202020204" pitchFamily="34" charset="0"/>
                </a:rPr>
                <a:t> </a:t>
              </a:r>
              <a:r>
                <a:rPr lang="en-VN" sz="3024" b="1" kern="1200" dirty="0">
                  <a:solidFill>
                    <a:srgbClr val="C00000"/>
                  </a:solidFill>
                  <a:latin typeface="+mn-lt"/>
                  <a:ea typeface="Calibri" panose="020F0502020204030204" pitchFamily="34" charset="0"/>
                  <a:cs typeface="Arial" panose="020B0604020202020204" pitchFamily="34" charset="0"/>
                </a:rPr>
                <a:t>CHƠI “MARIO”</a:t>
              </a:r>
            </a:p>
          </p:txBody>
        </p:sp>
      </p:grpSp>
    </p:spTree>
    <p:extLst>
      <p:ext uri="{BB962C8B-B14F-4D97-AF65-F5344CB8AC3E}">
        <p14:creationId xmlns:p14="http://schemas.microsoft.com/office/powerpoint/2010/main" val="379829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BC69D071-1BE1-80D0-406D-467E369FC1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3B3C71-55F5-E21B-B737-F4CCB2AFB253}"/>
              </a:ext>
            </a:extLst>
          </p:cNvPr>
          <p:cNvSpPr/>
          <p:nvPr/>
        </p:nvSpPr>
        <p:spPr>
          <a:xfrm>
            <a:off x="179476" y="5382089"/>
            <a:ext cx="11520311" cy="1098086"/>
          </a:xfrm>
          <a:custGeom>
            <a:avLst/>
            <a:gdLst/>
            <a:ahLst/>
            <a:cxnLst/>
            <a:rect l="l" t="t" r="r" b="b"/>
            <a:pathLst>
              <a:path w="18288000" h="1743164">
                <a:moveTo>
                  <a:pt x="0" y="0"/>
                </a:moveTo>
                <a:lnTo>
                  <a:pt x="18288000" y="0"/>
                </a:lnTo>
                <a:lnTo>
                  <a:pt x="18288000" y="1743164"/>
                </a:lnTo>
                <a:lnTo>
                  <a:pt x="0" y="1743164"/>
                </a:lnTo>
                <a:lnTo>
                  <a:pt x="0" y="0"/>
                </a:lnTo>
                <a:close/>
              </a:path>
            </a:pathLst>
          </a:custGeom>
          <a:blipFill>
            <a:blip r:embed="rId3">
              <a:extLst>
                <a:ext uri="{96DAC541-7B7A-43D3-8B79-37D633B846F1}">
                  <asvg:svgBlip xmlns:asvg="http://schemas.microsoft.com/office/drawing/2016/SVG/main" r:embed="rId4"/>
                </a:ext>
              </a:extLst>
            </a:blip>
            <a:stretch>
              <a:fillRect t="-907161"/>
            </a:stretch>
          </a:blipFill>
        </p:spPr>
        <p:txBody>
          <a:bodyPr/>
          <a:lstStyle/>
          <a:p>
            <a:pPr defTabSz="576026">
              <a:buClrTx/>
              <a:defRPr/>
            </a:pPr>
            <a:endParaRPr lang="en-US" sz="1134" kern="1200">
              <a:solidFill>
                <a:prstClr val="black"/>
              </a:solidFill>
              <a:latin typeface="Calibri"/>
              <a:ea typeface="+mn-ea"/>
            </a:endParaRPr>
          </a:p>
        </p:txBody>
      </p:sp>
      <p:sp>
        <p:nvSpPr>
          <p:cNvPr id="3" name="Freeform 3">
            <a:extLst>
              <a:ext uri="{FF2B5EF4-FFF2-40B4-BE49-F238E27FC236}">
                <a16:creationId xmlns:a16="http://schemas.microsoft.com/office/drawing/2014/main" id="{64DD4011-F9D3-2112-9A98-600AA6C459E3}"/>
              </a:ext>
            </a:extLst>
          </p:cNvPr>
          <p:cNvSpPr/>
          <p:nvPr/>
        </p:nvSpPr>
        <p:spPr>
          <a:xfrm>
            <a:off x="1210200" y="4068110"/>
            <a:ext cx="627019" cy="1298826"/>
          </a:xfrm>
          <a:custGeom>
            <a:avLst/>
            <a:gdLst/>
            <a:ahLst/>
            <a:cxnLst/>
            <a:rect l="l" t="t" r="r" b="b"/>
            <a:pathLst>
              <a:path w="995366" h="2061829">
                <a:moveTo>
                  <a:pt x="0" y="0"/>
                </a:moveTo>
                <a:lnTo>
                  <a:pt x="995366" y="0"/>
                </a:lnTo>
                <a:lnTo>
                  <a:pt x="995366" y="2061829"/>
                </a:lnTo>
                <a:lnTo>
                  <a:pt x="0" y="2061829"/>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defTabSz="576026">
              <a:buClrTx/>
              <a:defRPr/>
            </a:pPr>
            <a:endParaRPr lang="en-US" sz="1134" kern="1200">
              <a:solidFill>
                <a:prstClr val="black"/>
              </a:solidFill>
              <a:latin typeface="Calibri"/>
              <a:ea typeface="+mn-ea"/>
            </a:endParaRPr>
          </a:p>
        </p:txBody>
      </p:sp>
      <p:sp>
        <p:nvSpPr>
          <p:cNvPr id="4" name="Freeform 4">
            <a:extLst>
              <a:ext uri="{FF2B5EF4-FFF2-40B4-BE49-F238E27FC236}">
                <a16:creationId xmlns:a16="http://schemas.microsoft.com/office/drawing/2014/main" id="{37C71F46-F7B6-343F-D23B-23750591ABB7}"/>
              </a:ext>
            </a:extLst>
          </p:cNvPr>
          <p:cNvSpPr/>
          <p:nvPr/>
        </p:nvSpPr>
        <p:spPr>
          <a:xfrm>
            <a:off x="3085747" y="250775"/>
            <a:ext cx="629357" cy="405936"/>
          </a:xfrm>
          <a:custGeom>
            <a:avLst/>
            <a:gdLst/>
            <a:ahLst/>
            <a:cxnLst/>
            <a:rect l="l" t="t" r="r" b="b"/>
            <a:pathLst>
              <a:path w="999078" h="644406">
                <a:moveTo>
                  <a:pt x="0" y="0"/>
                </a:moveTo>
                <a:lnTo>
                  <a:pt x="999078" y="0"/>
                </a:lnTo>
                <a:lnTo>
                  <a:pt x="999078" y="644405"/>
                </a:lnTo>
                <a:lnTo>
                  <a:pt x="0" y="644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5" name="Freeform 5">
            <a:extLst>
              <a:ext uri="{FF2B5EF4-FFF2-40B4-BE49-F238E27FC236}">
                <a16:creationId xmlns:a16="http://schemas.microsoft.com/office/drawing/2014/main" id="{341CD852-6B79-D680-7C92-FA755D6A9D5C}"/>
              </a:ext>
            </a:extLst>
          </p:cNvPr>
          <p:cNvSpPr/>
          <p:nvPr/>
        </p:nvSpPr>
        <p:spPr>
          <a:xfrm>
            <a:off x="9375246" y="1088174"/>
            <a:ext cx="1910198" cy="1435037"/>
          </a:xfrm>
          <a:custGeom>
            <a:avLst/>
            <a:gdLst/>
            <a:ahLst/>
            <a:cxnLst/>
            <a:rect l="l" t="t" r="r" b="b"/>
            <a:pathLst>
              <a:path w="3032358" h="2278059">
                <a:moveTo>
                  <a:pt x="0" y="0"/>
                </a:moveTo>
                <a:lnTo>
                  <a:pt x="3032358" y="0"/>
                </a:lnTo>
                <a:lnTo>
                  <a:pt x="3032358" y="2278059"/>
                </a:lnTo>
                <a:lnTo>
                  <a:pt x="0" y="2278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6" name="Freeform 6">
            <a:extLst>
              <a:ext uri="{FF2B5EF4-FFF2-40B4-BE49-F238E27FC236}">
                <a16:creationId xmlns:a16="http://schemas.microsoft.com/office/drawing/2014/main" id="{97986177-1D98-B01F-7074-6792E7D1A0EE}"/>
              </a:ext>
            </a:extLst>
          </p:cNvPr>
          <p:cNvSpPr/>
          <p:nvPr/>
        </p:nvSpPr>
        <p:spPr>
          <a:xfrm>
            <a:off x="7700707" y="2238164"/>
            <a:ext cx="1363122" cy="1166038"/>
          </a:xfrm>
          <a:custGeom>
            <a:avLst/>
            <a:gdLst/>
            <a:ahLst/>
            <a:cxnLst/>
            <a:rect l="l" t="t" r="r" b="b"/>
            <a:pathLst>
              <a:path w="2163898" h="1851035">
                <a:moveTo>
                  <a:pt x="0" y="0"/>
                </a:moveTo>
                <a:lnTo>
                  <a:pt x="2163899" y="0"/>
                </a:lnTo>
                <a:lnTo>
                  <a:pt x="2163899" y="1851035"/>
                </a:lnTo>
                <a:lnTo>
                  <a:pt x="0" y="18510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7" name="Freeform 7">
            <a:extLst>
              <a:ext uri="{FF2B5EF4-FFF2-40B4-BE49-F238E27FC236}">
                <a16:creationId xmlns:a16="http://schemas.microsoft.com/office/drawing/2014/main" id="{DF578C3B-DDCE-DCDC-F0EB-648957FD9BA2}"/>
              </a:ext>
            </a:extLst>
          </p:cNvPr>
          <p:cNvSpPr/>
          <p:nvPr/>
        </p:nvSpPr>
        <p:spPr>
          <a:xfrm>
            <a:off x="3771443" y="4275193"/>
            <a:ext cx="527048" cy="1091742"/>
          </a:xfrm>
          <a:custGeom>
            <a:avLst/>
            <a:gdLst/>
            <a:ahLst/>
            <a:cxnLst/>
            <a:rect l="l" t="t" r="r" b="b"/>
            <a:pathLst>
              <a:path w="836666" h="1733094">
                <a:moveTo>
                  <a:pt x="0" y="0"/>
                </a:moveTo>
                <a:lnTo>
                  <a:pt x="836666" y="0"/>
                </a:lnTo>
                <a:lnTo>
                  <a:pt x="836666" y="1733094"/>
                </a:lnTo>
                <a:lnTo>
                  <a:pt x="0" y="1733094"/>
                </a:lnTo>
                <a:lnTo>
                  <a:pt x="0" y="0"/>
                </a:lnTo>
                <a:close/>
              </a:path>
            </a:pathLst>
          </a:custGeom>
          <a:blipFill>
            <a:blip r:embed="rId3">
              <a:extLst>
                <a:ext uri="{96DAC541-7B7A-43D3-8B79-37D633B846F1}">
                  <asvg:svgBlip xmlns:asvg="http://schemas.microsoft.com/office/drawing/2016/SVG/main" r:embed="rId4"/>
                </a:ext>
              </a:extLst>
            </a:blip>
            <a:stretch>
              <a:fillRect l="-414419" t="-286304" r="-417308" b="-45503"/>
            </a:stretch>
          </a:blipFill>
        </p:spPr>
        <p:txBody>
          <a:bodyPr/>
          <a:lstStyle/>
          <a:p>
            <a:pPr defTabSz="576026">
              <a:buClrTx/>
              <a:defRPr/>
            </a:pPr>
            <a:endParaRPr lang="en-US" sz="1134" kern="1200">
              <a:solidFill>
                <a:prstClr val="black"/>
              </a:solidFill>
              <a:latin typeface="Calibri"/>
              <a:ea typeface="+mn-ea"/>
            </a:endParaRPr>
          </a:p>
        </p:txBody>
      </p:sp>
      <p:sp>
        <p:nvSpPr>
          <p:cNvPr id="8" name="Freeform 9">
            <a:extLst>
              <a:ext uri="{FF2B5EF4-FFF2-40B4-BE49-F238E27FC236}">
                <a16:creationId xmlns:a16="http://schemas.microsoft.com/office/drawing/2014/main" id="{48817108-2476-AB40-B528-728E76AAC6A2}"/>
              </a:ext>
            </a:extLst>
          </p:cNvPr>
          <p:cNvSpPr/>
          <p:nvPr/>
        </p:nvSpPr>
        <p:spPr>
          <a:xfrm>
            <a:off x="2609632" y="2839487"/>
            <a:ext cx="576816" cy="576816"/>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9" name="Freeform 10">
            <a:extLst>
              <a:ext uri="{FF2B5EF4-FFF2-40B4-BE49-F238E27FC236}">
                <a16:creationId xmlns:a16="http://schemas.microsoft.com/office/drawing/2014/main" id="{6602C82B-0782-2DCB-5675-A31557F1F3EA}"/>
              </a:ext>
            </a:extLst>
          </p:cNvPr>
          <p:cNvSpPr/>
          <p:nvPr/>
        </p:nvSpPr>
        <p:spPr>
          <a:xfrm>
            <a:off x="3811679" y="2839487"/>
            <a:ext cx="576816" cy="576816"/>
          </a:xfrm>
          <a:custGeom>
            <a:avLst/>
            <a:gdLst/>
            <a:ahLst/>
            <a:cxnLst/>
            <a:rect l="l" t="t" r="r" b="b"/>
            <a:pathLst>
              <a:path w="915669" h="915669">
                <a:moveTo>
                  <a:pt x="0" y="0"/>
                </a:moveTo>
                <a:lnTo>
                  <a:pt x="915670" y="0"/>
                </a:lnTo>
                <a:lnTo>
                  <a:pt x="915670"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0" name="Freeform 11">
            <a:extLst>
              <a:ext uri="{FF2B5EF4-FFF2-40B4-BE49-F238E27FC236}">
                <a16:creationId xmlns:a16="http://schemas.microsoft.com/office/drawing/2014/main" id="{648FAA38-D1E3-8F7C-293B-9362CA8E913F}"/>
              </a:ext>
            </a:extLst>
          </p:cNvPr>
          <p:cNvSpPr/>
          <p:nvPr/>
        </p:nvSpPr>
        <p:spPr>
          <a:xfrm>
            <a:off x="6232716" y="4083265"/>
            <a:ext cx="627019" cy="1298826"/>
          </a:xfrm>
          <a:custGeom>
            <a:avLst/>
            <a:gdLst/>
            <a:ahLst/>
            <a:cxnLst/>
            <a:rect l="l" t="t" r="r" b="b"/>
            <a:pathLst>
              <a:path w="995366" h="2061829">
                <a:moveTo>
                  <a:pt x="0" y="0"/>
                </a:moveTo>
                <a:lnTo>
                  <a:pt x="995366" y="0"/>
                </a:lnTo>
                <a:lnTo>
                  <a:pt x="995366" y="2061828"/>
                </a:lnTo>
                <a:lnTo>
                  <a:pt x="0" y="2061828"/>
                </a:lnTo>
                <a:lnTo>
                  <a:pt x="0" y="0"/>
                </a:lnTo>
                <a:close/>
              </a:path>
            </a:pathLst>
          </a:custGeom>
          <a:blipFill>
            <a:blip r:embed="rId3">
              <a:extLst>
                <a:ext uri="{96DAC541-7B7A-43D3-8B79-37D633B846F1}">
                  <asvg:svgBlip xmlns:asvg="http://schemas.microsoft.com/office/drawing/2016/SVG/main" r:embed="rId4"/>
                </a:ext>
              </a:extLst>
            </a:blip>
            <a:stretch>
              <a:fillRect l="-87264" t="-283605" r="-744464" b="-48202"/>
            </a:stretch>
          </a:blipFill>
        </p:spPr>
        <p:txBody>
          <a:bodyPr/>
          <a:lstStyle/>
          <a:p>
            <a:pPr defTabSz="576026">
              <a:buClrTx/>
              <a:defRPr/>
            </a:pPr>
            <a:endParaRPr lang="en-US" sz="1134" kern="1200">
              <a:solidFill>
                <a:prstClr val="black"/>
              </a:solidFill>
              <a:latin typeface="Calibri"/>
              <a:ea typeface="+mn-ea"/>
            </a:endParaRPr>
          </a:p>
        </p:txBody>
      </p:sp>
      <p:sp>
        <p:nvSpPr>
          <p:cNvPr id="11" name="Freeform 12">
            <a:extLst>
              <a:ext uri="{FF2B5EF4-FFF2-40B4-BE49-F238E27FC236}">
                <a16:creationId xmlns:a16="http://schemas.microsoft.com/office/drawing/2014/main" id="{08FA3571-9FAB-7EE4-DB39-3DF0D3E3B3B4}"/>
              </a:ext>
            </a:extLst>
          </p:cNvPr>
          <p:cNvSpPr/>
          <p:nvPr/>
        </p:nvSpPr>
        <p:spPr>
          <a:xfrm>
            <a:off x="2049800" y="2839487"/>
            <a:ext cx="576816" cy="576816"/>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2" name="Freeform 14">
            <a:extLst>
              <a:ext uri="{FF2B5EF4-FFF2-40B4-BE49-F238E27FC236}">
                <a16:creationId xmlns:a16="http://schemas.microsoft.com/office/drawing/2014/main" id="{D9EE7D91-0EE8-D22C-CC40-88FABA750C01}"/>
              </a:ext>
            </a:extLst>
          </p:cNvPr>
          <p:cNvSpPr/>
          <p:nvPr/>
        </p:nvSpPr>
        <p:spPr>
          <a:xfrm>
            <a:off x="5012511" y="2857792"/>
            <a:ext cx="576816" cy="576816"/>
          </a:xfrm>
          <a:custGeom>
            <a:avLst/>
            <a:gdLst/>
            <a:ahLst/>
            <a:cxnLst/>
            <a:rect l="l" t="t" r="r" b="b"/>
            <a:pathLst>
              <a:path w="915669" h="915669">
                <a:moveTo>
                  <a:pt x="0" y="0"/>
                </a:moveTo>
                <a:lnTo>
                  <a:pt x="915669" y="0"/>
                </a:lnTo>
                <a:lnTo>
                  <a:pt x="915669" y="915670"/>
                </a:lnTo>
                <a:lnTo>
                  <a:pt x="0" y="915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13" name="xu5">
            <a:extLst>
              <a:ext uri="{FF2B5EF4-FFF2-40B4-BE49-F238E27FC236}">
                <a16:creationId xmlns:a16="http://schemas.microsoft.com/office/drawing/2014/main" id="{89C99D77-0F49-EA44-0A2E-F4C569476068}"/>
              </a:ext>
            </a:extLst>
          </p:cNvPr>
          <p:cNvPicPr>
            <a:picLocks noChangeAspect="1"/>
          </p:cNvPicPr>
          <p:nvPr/>
        </p:nvPicPr>
        <p:blipFill>
          <a:blip r:embed="rId13"/>
          <a:srcRect/>
          <a:stretch>
            <a:fillRect/>
          </a:stretch>
        </p:blipFill>
        <p:spPr>
          <a:xfrm>
            <a:off x="8382269" y="1548505"/>
            <a:ext cx="498968" cy="533655"/>
          </a:xfrm>
          <a:prstGeom prst="rect">
            <a:avLst/>
          </a:prstGeom>
        </p:spPr>
      </p:pic>
      <p:pic>
        <p:nvPicPr>
          <p:cNvPr id="14" name="xu4">
            <a:extLst>
              <a:ext uri="{FF2B5EF4-FFF2-40B4-BE49-F238E27FC236}">
                <a16:creationId xmlns:a16="http://schemas.microsoft.com/office/drawing/2014/main" id="{FD7040B8-D20A-CDDB-882B-8A94EC43540C}"/>
              </a:ext>
            </a:extLst>
          </p:cNvPr>
          <p:cNvPicPr>
            <a:picLocks noChangeAspect="1"/>
          </p:cNvPicPr>
          <p:nvPr/>
        </p:nvPicPr>
        <p:blipFill>
          <a:blip r:embed="rId13"/>
          <a:srcRect/>
          <a:stretch>
            <a:fillRect/>
          </a:stretch>
        </p:blipFill>
        <p:spPr>
          <a:xfrm>
            <a:off x="5166177" y="2256383"/>
            <a:ext cx="498968" cy="533655"/>
          </a:xfrm>
          <a:prstGeom prst="rect">
            <a:avLst/>
          </a:prstGeom>
        </p:spPr>
      </p:pic>
      <p:pic>
        <p:nvPicPr>
          <p:cNvPr id="15" name="xu3">
            <a:extLst>
              <a:ext uri="{FF2B5EF4-FFF2-40B4-BE49-F238E27FC236}">
                <a16:creationId xmlns:a16="http://schemas.microsoft.com/office/drawing/2014/main" id="{ED90CB7C-7557-251A-4BF7-22738279F159}"/>
              </a:ext>
            </a:extLst>
          </p:cNvPr>
          <p:cNvPicPr>
            <a:picLocks noChangeAspect="1"/>
          </p:cNvPicPr>
          <p:nvPr/>
        </p:nvPicPr>
        <p:blipFill>
          <a:blip r:embed="rId13"/>
          <a:srcRect/>
          <a:stretch>
            <a:fillRect/>
          </a:stretch>
        </p:blipFill>
        <p:spPr>
          <a:xfrm>
            <a:off x="2687479" y="2269223"/>
            <a:ext cx="498968" cy="533655"/>
          </a:xfrm>
          <a:prstGeom prst="rect">
            <a:avLst/>
          </a:prstGeom>
        </p:spPr>
      </p:pic>
      <p:pic>
        <p:nvPicPr>
          <p:cNvPr id="16" name="xu2">
            <a:extLst>
              <a:ext uri="{FF2B5EF4-FFF2-40B4-BE49-F238E27FC236}">
                <a16:creationId xmlns:a16="http://schemas.microsoft.com/office/drawing/2014/main" id="{45A08140-C3B5-7B68-A4C3-B4196F3BAF68}"/>
              </a:ext>
            </a:extLst>
          </p:cNvPr>
          <p:cNvPicPr>
            <a:picLocks noChangeAspect="1"/>
          </p:cNvPicPr>
          <p:nvPr/>
        </p:nvPicPr>
        <p:blipFill>
          <a:blip r:embed="rId13"/>
          <a:srcRect/>
          <a:stretch>
            <a:fillRect/>
          </a:stretch>
        </p:blipFill>
        <p:spPr>
          <a:xfrm>
            <a:off x="2049801" y="2238164"/>
            <a:ext cx="498968" cy="533655"/>
          </a:xfrm>
          <a:prstGeom prst="rect">
            <a:avLst/>
          </a:prstGeom>
        </p:spPr>
      </p:pic>
      <p:pic>
        <p:nvPicPr>
          <p:cNvPr id="17" name="xu1">
            <a:extLst>
              <a:ext uri="{FF2B5EF4-FFF2-40B4-BE49-F238E27FC236}">
                <a16:creationId xmlns:a16="http://schemas.microsoft.com/office/drawing/2014/main" id="{7CCFEFA1-7AB8-D495-7E87-4BA6F046F993}"/>
              </a:ext>
            </a:extLst>
          </p:cNvPr>
          <p:cNvPicPr>
            <a:picLocks noChangeAspect="1"/>
          </p:cNvPicPr>
          <p:nvPr/>
        </p:nvPicPr>
        <p:blipFill>
          <a:blip r:embed="rId13"/>
          <a:srcRect/>
          <a:stretch>
            <a:fillRect/>
          </a:stretch>
        </p:blipFill>
        <p:spPr>
          <a:xfrm>
            <a:off x="1274227" y="3595681"/>
            <a:ext cx="498968" cy="533655"/>
          </a:xfrm>
          <a:prstGeom prst="rect">
            <a:avLst/>
          </a:prstGeom>
        </p:spPr>
      </p:pic>
      <p:sp>
        <p:nvSpPr>
          <p:cNvPr id="18" name="câu 5">
            <a:hlinkClick r:id="rId14" action="ppaction://hlinksldjump"/>
            <a:extLst>
              <a:ext uri="{FF2B5EF4-FFF2-40B4-BE49-F238E27FC236}">
                <a16:creationId xmlns:a16="http://schemas.microsoft.com/office/drawing/2014/main" id="{A2439790-2D18-2D56-3836-729BF0658EFD}"/>
              </a:ext>
            </a:extLst>
          </p:cNvPr>
          <p:cNvSpPr/>
          <p:nvPr/>
        </p:nvSpPr>
        <p:spPr>
          <a:xfrm>
            <a:off x="10023632" y="341306"/>
            <a:ext cx="613425" cy="613425"/>
          </a:xfrm>
          <a:custGeom>
            <a:avLst/>
            <a:gdLst/>
            <a:ahLst/>
            <a:cxnLst/>
            <a:rect l="l" t="t" r="r" b="b"/>
            <a:pathLst>
              <a:path w="973785" h="973785">
                <a:moveTo>
                  <a:pt x="0" y="0"/>
                </a:moveTo>
                <a:lnTo>
                  <a:pt x="973786" y="0"/>
                </a:lnTo>
                <a:lnTo>
                  <a:pt x="973786" y="973786"/>
                </a:lnTo>
                <a:lnTo>
                  <a:pt x="0" y="9737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19" name="Câu 4">
            <a:hlinkClick r:id="rId17" action="ppaction://hlinksldjump"/>
            <a:extLst>
              <a:ext uri="{FF2B5EF4-FFF2-40B4-BE49-F238E27FC236}">
                <a16:creationId xmlns:a16="http://schemas.microsoft.com/office/drawing/2014/main" id="{21CB5B25-6DB1-3171-EC7C-07E02ABA6C20}"/>
              </a:ext>
            </a:extLst>
          </p:cNvPr>
          <p:cNvSpPr/>
          <p:nvPr/>
        </p:nvSpPr>
        <p:spPr>
          <a:xfrm>
            <a:off x="7700707" y="1508620"/>
            <a:ext cx="613425" cy="613425"/>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0" name="câu 3">
            <a:hlinkClick r:id="rId18" action="ppaction://hlinksldjump"/>
            <a:extLst>
              <a:ext uri="{FF2B5EF4-FFF2-40B4-BE49-F238E27FC236}">
                <a16:creationId xmlns:a16="http://schemas.microsoft.com/office/drawing/2014/main" id="{9776143E-E48E-1CAC-A910-3A0534D90BBF}"/>
              </a:ext>
            </a:extLst>
          </p:cNvPr>
          <p:cNvSpPr/>
          <p:nvPr/>
        </p:nvSpPr>
        <p:spPr>
          <a:xfrm>
            <a:off x="6232715" y="3595682"/>
            <a:ext cx="613425" cy="613425"/>
          </a:xfrm>
          <a:custGeom>
            <a:avLst/>
            <a:gdLst/>
            <a:ahLst/>
            <a:cxnLst/>
            <a:rect l="l" t="t" r="r" b="b"/>
            <a:pathLst>
              <a:path w="973785" h="973785">
                <a:moveTo>
                  <a:pt x="0" y="0"/>
                </a:moveTo>
                <a:lnTo>
                  <a:pt x="973786" y="0"/>
                </a:lnTo>
                <a:lnTo>
                  <a:pt x="973786" y="973785"/>
                </a:lnTo>
                <a:lnTo>
                  <a:pt x="0" y="97378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1" name="câu 2">
            <a:hlinkClick r:id="rId19" action="ppaction://hlinksldjump"/>
            <a:extLst>
              <a:ext uri="{FF2B5EF4-FFF2-40B4-BE49-F238E27FC236}">
                <a16:creationId xmlns:a16="http://schemas.microsoft.com/office/drawing/2014/main" id="{EB47EFC8-EA43-8E57-0580-6FD35E005FE8}"/>
              </a:ext>
            </a:extLst>
          </p:cNvPr>
          <p:cNvSpPr/>
          <p:nvPr/>
        </p:nvSpPr>
        <p:spPr>
          <a:xfrm>
            <a:off x="4393790" y="2821182"/>
            <a:ext cx="613425" cy="613425"/>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2" name="câu 1">
            <a:hlinkClick r:id="rId20" action="ppaction://hlinksldjump"/>
            <a:extLst>
              <a:ext uri="{FF2B5EF4-FFF2-40B4-BE49-F238E27FC236}">
                <a16:creationId xmlns:a16="http://schemas.microsoft.com/office/drawing/2014/main" id="{A4D5B02A-21F3-292F-F87E-F19BCE584F62}"/>
              </a:ext>
            </a:extLst>
          </p:cNvPr>
          <p:cNvSpPr/>
          <p:nvPr/>
        </p:nvSpPr>
        <p:spPr>
          <a:xfrm>
            <a:off x="3186447" y="2821182"/>
            <a:ext cx="613425" cy="613425"/>
          </a:xfrm>
          <a:custGeom>
            <a:avLst/>
            <a:gdLst/>
            <a:ahLst/>
            <a:cxnLst/>
            <a:rect l="l" t="t" r="r" b="b"/>
            <a:pathLst>
              <a:path w="973785" h="973785">
                <a:moveTo>
                  <a:pt x="0" y="0"/>
                </a:moveTo>
                <a:lnTo>
                  <a:pt x="973785" y="0"/>
                </a:lnTo>
                <a:lnTo>
                  <a:pt x="973785" y="973786"/>
                </a:lnTo>
                <a:lnTo>
                  <a:pt x="0" y="9737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23" name="ngưoiif">
            <a:extLst>
              <a:ext uri="{FF2B5EF4-FFF2-40B4-BE49-F238E27FC236}">
                <a16:creationId xmlns:a16="http://schemas.microsoft.com/office/drawing/2014/main" id="{6FF39B73-B1A3-1B54-617C-53F8BEC0D4D2}"/>
              </a:ext>
            </a:extLst>
          </p:cNvPr>
          <p:cNvPicPr>
            <a:picLocks noChangeAspect="1"/>
          </p:cNvPicPr>
          <p:nvPr/>
        </p:nvPicPr>
        <p:blipFill>
          <a:blip r:embed="rId21"/>
          <a:srcRect/>
          <a:stretch>
            <a:fillRect/>
          </a:stretch>
        </p:blipFill>
        <p:spPr>
          <a:xfrm>
            <a:off x="397063" y="4680126"/>
            <a:ext cx="591808" cy="704570"/>
          </a:xfrm>
          <a:prstGeom prst="rect">
            <a:avLst/>
          </a:prstGeom>
        </p:spPr>
      </p:pic>
      <p:sp>
        <p:nvSpPr>
          <p:cNvPr id="24" name="Freeform 23">
            <a:extLst>
              <a:ext uri="{FF2B5EF4-FFF2-40B4-BE49-F238E27FC236}">
                <a16:creationId xmlns:a16="http://schemas.microsoft.com/office/drawing/2014/main" id="{A0BBA319-46A3-B782-2A67-507FF064D514}"/>
              </a:ext>
            </a:extLst>
          </p:cNvPr>
          <p:cNvSpPr/>
          <p:nvPr/>
        </p:nvSpPr>
        <p:spPr>
          <a:xfrm>
            <a:off x="4544641" y="349657"/>
            <a:ext cx="925149" cy="596720"/>
          </a:xfrm>
          <a:custGeom>
            <a:avLst/>
            <a:gdLst/>
            <a:ahLst/>
            <a:cxnLst/>
            <a:rect l="l" t="t" r="r" b="b"/>
            <a:pathLst>
              <a:path w="1468633" h="947268">
                <a:moveTo>
                  <a:pt x="0" y="0"/>
                </a:moveTo>
                <a:lnTo>
                  <a:pt x="1468633" y="0"/>
                </a:lnTo>
                <a:lnTo>
                  <a:pt x="1468633" y="947268"/>
                </a:lnTo>
                <a:lnTo>
                  <a:pt x="0" y="947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5" name="cờ">
            <a:hlinkClick r:id="rId22" action="ppaction://hlinksldjump"/>
            <a:extLst>
              <a:ext uri="{FF2B5EF4-FFF2-40B4-BE49-F238E27FC236}">
                <a16:creationId xmlns:a16="http://schemas.microsoft.com/office/drawing/2014/main" id="{83B46E71-7F14-1CAA-430E-DF2747E6FE36}"/>
              </a:ext>
            </a:extLst>
          </p:cNvPr>
          <p:cNvSpPr/>
          <p:nvPr/>
        </p:nvSpPr>
        <p:spPr>
          <a:xfrm>
            <a:off x="11173514" y="207841"/>
            <a:ext cx="870059" cy="1238518"/>
          </a:xfrm>
          <a:custGeom>
            <a:avLst/>
            <a:gdLst/>
            <a:ahLst/>
            <a:cxnLst/>
            <a:rect l="l" t="t" r="r" b="b"/>
            <a:pathLst>
              <a:path w="1007733" h="1434495">
                <a:moveTo>
                  <a:pt x="0" y="0"/>
                </a:moveTo>
                <a:lnTo>
                  <a:pt x="1007732" y="0"/>
                </a:lnTo>
                <a:lnTo>
                  <a:pt x="1007732" y="1434495"/>
                </a:lnTo>
                <a:lnTo>
                  <a:pt x="0" y="143449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26" name="xu x 2">
            <a:extLst>
              <a:ext uri="{FF2B5EF4-FFF2-40B4-BE49-F238E27FC236}">
                <a16:creationId xmlns:a16="http://schemas.microsoft.com/office/drawing/2014/main" id="{EC02DF9D-742A-900D-D6B1-CFE273397553}"/>
              </a:ext>
            </a:extLst>
          </p:cNvPr>
          <p:cNvPicPr>
            <a:picLocks noChangeAspect="1"/>
          </p:cNvPicPr>
          <p:nvPr/>
        </p:nvPicPr>
        <p:blipFill>
          <a:blip r:embed="rId25"/>
          <a:srcRect/>
          <a:stretch>
            <a:fillRect/>
          </a:stretch>
        </p:blipFill>
        <p:spPr>
          <a:xfrm>
            <a:off x="2706294" y="1207130"/>
            <a:ext cx="1072900" cy="1094795"/>
          </a:xfrm>
          <a:prstGeom prst="rect">
            <a:avLst/>
          </a:prstGeom>
        </p:spPr>
      </p:pic>
      <p:sp>
        <p:nvSpPr>
          <p:cNvPr id="27" name="Freeform 26">
            <a:extLst>
              <a:ext uri="{FF2B5EF4-FFF2-40B4-BE49-F238E27FC236}">
                <a16:creationId xmlns:a16="http://schemas.microsoft.com/office/drawing/2014/main" id="{28F5F12B-88EE-8918-426C-222DCCBC4992}"/>
              </a:ext>
            </a:extLst>
          </p:cNvPr>
          <p:cNvSpPr/>
          <p:nvPr/>
        </p:nvSpPr>
        <p:spPr>
          <a:xfrm>
            <a:off x="8204400" y="4665368"/>
            <a:ext cx="676837" cy="676837"/>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sp>
        <p:nvSpPr>
          <p:cNvPr id="28" name="Rounded Rectangle 27">
            <a:extLst>
              <a:ext uri="{FF2B5EF4-FFF2-40B4-BE49-F238E27FC236}">
                <a16:creationId xmlns:a16="http://schemas.microsoft.com/office/drawing/2014/main" id="{6E2596D0-98C6-6E32-311E-7EBCB6E15DAA}"/>
              </a:ext>
            </a:extLst>
          </p:cNvPr>
          <p:cNvSpPr/>
          <p:nvPr/>
        </p:nvSpPr>
        <p:spPr>
          <a:xfrm>
            <a:off x="807037"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0 </a:t>
            </a:r>
          </a:p>
        </p:txBody>
      </p:sp>
      <p:sp>
        <p:nvSpPr>
          <p:cNvPr id="29" name="TextBox 28">
            <a:extLst>
              <a:ext uri="{FF2B5EF4-FFF2-40B4-BE49-F238E27FC236}">
                <a16:creationId xmlns:a16="http://schemas.microsoft.com/office/drawing/2014/main" id="{2FD50AEC-CDF4-B6EF-A2F8-8B49CCD5B091}"/>
              </a:ext>
            </a:extLst>
          </p:cNvPr>
          <p:cNvSpPr txBox="1"/>
          <p:nvPr/>
        </p:nvSpPr>
        <p:spPr>
          <a:xfrm>
            <a:off x="1950315" y="254819"/>
            <a:ext cx="816452" cy="653128"/>
          </a:xfrm>
          <a:prstGeom prst="rect">
            <a:avLst/>
          </a:prstGeom>
          <a:noFill/>
        </p:spPr>
        <p:txBody>
          <a:bodyPr wrap="square">
            <a:spAutoFit/>
          </a:bodyPr>
          <a:lstStyle/>
          <a:p>
            <a:pPr algn="ctr" defTabSz="576026">
              <a:lnSpc>
                <a:spcPct val="150000"/>
              </a:lnSpc>
              <a:spcAft>
                <a:spcPts val="504"/>
              </a:spcAft>
              <a:buClrTx/>
              <a:defRPr/>
            </a:pPr>
            <a:r>
              <a:rPr lang="en-VN" sz="2772" b="1" kern="1200" dirty="0">
                <a:solidFill>
                  <a:srgbClr val="C00000"/>
                </a:solidFill>
                <a:latin typeface="Arial" panose="020B0604020202020204" pitchFamily="34" charset="0"/>
                <a:ea typeface="Calibri" panose="020F0502020204030204" pitchFamily="34" charset="0"/>
                <a:cs typeface="Arial" panose="020B0604020202020204" pitchFamily="34" charset="0"/>
              </a:rPr>
              <a:t>XU </a:t>
            </a:r>
          </a:p>
        </p:txBody>
      </p:sp>
      <p:sp>
        <p:nvSpPr>
          <p:cNvPr id="30" name="Rounded Rectangle 29">
            <a:extLst>
              <a:ext uri="{FF2B5EF4-FFF2-40B4-BE49-F238E27FC236}">
                <a16:creationId xmlns:a16="http://schemas.microsoft.com/office/drawing/2014/main" id="{0A931059-C66E-D0F3-2953-76B366503956}"/>
              </a:ext>
            </a:extLst>
          </p:cNvPr>
          <p:cNvSpPr/>
          <p:nvPr/>
        </p:nvSpPr>
        <p:spPr>
          <a:xfrm>
            <a:off x="807037" y="27400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 </a:t>
            </a:r>
          </a:p>
        </p:txBody>
      </p:sp>
      <p:sp>
        <p:nvSpPr>
          <p:cNvPr id="31" name="Rounded Rectangle 30">
            <a:extLst>
              <a:ext uri="{FF2B5EF4-FFF2-40B4-BE49-F238E27FC236}">
                <a16:creationId xmlns:a16="http://schemas.microsoft.com/office/drawing/2014/main" id="{3B54E8A7-957B-E2F5-C04A-DEF6F9D713C6}"/>
              </a:ext>
            </a:extLst>
          </p:cNvPr>
          <p:cNvSpPr/>
          <p:nvPr/>
        </p:nvSpPr>
        <p:spPr>
          <a:xfrm>
            <a:off x="793880" y="27400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2</a:t>
            </a:r>
          </a:p>
        </p:txBody>
      </p:sp>
      <p:sp>
        <p:nvSpPr>
          <p:cNvPr id="32" name="Rounded Rectangle 31">
            <a:extLst>
              <a:ext uri="{FF2B5EF4-FFF2-40B4-BE49-F238E27FC236}">
                <a16:creationId xmlns:a16="http://schemas.microsoft.com/office/drawing/2014/main" id="{2C225D2B-1203-6913-DDA5-29FDDD3139C0}"/>
              </a:ext>
            </a:extLst>
          </p:cNvPr>
          <p:cNvSpPr/>
          <p:nvPr/>
        </p:nvSpPr>
        <p:spPr>
          <a:xfrm>
            <a:off x="800458" y="268332"/>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3</a:t>
            </a:r>
          </a:p>
        </p:txBody>
      </p:sp>
      <p:sp>
        <p:nvSpPr>
          <p:cNvPr id="33" name="Rounded Rectangle 32">
            <a:extLst>
              <a:ext uri="{FF2B5EF4-FFF2-40B4-BE49-F238E27FC236}">
                <a16:creationId xmlns:a16="http://schemas.microsoft.com/office/drawing/2014/main" id="{DABEA0AA-8725-FE44-8100-F64B5E23720F}"/>
              </a:ext>
            </a:extLst>
          </p:cNvPr>
          <p:cNvSpPr/>
          <p:nvPr/>
        </p:nvSpPr>
        <p:spPr>
          <a:xfrm>
            <a:off x="800458" y="269714"/>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5</a:t>
            </a:r>
          </a:p>
        </p:txBody>
      </p:sp>
      <p:sp>
        <p:nvSpPr>
          <p:cNvPr id="34" name="Rounded Rectangle 33">
            <a:extLst>
              <a:ext uri="{FF2B5EF4-FFF2-40B4-BE49-F238E27FC236}">
                <a16:creationId xmlns:a16="http://schemas.microsoft.com/office/drawing/2014/main" id="{AC4206C1-628F-BBA1-A683-C120B9C83EFA}"/>
              </a:ext>
            </a:extLst>
          </p:cNvPr>
          <p:cNvSpPr/>
          <p:nvPr/>
        </p:nvSpPr>
        <p:spPr>
          <a:xfrm>
            <a:off x="807037" y="270723"/>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7</a:t>
            </a:r>
          </a:p>
        </p:txBody>
      </p:sp>
      <p:sp>
        <p:nvSpPr>
          <p:cNvPr id="35" name="Rounded Rectangle 34">
            <a:extLst>
              <a:ext uri="{FF2B5EF4-FFF2-40B4-BE49-F238E27FC236}">
                <a16:creationId xmlns:a16="http://schemas.microsoft.com/office/drawing/2014/main" id="{F08269FB-82F0-C1D4-3C64-C9E575672C67}"/>
              </a:ext>
            </a:extLst>
          </p:cNvPr>
          <p:cNvSpPr/>
          <p:nvPr/>
        </p:nvSpPr>
        <p:spPr>
          <a:xfrm>
            <a:off x="803656"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8</a:t>
            </a:r>
          </a:p>
        </p:txBody>
      </p:sp>
      <p:sp>
        <p:nvSpPr>
          <p:cNvPr id="36" name="Rounded Rectangle 35">
            <a:extLst>
              <a:ext uri="{FF2B5EF4-FFF2-40B4-BE49-F238E27FC236}">
                <a16:creationId xmlns:a16="http://schemas.microsoft.com/office/drawing/2014/main" id="{918422CA-C2C1-2DB4-DF33-B82042CA0D18}"/>
              </a:ext>
            </a:extLst>
          </p:cNvPr>
          <p:cNvSpPr/>
          <p:nvPr/>
        </p:nvSpPr>
        <p:spPr>
          <a:xfrm>
            <a:off x="800274" y="266430"/>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10</a:t>
            </a:r>
          </a:p>
        </p:txBody>
      </p:sp>
      <p:sp>
        <p:nvSpPr>
          <p:cNvPr id="37" name="Rounded Rectangle 36">
            <a:extLst>
              <a:ext uri="{FF2B5EF4-FFF2-40B4-BE49-F238E27FC236}">
                <a16:creationId xmlns:a16="http://schemas.microsoft.com/office/drawing/2014/main" id="{D98C8E42-75DD-C9F2-2CA8-30C1AD3C8990}"/>
              </a:ext>
            </a:extLst>
          </p:cNvPr>
          <p:cNvSpPr/>
          <p:nvPr/>
        </p:nvSpPr>
        <p:spPr>
          <a:xfrm>
            <a:off x="793695" y="276868"/>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12</a:t>
            </a:r>
          </a:p>
        </p:txBody>
      </p:sp>
      <p:sp>
        <p:nvSpPr>
          <p:cNvPr id="38" name="Rounded Rectangle 37">
            <a:extLst>
              <a:ext uri="{FF2B5EF4-FFF2-40B4-BE49-F238E27FC236}">
                <a16:creationId xmlns:a16="http://schemas.microsoft.com/office/drawing/2014/main" id="{5BFE7313-5D65-E4A3-40B7-1D012FB784FC}"/>
              </a:ext>
            </a:extLst>
          </p:cNvPr>
          <p:cNvSpPr/>
          <p:nvPr/>
        </p:nvSpPr>
        <p:spPr>
          <a:xfrm>
            <a:off x="803564" y="274932"/>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13</a:t>
            </a:r>
          </a:p>
        </p:txBody>
      </p:sp>
      <p:sp>
        <p:nvSpPr>
          <p:cNvPr id="39" name="Rounded Rectangle 38">
            <a:extLst>
              <a:ext uri="{FF2B5EF4-FFF2-40B4-BE49-F238E27FC236}">
                <a16:creationId xmlns:a16="http://schemas.microsoft.com/office/drawing/2014/main" id="{F4F16BAA-19DF-6E92-C3F3-41807065A1C1}"/>
              </a:ext>
            </a:extLst>
          </p:cNvPr>
          <p:cNvSpPr/>
          <p:nvPr/>
        </p:nvSpPr>
        <p:spPr>
          <a:xfrm>
            <a:off x="807037" y="267761"/>
            <a:ext cx="1056029" cy="631281"/>
          </a:xfrm>
          <a:prstGeom prst="roundRect">
            <a:avLst/>
          </a:prstGeom>
          <a:ln w="635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576026">
              <a:buClrTx/>
              <a:defRPr/>
            </a:pPr>
            <a:r>
              <a:rPr lang="en-VN" sz="3780" b="1" kern="1200" dirty="0">
                <a:solidFill>
                  <a:srgbClr val="C00000"/>
                </a:solidFill>
                <a:latin typeface="Arial" panose="020B0604020202020204" pitchFamily="34" charset="0"/>
                <a:cs typeface="Arial" panose="020B0604020202020204" pitchFamily="34" charset="0"/>
              </a:rPr>
              <a:t>15</a:t>
            </a:r>
          </a:p>
        </p:txBody>
      </p:sp>
      <p:pic>
        <p:nvPicPr>
          <p:cNvPr id="40" name="xu x 2">
            <a:extLst>
              <a:ext uri="{FF2B5EF4-FFF2-40B4-BE49-F238E27FC236}">
                <a16:creationId xmlns:a16="http://schemas.microsoft.com/office/drawing/2014/main" id="{4ADB8ECE-9510-7902-EBBA-BDBF4F54714D}"/>
              </a:ext>
            </a:extLst>
          </p:cNvPr>
          <p:cNvPicPr>
            <a:picLocks noChangeAspect="1"/>
          </p:cNvPicPr>
          <p:nvPr/>
        </p:nvPicPr>
        <p:blipFill>
          <a:blip r:embed="rId25"/>
          <a:srcRect/>
          <a:stretch>
            <a:fillRect/>
          </a:stretch>
        </p:blipFill>
        <p:spPr>
          <a:xfrm>
            <a:off x="3779194" y="978740"/>
            <a:ext cx="1072900" cy="1094795"/>
          </a:xfrm>
          <a:prstGeom prst="rect">
            <a:avLst/>
          </a:prstGeom>
        </p:spPr>
      </p:pic>
      <p:pic>
        <p:nvPicPr>
          <p:cNvPr id="41" name="xu x 2">
            <a:extLst>
              <a:ext uri="{FF2B5EF4-FFF2-40B4-BE49-F238E27FC236}">
                <a16:creationId xmlns:a16="http://schemas.microsoft.com/office/drawing/2014/main" id="{B4B1BFE6-7563-69DD-6F4F-77D55C8C6FC1}"/>
              </a:ext>
            </a:extLst>
          </p:cNvPr>
          <p:cNvPicPr>
            <a:picLocks noChangeAspect="1"/>
          </p:cNvPicPr>
          <p:nvPr/>
        </p:nvPicPr>
        <p:blipFill>
          <a:blip r:embed="rId25"/>
          <a:srcRect/>
          <a:stretch>
            <a:fillRect/>
          </a:stretch>
        </p:blipFill>
        <p:spPr>
          <a:xfrm>
            <a:off x="5963425" y="2145292"/>
            <a:ext cx="1072900" cy="1094795"/>
          </a:xfrm>
          <a:prstGeom prst="rect">
            <a:avLst/>
          </a:prstGeom>
        </p:spPr>
      </p:pic>
      <p:pic>
        <p:nvPicPr>
          <p:cNvPr id="42" name="xu x 2">
            <a:extLst>
              <a:ext uri="{FF2B5EF4-FFF2-40B4-BE49-F238E27FC236}">
                <a16:creationId xmlns:a16="http://schemas.microsoft.com/office/drawing/2014/main" id="{02CCC772-46DC-D768-67AD-3A300F10E207}"/>
              </a:ext>
            </a:extLst>
          </p:cNvPr>
          <p:cNvPicPr>
            <a:picLocks noChangeAspect="1"/>
          </p:cNvPicPr>
          <p:nvPr/>
        </p:nvPicPr>
        <p:blipFill>
          <a:blip r:embed="rId25"/>
          <a:srcRect/>
          <a:stretch>
            <a:fillRect/>
          </a:stretch>
        </p:blipFill>
        <p:spPr>
          <a:xfrm>
            <a:off x="6975882" y="196301"/>
            <a:ext cx="1072900" cy="1094795"/>
          </a:xfrm>
          <a:prstGeom prst="rect">
            <a:avLst/>
          </a:prstGeom>
        </p:spPr>
      </p:pic>
      <p:pic>
        <p:nvPicPr>
          <p:cNvPr id="43" name="xu x 2">
            <a:extLst>
              <a:ext uri="{FF2B5EF4-FFF2-40B4-BE49-F238E27FC236}">
                <a16:creationId xmlns:a16="http://schemas.microsoft.com/office/drawing/2014/main" id="{16577B92-498E-2767-4226-C7EF7EA8DAD4}"/>
              </a:ext>
            </a:extLst>
          </p:cNvPr>
          <p:cNvPicPr>
            <a:picLocks noChangeAspect="1"/>
          </p:cNvPicPr>
          <p:nvPr/>
        </p:nvPicPr>
        <p:blipFill>
          <a:blip r:embed="rId25"/>
          <a:srcRect/>
          <a:stretch>
            <a:fillRect/>
          </a:stretch>
        </p:blipFill>
        <p:spPr>
          <a:xfrm>
            <a:off x="8631752" y="43175"/>
            <a:ext cx="1072900" cy="1094795"/>
          </a:xfrm>
          <a:prstGeom prst="rect">
            <a:avLst/>
          </a:prstGeom>
        </p:spPr>
      </p:pic>
      <p:sp>
        <p:nvSpPr>
          <p:cNvPr id="44" name="Freeform 26">
            <a:extLst>
              <a:ext uri="{FF2B5EF4-FFF2-40B4-BE49-F238E27FC236}">
                <a16:creationId xmlns:a16="http://schemas.microsoft.com/office/drawing/2014/main" id="{5CFD78F9-BA52-23C2-19EC-9408599147D5}"/>
              </a:ext>
            </a:extLst>
          </p:cNvPr>
          <p:cNvSpPr/>
          <p:nvPr/>
        </p:nvSpPr>
        <p:spPr>
          <a:xfrm>
            <a:off x="9991925" y="4680127"/>
            <a:ext cx="676837" cy="676837"/>
          </a:xfrm>
          <a:custGeom>
            <a:avLst/>
            <a:gdLst/>
            <a:ahLst/>
            <a:cxnLst/>
            <a:rect l="l" t="t" r="r" b="b"/>
            <a:pathLst>
              <a:path w="1364309" h="1364309">
                <a:moveTo>
                  <a:pt x="0" y="0"/>
                </a:moveTo>
                <a:lnTo>
                  <a:pt x="1364309" y="0"/>
                </a:lnTo>
                <a:lnTo>
                  <a:pt x="1364309" y="1364309"/>
                </a:lnTo>
                <a:lnTo>
                  <a:pt x="0" y="13643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576026">
              <a:buClrTx/>
              <a:defRPr/>
            </a:pPr>
            <a:endParaRPr lang="en-US" sz="1134" kern="1200">
              <a:solidFill>
                <a:prstClr val="black"/>
              </a:solidFill>
              <a:latin typeface="Calibri"/>
              <a:ea typeface="+mn-ea"/>
            </a:endParaRPr>
          </a:p>
        </p:txBody>
      </p:sp>
      <p:pic>
        <p:nvPicPr>
          <p:cNvPr id="45" name="Picture 44" descr="Logo, company name&#10;&#10;Description automatically generated">
            <a:extLst>
              <a:ext uri="{FF2B5EF4-FFF2-40B4-BE49-F238E27FC236}">
                <a16:creationId xmlns:a16="http://schemas.microsoft.com/office/drawing/2014/main" id="{2A4B87FC-063F-4E54-599F-846A8D0EA31F}"/>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spTree>
    <p:extLst>
      <p:ext uri="{BB962C8B-B14F-4D97-AF65-F5344CB8AC3E}">
        <p14:creationId xmlns:p14="http://schemas.microsoft.com/office/powerpoint/2010/main" val="349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86 0.00602 L 0.07396 -0.19444 " pathEditMode="relative" rAng="0" ptsTypes="AA">
                                      <p:cBhvr>
                                        <p:cTn id="6" dur="2000" fill="hold"/>
                                        <p:tgtEl>
                                          <p:spTgt spid="23"/>
                                        </p:tgtEl>
                                        <p:attrNameLst>
                                          <p:attrName>ppt_x</p:attrName>
                                          <p:attrName>ppt_y</p:attrName>
                                        </p:attrNameLst>
                                      </p:cBhvr>
                                      <p:rCtr x="4036" y="-10031"/>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1259 0.0679 C -0.01754 0.06435 -0.02249 0.06095 -0.02231 0.06296 C -0.02205 0.06497 -0.0112 0.08024 -0.0112 0.0804 C -0.00929 0.08271 -0.00651 0.10694 -0.0112 0.07778 C -0.0158 0.04861 -0.03637 -0.01651 -0.03898 -0.09522 C -0.0415 -0.17361 -0.02926 -0.34121 -0.02648 -0.39383 C -0.0237 -0.44645 -0.02231 -0.41111 -0.02231 -0.41096 L -0.02231 -0.41111 L -0.02231 -0.41096 " pathEditMode="relative" rAng="0" ptsTypes="AAAAAAAAA">
                                      <p:cBhvr>
                                        <p:cTn id="9" dur="2000" fill="hold"/>
                                        <p:tgtEl>
                                          <p:spTgt spid="17"/>
                                        </p:tgtEl>
                                        <p:attrNameLst>
                                          <p:attrName>ppt_x</p:attrName>
                                          <p:attrName>ppt_y</p:attrName>
                                        </p:attrNameLst>
                                      </p:cBhvr>
                                      <p:rCtr x="-1146" y="-23333"/>
                                    </p:animMotion>
                                  </p:childTnLst>
                                </p:cTn>
                              </p:par>
                            </p:childTnLst>
                          </p:cTn>
                        </p:par>
                        <p:par>
                          <p:cTn id="10" fill="hold">
                            <p:stCondLst>
                              <p:cond delay="4000"/>
                            </p:stCondLst>
                            <p:childTnLst>
                              <p:par>
                                <p:cTn id="11" presetID="2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4500"/>
                            </p:stCondLst>
                            <p:childTnLst>
                              <p:par>
                                <p:cTn id="15" presetID="53" presetClass="exit" presetSubtype="32" fill="hold" nodeType="afterEffect">
                                  <p:stCondLst>
                                    <p:cond delay="0"/>
                                  </p:stCondLst>
                                  <p:childTnLst>
                                    <p:anim calcmode="lin" valueType="num">
                                      <p:cBhvr>
                                        <p:cTn id="16" dur="500"/>
                                        <p:tgtEl>
                                          <p:spTgt spid="17"/>
                                        </p:tgtEl>
                                        <p:attrNameLst>
                                          <p:attrName>ppt_w</p:attrName>
                                        </p:attrNameLst>
                                      </p:cBhvr>
                                      <p:tavLst>
                                        <p:tav tm="0">
                                          <p:val>
                                            <p:strVal val="ppt_w"/>
                                          </p:val>
                                        </p:tav>
                                        <p:tav tm="100000">
                                          <p:val>
                                            <p:fltVal val="0"/>
                                          </p:val>
                                        </p:tav>
                                      </p:tavLst>
                                    </p:anim>
                                    <p:anim calcmode="lin" valueType="num">
                                      <p:cBhvr>
                                        <p:cTn id="17" dur="500"/>
                                        <p:tgtEl>
                                          <p:spTgt spid="17"/>
                                        </p:tgtEl>
                                        <p:attrNameLst>
                                          <p:attrName>ppt_h</p:attrName>
                                        </p:attrNameLst>
                                      </p:cBhvr>
                                      <p:tavLst>
                                        <p:tav tm="0">
                                          <p:val>
                                            <p:strVal val="ppt_h"/>
                                          </p:val>
                                        </p:tav>
                                        <p:tav tm="100000">
                                          <p:val>
                                            <p:fltVal val="0"/>
                                          </p:val>
                                        </p:tav>
                                      </p:tavLst>
                                    </p:anim>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7396 -0.19444 L 0.13255 -0.40185 " pathEditMode="relative" rAng="0" ptsTypes="AA">
                                      <p:cBhvr>
                                        <p:cTn id="24" dur="2000" fill="hold"/>
                                        <p:tgtEl>
                                          <p:spTgt spid="23"/>
                                        </p:tgtEl>
                                        <p:attrNameLst>
                                          <p:attrName>ppt_x</p:attrName>
                                          <p:attrName>ppt_y</p:attrName>
                                        </p:attrNameLst>
                                      </p:cBhvr>
                                      <p:rCtr x="2925" y="-10370"/>
                                    </p:animMotion>
                                  </p:childTnLst>
                                </p:cTn>
                              </p:par>
                            </p:childTnLst>
                          </p:cTn>
                        </p:par>
                        <p:par>
                          <p:cTn id="25" fill="hold">
                            <p:stCondLst>
                              <p:cond delay="2000"/>
                            </p:stCondLst>
                            <p:childTnLst>
                              <p:par>
                                <p:cTn id="26" presetID="47" presetClass="exit" presetSubtype="0" fill="hold" nodeType="afterEffect">
                                  <p:stCondLst>
                                    <p:cond delay="0"/>
                                  </p:stCondLst>
                                  <p:childTnLst>
                                    <p:animEffect transition="out" filter="fade">
                                      <p:cBhvr>
                                        <p:cTn id="27" dur="1000"/>
                                        <p:tgtEl>
                                          <p:spTgt spid="16"/>
                                        </p:tgtEl>
                                      </p:cBhvr>
                                    </p:animEffect>
                                    <p:anim calcmode="lin" valueType="num">
                                      <p:cBhvr>
                                        <p:cTn id="28" dur="1000"/>
                                        <p:tgtEl>
                                          <p:spTgt spid="16"/>
                                        </p:tgtEl>
                                        <p:attrNameLst>
                                          <p:attrName>ppt_x</p:attrName>
                                        </p:attrNameLst>
                                      </p:cBhvr>
                                      <p:tavLst>
                                        <p:tav tm="0">
                                          <p:val>
                                            <p:strVal val="ppt_x"/>
                                          </p:val>
                                        </p:tav>
                                        <p:tav tm="100000">
                                          <p:val>
                                            <p:strVal val="ppt_x"/>
                                          </p:val>
                                        </p:tav>
                                      </p:tavLst>
                                    </p:anim>
                                    <p:anim calcmode="lin" valueType="num">
                                      <p:cBhvr>
                                        <p:cTn id="29" dur="1000"/>
                                        <p:tgtEl>
                                          <p:spTgt spid="16"/>
                                        </p:tgtEl>
                                        <p:attrNameLst>
                                          <p:attrName>ppt_y</p:attrName>
                                        </p:attrNameLst>
                                      </p:cBhvr>
                                      <p:tavLst>
                                        <p:tav tm="0">
                                          <p:val>
                                            <p:strVal val="ppt_y"/>
                                          </p:val>
                                        </p:tav>
                                        <p:tav tm="100000">
                                          <p:val>
                                            <p:strVal val="ppt_y-.1"/>
                                          </p:val>
                                        </p:tav>
                                      </p:tavLst>
                                    </p:anim>
                                    <p:set>
                                      <p:cBhvr>
                                        <p:cTn id="30" dur="1" fill="hold">
                                          <p:stCondLst>
                                            <p:cond delay="999"/>
                                          </p:stCondLst>
                                        </p:cTn>
                                        <p:tgtEl>
                                          <p:spTgt spid="16"/>
                                        </p:tgtEl>
                                        <p:attrNameLst>
                                          <p:attrName>style.visibility</p:attrName>
                                        </p:attrNameLst>
                                      </p:cBhvr>
                                      <p:to>
                                        <p:strVal val="hidden"/>
                                      </p:to>
                                    </p:se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13898 -0.40663 L 0.19132 -0.40663 " pathEditMode="relative" rAng="0" ptsTypes="AA">
                                      <p:cBhvr>
                                        <p:cTn id="39" dur="2000" fill="hold"/>
                                        <p:tgtEl>
                                          <p:spTgt spid="23"/>
                                        </p:tgtEl>
                                        <p:attrNameLst>
                                          <p:attrName>ppt_x</p:attrName>
                                          <p:attrName>ppt_y</p:attrName>
                                        </p:attrNameLst>
                                      </p:cBhvr>
                                      <p:rCtr x="2613" y="0"/>
                                    </p:animMotion>
                                  </p:childTnLst>
                                </p:cTn>
                              </p:par>
                            </p:childTnLst>
                          </p:cTn>
                        </p:par>
                        <p:par>
                          <p:cTn id="40" fill="hold">
                            <p:stCondLst>
                              <p:cond delay="2000"/>
                            </p:stCondLst>
                            <p:childTnLst>
                              <p:par>
                                <p:cTn id="41" presetID="47" presetClass="exit" presetSubtype="0" fill="hold" nodeType="afterEffect">
                                  <p:stCondLst>
                                    <p:cond delay="0"/>
                                  </p:stCondLst>
                                  <p:childTnLst>
                                    <p:animEffect transition="out" filter="fade">
                                      <p:cBhvr>
                                        <p:cTn id="42" dur="1000"/>
                                        <p:tgtEl>
                                          <p:spTgt spid="15"/>
                                        </p:tgtEl>
                                      </p:cBhvr>
                                    </p:animEffect>
                                    <p:anim calcmode="lin" valueType="num">
                                      <p:cBhvr>
                                        <p:cTn id="43" dur="1000"/>
                                        <p:tgtEl>
                                          <p:spTgt spid="15"/>
                                        </p:tgtEl>
                                        <p:attrNameLst>
                                          <p:attrName>ppt_x</p:attrName>
                                        </p:attrNameLst>
                                      </p:cBhvr>
                                      <p:tavLst>
                                        <p:tav tm="0">
                                          <p:val>
                                            <p:strVal val="ppt_x"/>
                                          </p:val>
                                        </p:tav>
                                        <p:tav tm="100000">
                                          <p:val>
                                            <p:strVal val="ppt_x"/>
                                          </p:val>
                                        </p:tav>
                                      </p:tavLst>
                                    </p:anim>
                                    <p:anim calcmode="lin" valueType="num">
                                      <p:cBhvr>
                                        <p:cTn id="44" dur="1000"/>
                                        <p:tgtEl>
                                          <p:spTgt spid="15"/>
                                        </p:tgtEl>
                                        <p:attrNameLst>
                                          <p:attrName>ppt_y</p:attrName>
                                        </p:attrNameLst>
                                      </p:cBhvr>
                                      <p:tavLst>
                                        <p:tav tm="0">
                                          <p:val>
                                            <p:strVal val="ppt_y"/>
                                          </p:val>
                                        </p:tav>
                                        <p:tav tm="100000">
                                          <p:val>
                                            <p:strVal val="ppt_y-.1"/>
                                          </p:val>
                                        </p:tav>
                                      </p:tavLst>
                                    </p:anim>
                                    <p:set>
                                      <p:cBhvr>
                                        <p:cTn id="45" dur="1" fill="hold">
                                          <p:stCondLst>
                                            <p:cond delay="999"/>
                                          </p:stCondLst>
                                        </p:cTn>
                                        <p:tgtEl>
                                          <p:spTgt spid="15"/>
                                        </p:tgtEl>
                                        <p:attrNameLst>
                                          <p:attrName>style.visibility</p:attrName>
                                        </p:attrNameLst>
                                      </p:cBhvr>
                                      <p:to>
                                        <p:strVal val="hidden"/>
                                      </p:to>
                                    </p:set>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0252 -0.40185 L 0.29731 -0.40185 " pathEditMode="relative" rAng="0" ptsTypes="AA">
                                      <p:cBhvr>
                                        <p:cTn id="54" dur="2000" fill="hold"/>
                                        <p:tgtEl>
                                          <p:spTgt spid="23"/>
                                        </p:tgtEl>
                                        <p:attrNameLst>
                                          <p:attrName>ppt_x</p:attrName>
                                          <p:attrName>ppt_y</p:attrName>
                                        </p:attrNameLst>
                                      </p:cBhvr>
                                      <p:rCtr x="4740" y="0"/>
                                    </p:animMotion>
                                  </p:childTnLst>
                                </p:cTn>
                              </p:par>
                            </p:childTnLst>
                          </p:cTn>
                        </p:par>
                        <p:par>
                          <p:cTn id="55" fill="hold">
                            <p:stCondLst>
                              <p:cond delay="2000"/>
                            </p:stCondLst>
                            <p:childTnLst>
                              <p:par>
                                <p:cTn id="56" presetID="53" presetClass="exit" presetSubtype="32" fill="hold" nodeType="after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childTnLst>
                          </p:cTn>
                        </p:par>
                        <p:par>
                          <p:cTn id="61" fill="hold">
                            <p:stCondLst>
                              <p:cond delay="2500"/>
                            </p:stCondLst>
                            <p:childTnLst>
                              <p:par>
                                <p:cTn id="62" presetID="42"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1000"/>
                                        <p:tgtEl>
                                          <p:spTgt spid="26"/>
                                        </p:tgtEl>
                                      </p:cBhvr>
                                    </p:animEffect>
                                    <p:anim calcmode="lin" valueType="num">
                                      <p:cBhvr>
                                        <p:cTn id="65" dur="1000" fill="hold"/>
                                        <p:tgtEl>
                                          <p:spTgt spid="26"/>
                                        </p:tgtEl>
                                        <p:attrNameLst>
                                          <p:attrName>ppt_x</p:attrName>
                                        </p:attrNameLst>
                                      </p:cBhvr>
                                      <p:tavLst>
                                        <p:tav tm="0">
                                          <p:val>
                                            <p:strVal val="#ppt_x"/>
                                          </p:val>
                                        </p:tav>
                                        <p:tav tm="100000">
                                          <p:val>
                                            <p:strVal val="#ppt_x"/>
                                          </p:val>
                                        </p:tav>
                                      </p:tavLst>
                                    </p:anim>
                                    <p:anim calcmode="lin" valueType="num">
                                      <p:cBhvr>
                                        <p:cTn id="66" dur="1000" fill="hold"/>
                                        <p:tgtEl>
                                          <p:spTgt spid="26"/>
                                        </p:tgtEl>
                                        <p:attrNameLst>
                                          <p:attrName>ppt_y</p:attrName>
                                        </p:attrNameLst>
                                      </p:cBhvr>
                                      <p:tavLst>
                                        <p:tav tm="0">
                                          <p:val>
                                            <p:strVal val="#ppt_y+.1"/>
                                          </p:val>
                                        </p:tav>
                                        <p:tav tm="100000">
                                          <p:val>
                                            <p:strVal val="#ppt_y"/>
                                          </p:val>
                                        </p:tav>
                                      </p:tavLst>
                                    </p:anim>
                                  </p:childTnLst>
                                </p:cTn>
                              </p:par>
                            </p:childTnLst>
                          </p:cTn>
                        </p:par>
                        <p:par>
                          <p:cTn id="67" fill="hold">
                            <p:stCondLst>
                              <p:cond delay="3500"/>
                            </p:stCondLst>
                            <p:childTnLst>
                              <p:par>
                                <p:cTn id="68" presetID="47" presetClass="exit" presetSubtype="0" fill="hold" nodeType="afterEffect">
                                  <p:stCondLst>
                                    <p:cond delay="0"/>
                                  </p:stCondLst>
                                  <p:childTnLst>
                                    <p:animEffect transition="out" filter="fade">
                                      <p:cBhvr>
                                        <p:cTn id="69" dur="1000"/>
                                        <p:tgtEl>
                                          <p:spTgt spid="26"/>
                                        </p:tgtEl>
                                      </p:cBhvr>
                                    </p:animEffect>
                                    <p:anim calcmode="lin" valueType="num">
                                      <p:cBhvr>
                                        <p:cTn id="70" dur="1000"/>
                                        <p:tgtEl>
                                          <p:spTgt spid="26"/>
                                        </p:tgtEl>
                                        <p:attrNameLst>
                                          <p:attrName>ppt_x</p:attrName>
                                        </p:attrNameLst>
                                      </p:cBhvr>
                                      <p:tavLst>
                                        <p:tav tm="0">
                                          <p:val>
                                            <p:strVal val="ppt_x"/>
                                          </p:val>
                                        </p:tav>
                                        <p:tav tm="100000">
                                          <p:val>
                                            <p:strVal val="ppt_x"/>
                                          </p:val>
                                        </p:tav>
                                      </p:tavLst>
                                    </p:anim>
                                    <p:anim calcmode="lin" valueType="num">
                                      <p:cBhvr>
                                        <p:cTn id="71" dur="1000"/>
                                        <p:tgtEl>
                                          <p:spTgt spid="26"/>
                                        </p:tgtEl>
                                        <p:attrNameLst>
                                          <p:attrName>ppt_y</p:attrName>
                                        </p:attrNameLst>
                                      </p:cBhvr>
                                      <p:tavLst>
                                        <p:tav tm="0">
                                          <p:val>
                                            <p:strVal val="ppt_y"/>
                                          </p:val>
                                        </p:tav>
                                        <p:tav tm="100000">
                                          <p:val>
                                            <p:strVal val="ppt_y-.1"/>
                                          </p:val>
                                        </p:tav>
                                      </p:tavLst>
                                    </p:anim>
                                    <p:set>
                                      <p:cBhvr>
                                        <p:cTn id="72" dur="1" fill="hold">
                                          <p:stCondLst>
                                            <p:cond delay="999"/>
                                          </p:stCondLst>
                                        </p:cTn>
                                        <p:tgtEl>
                                          <p:spTgt spid="26"/>
                                        </p:tgtEl>
                                        <p:attrNameLst>
                                          <p:attrName>style.visibility</p:attrName>
                                        </p:attrNameLst>
                                      </p:cBhvr>
                                      <p:to>
                                        <p:strVal val="hidden"/>
                                      </p:to>
                                    </p:set>
                                  </p:childTnLst>
                                </p:cTn>
                              </p:par>
                            </p:childTnLst>
                          </p:cTn>
                        </p:par>
                        <p:par>
                          <p:cTn id="73" fill="hold">
                            <p:stCondLst>
                              <p:cond delay="4500"/>
                            </p:stCondLst>
                            <p:childTnLst>
                              <p:par>
                                <p:cTn id="74" presetID="22" presetClass="entr" presetSubtype="4"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3125 -0.40185 L 0.39271 -0.40185 " pathEditMode="relative" rAng="0" ptsTypes="AA">
                                      <p:cBhvr>
                                        <p:cTn id="81" dur="2000" fill="hold"/>
                                        <p:tgtEl>
                                          <p:spTgt spid="23"/>
                                        </p:tgtEl>
                                        <p:attrNameLst>
                                          <p:attrName>ppt_x</p:attrName>
                                          <p:attrName>ppt_y</p:attrName>
                                        </p:attrNameLst>
                                      </p:cBhvr>
                                      <p:rCtr x="4010" y="0"/>
                                    </p:animMotion>
                                  </p:childTnLst>
                                </p:cTn>
                              </p:par>
                            </p:childTnLst>
                          </p:cTn>
                        </p:par>
                        <p:par>
                          <p:cTn id="82" fill="hold">
                            <p:stCondLst>
                              <p:cond delay="2000"/>
                            </p:stCondLst>
                            <p:childTnLst>
                              <p:par>
                                <p:cTn id="83" presetID="53" presetClass="exit" presetSubtype="32" fill="hold" nodeType="afterEffect">
                                  <p:stCondLst>
                                    <p:cond delay="0"/>
                                  </p:stCondLst>
                                  <p:childTnLst>
                                    <p:anim calcmode="lin" valueType="num">
                                      <p:cBhvr>
                                        <p:cTn id="84" dur="500"/>
                                        <p:tgtEl>
                                          <p:spTgt spid="21"/>
                                        </p:tgtEl>
                                        <p:attrNameLst>
                                          <p:attrName>ppt_w</p:attrName>
                                        </p:attrNameLst>
                                      </p:cBhvr>
                                      <p:tavLst>
                                        <p:tav tm="0">
                                          <p:val>
                                            <p:strVal val="ppt_w"/>
                                          </p:val>
                                        </p:tav>
                                        <p:tav tm="100000">
                                          <p:val>
                                            <p:fltVal val="0"/>
                                          </p:val>
                                        </p:tav>
                                      </p:tavLst>
                                    </p:anim>
                                    <p:anim calcmode="lin" valueType="num">
                                      <p:cBhvr>
                                        <p:cTn id="85" dur="500"/>
                                        <p:tgtEl>
                                          <p:spTgt spid="21"/>
                                        </p:tgtEl>
                                        <p:attrNameLst>
                                          <p:attrName>ppt_h</p:attrName>
                                        </p:attrNameLst>
                                      </p:cBhvr>
                                      <p:tavLst>
                                        <p:tav tm="0">
                                          <p:val>
                                            <p:strVal val="ppt_h"/>
                                          </p:val>
                                        </p:tav>
                                        <p:tav tm="100000">
                                          <p:val>
                                            <p:fltVal val="0"/>
                                          </p:val>
                                        </p:tav>
                                      </p:tavLst>
                                    </p:anim>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par>
                          <p:cTn id="88" fill="hold">
                            <p:stCondLst>
                              <p:cond delay="2500"/>
                            </p:stCondLst>
                            <p:childTnLst>
                              <p:par>
                                <p:cTn id="89" presetID="42" presetClass="entr" presetSubtype="0" fill="hold"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par>
                          <p:cTn id="94" fill="hold">
                            <p:stCondLst>
                              <p:cond delay="3500"/>
                            </p:stCondLst>
                            <p:childTnLst>
                              <p:par>
                                <p:cTn id="95" presetID="47" presetClass="exit" presetSubtype="0" fill="hold" nodeType="afterEffect">
                                  <p:stCondLst>
                                    <p:cond delay="0"/>
                                  </p:stCondLst>
                                  <p:childTnLst>
                                    <p:animEffect transition="out" filter="fade">
                                      <p:cBhvr>
                                        <p:cTn id="96" dur="1000"/>
                                        <p:tgtEl>
                                          <p:spTgt spid="40"/>
                                        </p:tgtEl>
                                      </p:cBhvr>
                                    </p:animEffect>
                                    <p:anim calcmode="lin" valueType="num">
                                      <p:cBhvr>
                                        <p:cTn id="97" dur="1000"/>
                                        <p:tgtEl>
                                          <p:spTgt spid="40"/>
                                        </p:tgtEl>
                                        <p:attrNameLst>
                                          <p:attrName>ppt_x</p:attrName>
                                        </p:attrNameLst>
                                      </p:cBhvr>
                                      <p:tavLst>
                                        <p:tav tm="0">
                                          <p:val>
                                            <p:strVal val="ppt_x"/>
                                          </p:val>
                                        </p:tav>
                                        <p:tav tm="100000">
                                          <p:val>
                                            <p:strVal val="ppt_x"/>
                                          </p:val>
                                        </p:tav>
                                      </p:tavLst>
                                    </p:anim>
                                    <p:anim calcmode="lin" valueType="num">
                                      <p:cBhvr>
                                        <p:cTn id="98" dur="1000"/>
                                        <p:tgtEl>
                                          <p:spTgt spid="40"/>
                                        </p:tgtEl>
                                        <p:attrNameLst>
                                          <p:attrName>ppt_y</p:attrName>
                                        </p:attrNameLst>
                                      </p:cBhvr>
                                      <p:tavLst>
                                        <p:tav tm="0">
                                          <p:val>
                                            <p:strVal val="ppt_y"/>
                                          </p:val>
                                        </p:tav>
                                        <p:tav tm="100000">
                                          <p:val>
                                            <p:strVal val="ppt_y-.1"/>
                                          </p:val>
                                        </p:tav>
                                      </p:tavLst>
                                    </p:anim>
                                    <p:set>
                                      <p:cBhvr>
                                        <p:cTn id="99" dur="1" fill="hold">
                                          <p:stCondLst>
                                            <p:cond delay="999"/>
                                          </p:stCondLst>
                                        </p:cTn>
                                        <p:tgtEl>
                                          <p:spTgt spid="40"/>
                                        </p:tgtEl>
                                        <p:attrNameLst>
                                          <p:attrName>style.visibility</p:attrName>
                                        </p:attrNameLst>
                                      </p:cBhvr>
                                      <p:to>
                                        <p:strVal val="hidden"/>
                                      </p:to>
                                    </p:set>
                                  </p:childTnLst>
                                </p:cTn>
                              </p:par>
                            </p:childTnLst>
                          </p:cTn>
                        </p:par>
                        <p:par>
                          <p:cTn id="100" fill="hold">
                            <p:stCondLst>
                              <p:cond delay="4500"/>
                            </p:stCondLst>
                            <p:childTnLst>
                              <p:par>
                                <p:cTn id="101" presetID="47" presetClass="exit" presetSubtype="0" fill="hold" nodeType="afterEffect">
                                  <p:stCondLst>
                                    <p:cond delay="0"/>
                                  </p:stCondLst>
                                  <p:childTnLst>
                                    <p:animEffect transition="out" filter="fade">
                                      <p:cBhvr>
                                        <p:cTn id="102" dur="1000"/>
                                        <p:tgtEl>
                                          <p:spTgt spid="14"/>
                                        </p:tgtEl>
                                      </p:cBhvr>
                                    </p:animEffect>
                                    <p:anim calcmode="lin" valueType="num">
                                      <p:cBhvr>
                                        <p:cTn id="103" dur="1000"/>
                                        <p:tgtEl>
                                          <p:spTgt spid="14"/>
                                        </p:tgtEl>
                                        <p:attrNameLst>
                                          <p:attrName>ppt_x</p:attrName>
                                        </p:attrNameLst>
                                      </p:cBhvr>
                                      <p:tavLst>
                                        <p:tav tm="0">
                                          <p:val>
                                            <p:strVal val="ppt_x"/>
                                          </p:val>
                                        </p:tav>
                                        <p:tav tm="100000">
                                          <p:val>
                                            <p:strVal val="ppt_x"/>
                                          </p:val>
                                        </p:tav>
                                      </p:tavLst>
                                    </p:anim>
                                    <p:anim calcmode="lin" valueType="num">
                                      <p:cBhvr>
                                        <p:cTn id="104" dur="1000"/>
                                        <p:tgtEl>
                                          <p:spTgt spid="14"/>
                                        </p:tgtEl>
                                        <p:attrNameLst>
                                          <p:attrName>ppt_y</p:attrName>
                                        </p:attrNameLst>
                                      </p:cBhvr>
                                      <p:tavLst>
                                        <p:tav tm="0">
                                          <p:val>
                                            <p:strVal val="ppt_y"/>
                                          </p:val>
                                        </p:tav>
                                        <p:tav tm="100000">
                                          <p:val>
                                            <p:strVal val="ppt_y-.1"/>
                                          </p:val>
                                        </p:tav>
                                      </p:tavLst>
                                    </p:anim>
                                    <p:set>
                                      <p:cBhvr>
                                        <p:cTn id="105" dur="1" fill="hold">
                                          <p:stCondLst>
                                            <p:cond delay="999"/>
                                          </p:stCondLst>
                                        </p:cTn>
                                        <p:tgtEl>
                                          <p:spTgt spid="14"/>
                                        </p:tgtEl>
                                        <p:attrNameLst>
                                          <p:attrName>style.visibility</p:attrName>
                                        </p:attrNameLst>
                                      </p:cBhvr>
                                      <p:to>
                                        <p:strVal val="hidden"/>
                                      </p:to>
                                    </p:set>
                                  </p:childTnLst>
                                </p:cTn>
                              </p:par>
                            </p:childTnLst>
                          </p:cTn>
                        </p:par>
                        <p:par>
                          <p:cTn id="106" fill="hold">
                            <p:stCondLst>
                              <p:cond delay="5500"/>
                            </p:stCondLst>
                            <p:childTnLst>
                              <p:par>
                                <p:cTn id="107" presetID="22" presetClass="entr" presetSubtype="4"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wipe(down)">
                                      <p:cBhvr>
                                        <p:cTn id="109" dur="500"/>
                                        <p:tgtEl>
                                          <p:spTgt spid="34"/>
                                        </p:tgtEl>
                                      </p:cBhvr>
                                    </p:animEffect>
                                  </p:childTnLst>
                                </p:cTn>
                              </p:par>
                            </p:childTnLst>
                          </p:cTn>
                        </p:par>
                        <p:par>
                          <p:cTn id="110" fill="hold">
                            <p:stCondLst>
                              <p:cond delay="6000"/>
                            </p:stCondLst>
                            <p:childTnLst>
                              <p:par>
                                <p:cTn id="111" presetID="22" presetClass="entr" presetSubtype="4" fill="hold" grpId="0"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wipe(down)">
                                      <p:cBhvr>
                                        <p:cTn id="113" dur="500"/>
                                        <p:tgtEl>
                                          <p:spTgt spid="35"/>
                                        </p:tgtEl>
                                      </p:cBhvr>
                                    </p:animEffect>
                                  </p:childTnLst>
                                </p:cTn>
                              </p:par>
                            </p:childTnLst>
                          </p:cTn>
                        </p:par>
                      </p:childTnLst>
                    </p:cTn>
                  </p:par>
                </p:childTnLst>
              </p:cTn>
              <p:nextCondLst>
                <p:cond evt="onClick" delay="0">
                  <p:tgtEl>
                    <p:spTgt spid="21"/>
                  </p:tgtEl>
                </p:cond>
              </p:nextCondLst>
            </p:seq>
            <p:seq concurrent="1" nextAc="seek">
              <p:cTn id="114" restart="whenNotActive" fill="hold" evtFilter="cancelBubble" nodeType="interactiveSeq">
                <p:stCondLst>
                  <p:cond evt="onClick" delay="0">
                    <p:tgtEl>
                      <p:spTgt spid="20"/>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41901 -0.34089 L 0.49731 -0.19706 " pathEditMode="relative" rAng="0" ptsTypes="AA">
                                      <p:cBhvr>
                                        <p:cTn id="118" dur="2000" fill="hold"/>
                                        <p:tgtEl>
                                          <p:spTgt spid="23"/>
                                        </p:tgtEl>
                                        <p:attrNameLst>
                                          <p:attrName>ppt_x</p:attrName>
                                          <p:attrName>ppt_y</p:attrName>
                                        </p:attrNameLst>
                                      </p:cBhvr>
                                      <p:rCtr x="3915" y="7191"/>
                                    </p:animMotion>
                                  </p:childTnLst>
                                </p:cTn>
                              </p:par>
                            </p:childTnLst>
                          </p:cTn>
                        </p:par>
                        <p:par>
                          <p:cTn id="119" fill="hold">
                            <p:stCondLst>
                              <p:cond delay="2000"/>
                            </p:stCondLst>
                            <p:childTnLst>
                              <p:par>
                                <p:cTn id="120" presetID="53" presetClass="exit" presetSubtype="32" fill="hold" nodeType="afterEffect">
                                  <p:stCondLst>
                                    <p:cond delay="0"/>
                                  </p:stCondLst>
                                  <p:childTnLst>
                                    <p:anim calcmode="lin" valueType="num">
                                      <p:cBhvr>
                                        <p:cTn id="121" dur="500"/>
                                        <p:tgtEl>
                                          <p:spTgt spid="20"/>
                                        </p:tgtEl>
                                        <p:attrNameLst>
                                          <p:attrName>ppt_w</p:attrName>
                                        </p:attrNameLst>
                                      </p:cBhvr>
                                      <p:tavLst>
                                        <p:tav tm="0">
                                          <p:val>
                                            <p:strVal val="ppt_w"/>
                                          </p:val>
                                        </p:tav>
                                        <p:tav tm="100000">
                                          <p:val>
                                            <p:fltVal val="0"/>
                                          </p:val>
                                        </p:tav>
                                      </p:tavLst>
                                    </p:anim>
                                    <p:anim calcmode="lin" valueType="num">
                                      <p:cBhvr>
                                        <p:cTn id="122" dur="500"/>
                                        <p:tgtEl>
                                          <p:spTgt spid="20"/>
                                        </p:tgtEl>
                                        <p:attrNameLst>
                                          <p:attrName>ppt_h</p:attrName>
                                        </p:attrNameLst>
                                      </p:cBhvr>
                                      <p:tavLst>
                                        <p:tav tm="0">
                                          <p:val>
                                            <p:strVal val="ppt_h"/>
                                          </p:val>
                                        </p:tav>
                                        <p:tav tm="100000">
                                          <p:val>
                                            <p:fltVal val="0"/>
                                          </p:val>
                                        </p:tav>
                                      </p:tavLst>
                                    </p:anim>
                                    <p:animEffect transition="out" filter="fade">
                                      <p:cBhvr>
                                        <p:cTn id="123" dur="500"/>
                                        <p:tgtEl>
                                          <p:spTgt spid="20"/>
                                        </p:tgtEl>
                                      </p:cBhvr>
                                    </p:animEffect>
                                    <p:set>
                                      <p:cBhvr>
                                        <p:cTn id="124" dur="1" fill="hold">
                                          <p:stCondLst>
                                            <p:cond delay="499"/>
                                          </p:stCondLst>
                                        </p:cTn>
                                        <p:tgtEl>
                                          <p:spTgt spid="20"/>
                                        </p:tgtEl>
                                        <p:attrNameLst>
                                          <p:attrName>style.visibility</p:attrName>
                                        </p:attrNameLst>
                                      </p:cBhvr>
                                      <p:to>
                                        <p:strVal val="hidden"/>
                                      </p:to>
                                    </p:set>
                                  </p:childTnLst>
                                </p:cTn>
                              </p:par>
                            </p:childTnLst>
                          </p:cTn>
                        </p:par>
                        <p:par>
                          <p:cTn id="125" fill="hold">
                            <p:stCondLst>
                              <p:cond delay="2500"/>
                            </p:stCondLst>
                            <p:childTnLst>
                              <p:par>
                                <p:cTn id="126" presetID="42" presetClass="entr" presetSubtype="0" fill="hold" nodeType="after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1000"/>
                                        <p:tgtEl>
                                          <p:spTgt spid="41"/>
                                        </p:tgtEl>
                                      </p:cBhvr>
                                    </p:animEffect>
                                    <p:anim calcmode="lin" valueType="num">
                                      <p:cBhvr>
                                        <p:cTn id="129" dur="1000" fill="hold"/>
                                        <p:tgtEl>
                                          <p:spTgt spid="41"/>
                                        </p:tgtEl>
                                        <p:attrNameLst>
                                          <p:attrName>ppt_x</p:attrName>
                                        </p:attrNameLst>
                                      </p:cBhvr>
                                      <p:tavLst>
                                        <p:tav tm="0">
                                          <p:val>
                                            <p:strVal val="#ppt_x"/>
                                          </p:val>
                                        </p:tav>
                                        <p:tav tm="100000">
                                          <p:val>
                                            <p:strVal val="#ppt_x"/>
                                          </p:val>
                                        </p:tav>
                                      </p:tavLst>
                                    </p:anim>
                                    <p:anim calcmode="lin" valueType="num">
                                      <p:cBhvr>
                                        <p:cTn id="130" dur="1000" fill="hold"/>
                                        <p:tgtEl>
                                          <p:spTgt spid="41"/>
                                        </p:tgtEl>
                                        <p:attrNameLst>
                                          <p:attrName>ppt_y</p:attrName>
                                        </p:attrNameLst>
                                      </p:cBhvr>
                                      <p:tavLst>
                                        <p:tav tm="0">
                                          <p:val>
                                            <p:strVal val="#ppt_y+.1"/>
                                          </p:val>
                                        </p:tav>
                                        <p:tav tm="100000">
                                          <p:val>
                                            <p:strVal val="#ppt_y"/>
                                          </p:val>
                                        </p:tav>
                                      </p:tavLst>
                                    </p:anim>
                                  </p:childTnLst>
                                </p:cTn>
                              </p:par>
                            </p:childTnLst>
                          </p:cTn>
                        </p:par>
                        <p:par>
                          <p:cTn id="131" fill="hold">
                            <p:stCondLst>
                              <p:cond delay="3500"/>
                            </p:stCondLst>
                            <p:childTnLst>
                              <p:par>
                                <p:cTn id="132" presetID="47" presetClass="exit" presetSubtype="0" fill="hold" nodeType="afterEffect">
                                  <p:stCondLst>
                                    <p:cond delay="0"/>
                                  </p:stCondLst>
                                  <p:childTnLst>
                                    <p:animEffect transition="out" filter="fade">
                                      <p:cBhvr>
                                        <p:cTn id="133" dur="1000"/>
                                        <p:tgtEl>
                                          <p:spTgt spid="41"/>
                                        </p:tgtEl>
                                      </p:cBhvr>
                                    </p:animEffect>
                                    <p:anim calcmode="lin" valueType="num">
                                      <p:cBhvr>
                                        <p:cTn id="134" dur="1000"/>
                                        <p:tgtEl>
                                          <p:spTgt spid="41"/>
                                        </p:tgtEl>
                                        <p:attrNameLst>
                                          <p:attrName>ppt_x</p:attrName>
                                        </p:attrNameLst>
                                      </p:cBhvr>
                                      <p:tavLst>
                                        <p:tav tm="0">
                                          <p:val>
                                            <p:strVal val="ppt_x"/>
                                          </p:val>
                                        </p:tav>
                                        <p:tav tm="100000">
                                          <p:val>
                                            <p:strVal val="ppt_x"/>
                                          </p:val>
                                        </p:tav>
                                      </p:tavLst>
                                    </p:anim>
                                    <p:anim calcmode="lin" valueType="num">
                                      <p:cBhvr>
                                        <p:cTn id="135" dur="1000"/>
                                        <p:tgtEl>
                                          <p:spTgt spid="41"/>
                                        </p:tgtEl>
                                        <p:attrNameLst>
                                          <p:attrName>ppt_y</p:attrName>
                                        </p:attrNameLst>
                                      </p:cBhvr>
                                      <p:tavLst>
                                        <p:tav tm="0">
                                          <p:val>
                                            <p:strVal val="ppt_y"/>
                                          </p:val>
                                        </p:tav>
                                        <p:tav tm="100000">
                                          <p:val>
                                            <p:strVal val="ppt_y-.1"/>
                                          </p:val>
                                        </p:tav>
                                      </p:tavLst>
                                    </p:anim>
                                    <p:set>
                                      <p:cBhvr>
                                        <p:cTn id="136" dur="1" fill="hold">
                                          <p:stCondLst>
                                            <p:cond delay="999"/>
                                          </p:stCondLst>
                                        </p:cTn>
                                        <p:tgtEl>
                                          <p:spTgt spid="41"/>
                                        </p:tgtEl>
                                        <p:attrNameLst>
                                          <p:attrName>style.visibility</p:attrName>
                                        </p:attrNameLst>
                                      </p:cBhvr>
                                      <p:to>
                                        <p:strVal val="hidden"/>
                                      </p:to>
                                    </p:set>
                                  </p:childTnLst>
                                </p:cTn>
                              </p:par>
                            </p:childTnLst>
                          </p:cTn>
                        </p:par>
                        <p:par>
                          <p:cTn id="137" fill="hold">
                            <p:stCondLst>
                              <p:cond delay="4500"/>
                            </p:stCondLst>
                            <p:childTnLst>
                              <p:par>
                                <p:cTn id="138" presetID="22" presetClass="entr" presetSubtype="4" fill="hold" grpId="0" nodeType="afterEffect">
                                  <p:stCondLst>
                                    <p:cond delay="0"/>
                                  </p:stCondLst>
                                  <p:childTnLst>
                                    <p:set>
                                      <p:cBhvr>
                                        <p:cTn id="139" dur="1" fill="hold">
                                          <p:stCondLst>
                                            <p:cond delay="0"/>
                                          </p:stCondLst>
                                        </p:cTn>
                                        <p:tgtEl>
                                          <p:spTgt spid="36"/>
                                        </p:tgtEl>
                                        <p:attrNameLst>
                                          <p:attrName>style.visibility</p:attrName>
                                        </p:attrNameLst>
                                      </p:cBhvr>
                                      <p:to>
                                        <p:strVal val="visible"/>
                                      </p:to>
                                    </p:set>
                                    <p:animEffect transition="in" filter="wipe(down)">
                                      <p:cBhvr>
                                        <p:cTn id="140" dur="500"/>
                                        <p:tgtEl>
                                          <p:spTgt spid="36"/>
                                        </p:tgtEl>
                                      </p:cBhvr>
                                    </p:animEffect>
                                  </p:childTnLst>
                                </p:cTn>
                              </p:par>
                            </p:childTnLst>
                          </p:cTn>
                        </p:par>
                      </p:childTnLst>
                    </p:cTn>
                  </p:par>
                </p:childTnLst>
              </p:cTn>
              <p:nextCondLst>
                <p:cond evt="onClick" delay="0">
                  <p:tgtEl>
                    <p:spTgt spid="20"/>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p:stCondLst>
                        <p:cond delay="0"/>
                      </p:stCondLst>
                      <p:childTnLst>
                        <p:par>
                          <p:cTn id="143" fill="hold">
                            <p:stCondLst>
                              <p:cond delay="0"/>
                            </p:stCondLst>
                            <p:childTnLst>
                              <p:par>
                                <p:cTn id="144" presetID="0" presetClass="path" presetSubtype="0" accel="50000" decel="50000" fill="hold" nodeType="clickEffect">
                                  <p:stCondLst>
                                    <p:cond delay="0"/>
                                  </p:stCondLst>
                                  <p:childTnLst>
                                    <p:animMotion origin="layout" path="M 0.50981 -0.17793 L 0.62813 -0.48904 " pathEditMode="relative" rAng="0" ptsTypes="AA">
                                      <p:cBhvr>
                                        <p:cTn id="145" dur="2000" fill="hold"/>
                                        <p:tgtEl>
                                          <p:spTgt spid="23"/>
                                        </p:tgtEl>
                                        <p:attrNameLst>
                                          <p:attrName>ppt_x</p:attrName>
                                          <p:attrName>ppt_y</p:attrName>
                                        </p:attrNameLst>
                                      </p:cBhvr>
                                      <p:rCtr x="5911" y="-15556"/>
                                    </p:animMotion>
                                  </p:childTnLst>
                                </p:cTn>
                              </p:par>
                            </p:childTnLst>
                          </p:cTn>
                        </p:par>
                        <p:par>
                          <p:cTn id="146" fill="hold">
                            <p:stCondLst>
                              <p:cond delay="2000"/>
                            </p:stCondLst>
                            <p:childTnLst>
                              <p:par>
                                <p:cTn id="147" presetID="53" presetClass="exit" presetSubtype="32" fill="hold" nodeType="afterEffect">
                                  <p:stCondLst>
                                    <p:cond delay="0"/>
                                  </p:stCondLst>
                                  <p:childTnLst>
                                    <p:anim calcmode="lin" valueType="num">
                                      <p:cBhvr>
                                        <p:cTn id="148" dur="500"/>
                                        <p:tgtEl>
                                          <p:spTgt spid="19"/>
                                        </p:tgtEl>
                                        <p:attrNameLst>
                                          <p:attrName>ppt_w</p:attrName>
                                        </p:attrNameLst>
                                      </p:cBhvr>
                                      <p:tavLst>
                                        <p:tav tm="0">
                                          <p:val>
                                            <p:strVal val="ppt_w"/>
                                          </p:val>
                                        </p:tav>
                                        <p:tav tm="100000">
                                          <p:val>
                                            <p:fltVal val="0"/>
                                          </p:val>
                                        </p:tav>
                                      </p:tavLst>
                                    </p:anim>
                                    <p:anim calcmode="lin" valueType="num">
                                      <p:cBhvr>
                                        <p:cTn id="149" dur="500"/>
                                        <p:tgtEl>
                                          <p:spTgt spid="19"/>
                                        </p:tgtEl>
                                        <p:attrNameLst>
                                          <p:attrName>ppt_h</p:attrName>
                                        </p:attrNameLst>
                                      </p:cBhvr>
                                      <p:tavLst>
                                        <p:tav tm="0">
                                          <p:val>
                                            <p:strVal val="ppt_h"/>
                                          </p:val>
                                        </p:tav>
                                        <p:tav tm="100000">
                                          <p:val>
                                            <p:fltVal val="0"/>
                                          </p:val>
                                        </p:tav>
                                      </p:tavLst>
                                    </p:anim>
                                    <p:animEffect transition="out" filter="fade">
                                      <p:cBhvr>
                                        <p:cTn id="150" dur="500"/>
                                        <p:tgtEl>
                                          <p:spTgt spid="19"/>
                                        </p:tgtEl>
                                      </p:cBhvr>
                                    </p:animEffect>
                                    <p:set>
                                      <p:cBhvr>
                                        <p:cTn id="151" dur="1" fill="hold">
                                          <p:stCondLst>
                                            <p:cond delay="499"/>
                                          </p:stCondLst>
                                        </p:cTn>
                                        <p:tgtEl>
                                          <p:spTgt spid="19"/>
                                        </p:tgtEl>
                                        <p:attrNameLst>
                                          <p:attrName>style.visibility</p:attrName>
                                        </p:attrNameLst>
                                      </p:cBhvr>
                                      <p:to>
                                        <p:strVal val="hidden"/>
                                      </p:to>
                                    </p:set>
                                  </p:childTnLst>
                                </p:cTn>
                              </p:par>
                            </p:childTnLst>
                          </p:cTn>
                        </p:par>
                        <p:par>
                          <p:cTn id="152" fill="hold">
                            <p:stCondLst>
                              <p:cond delay="2500"/>
                            </p:stCondLst>
                            <p:childTnLst>
                              <p:par>
                                <p:cTn id="153" presetID="42" presetClass="entr" presetSubtype="0" fill="hold" nodeType="after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fade">
                                      <p:cBhvr>
                                        <p:cTn id="155" dur="1000"/>
                                        <p:tgtEl>
                                          <p:spTgt spid="42"/>
                                        </p:tgtEl>
                                      </p:cBhvr>
                                    </p:animEffect>
                                    <p:anim calcmode="lin" valueType="num">
                                      <p:cBhvr>
                                        <p:cTn id="156" dur="1000" fill="hold"/>
                                        <p:tgtEl>
                                          <p:spTgt spid="42"/>
                                        </p:tgtEl>
                                        <p:attrNameLst>
                                          <p:attrName>ppt_x</p:attrName>
                                        </p:attrNameLst>
                                      </p:cBhvr>
                                      <p:tavLst>
                                        <p:tav tm="0">
                                          <p:val>
                                            <p:strVal val="#ppt_x"/>
                                          </p:val>
                                        </p:tav>
                                        <p:tav tm="100000">
                                          <p:val>
                                            <p:strVal val="#ppt_x"/>
                                          </p:val>
                                        </p:tav>
                                      </p:tavLst>
                                    </p:anim>
                                    <p:anim calcmode="lin" valueType="num">
                                      <p:cBhvr>
                                        <p:cTn id="157" dur="1000" fill="hold"/>
                                        <p:tgtEl>
                                          <p:spTgt spid="42"/>
                                        </p:tgtEl>
                                        <p:attrNameLst>
                                          <p:attrName>ppt_y</p:attrName>
                                        </p:attrNameLst>
                                      </p:cBhvr>
                                      <p:tavLst>
                                        <p:tav tm="0">
                                          <p:val>
                                            <p:strVal val="#ppt_y+.1"/>
                                          </p:val>
                                        </p:tav>
                                        <p:tav tm="100000">
                                          <p:val>
                                            <p:strVal val="#ppt_y"/>
                                          </p:val>
                                        </p:tav>
                                      </p:tavLst>
                                    </p:anim>
                                  </p:childTnLst>
                                </p:cTn>
                              </p:par>
                            </p:childTnLst>
                          </p:cTn>
                        </p:par>
                        <p:par>
                          <p:cTn id="158" fill="hold">
                            <p:stCondLst>
                              <p:cond delay="3500"/>
                            </p:stCondLst>
                            <p:childTnLst>
                              <p:par>
                                <p:cTn id="159" presetID="47" presetClass="exit" presetSubtype="0" fill="hold" nodeType="afterEffect">
                                  <p:stCondLst>
                                    <p:cond delay="0"/>
                                  </p:stCondLst>
                                  <p:childTnLst>
                                    <p:animEffect transition="out" filter="fade">
                                      <p:cBhvr>
                                        <p:cTn id="160" dur="1000"/>
                                        <p:tgtEl>
                                          <p:spTgt spid="42"/>
                                        </p:tgtEl>
                                      </p:cBhvr>
                                    </p:animEffect>
                                    <p:anim calcmode="lin" valueType="num">
                                      <p:cBhvr>
                                        <p:cTn id="161" dur="1000"/>
                                        <p:tgtEl>
                                          <p:spTgt spid="42"/>
                                        </p:tgtEl>
                                        <p:attrNameLst>
                                          <p:attrName>ppt_x</p:attrName>
                                        </p:attrNameLst>
                                      </p:cBhvr>
                                      <p:tavLst>
                                        <p:tav tm="0">
                                          <p:val>
                                            <p:strVal val="ppt_x"/>
                                          </p:val>
                                        </p:tav>
                                        <p:tav tm="100000">
                                          <p:val>
                                            <p:strVal val="ppt_x"/>
                                          </p:val>
                                        </p:tav>
                                      </p:tavLst>
                                    </p:anim>
                                    <p:anim calcmode="lin" valueType="num">
                                      <p:cBhvr>
                                        <p:cTn id="162" dur="1000"/>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par>
                          <p:cTn id="164" fill="hold">
                            <p:stCondLst>
                              <p:cond delay="4500"/>
                            </p:stCondLst>
                            <p:childTnLst>
                              <p:par>
                                <p:cTn id="165" presetID="22" presetClass="entr" presetSubtype="4" fill="hold" grpId="0"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wipe(down)">
                                      <p:cBhvr>
                                        <p:cTn id="167" dur="500"/>
                                        <p:tgtEl>
                                          <p:spTgt spid="37"/>
                                        </p:tgtEl>
                                      </p:cBhvr>
                                    </p:animEffect>
                                  </p:childTnLst>
                                </p:cTn>
                              </p:par>
                            </p:childTnLst>
                          </p:cTn>
                        </p:par>
                      </p:childTnLst>
                    </p:cTn>
                  </p:par>
                </p:childTnLst>
              </p:cTn>
              <p:nextCondLst>
                <p:cond evt="onClick" delay="0">
                  <p:tgtEl>
                    <p:spTgt spid="19"/>
                  </p:tgtEl>
                </p:cond>
              </p:nextCondLst>
            </p:seq>
            <p:seq concurrent="1" nextAc="seek">
              <p:cTn id="168" restart="whenNotActive" fill="hold" evtFilter="cancelBubble" nodeType="interactiveSeq">
                <p:stCondLst>
                  <p:cond evt="onClick" delay="0">
                    <p:tgtEl>
                      <p:spTgt spid="13"/>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0.63932 -0.49089 L 0.70755 -0.4841 " pathEditMode="relative" rAng="0" ptsTypes="AA">
                                      <p:cBhvr>
                                        <p:cTn id="172" dur="2000" fill="hold"/>
                                        <p:tgtEl>
                                          <p:spTgt spid="23"/>
                                        </p:tgtEl>
                                        <p:attrNameLst>
                                          <p:attrName>ppt_x</p:attrName>
                                          <p:attrName>ppt_y</p:attrName>
                                        </p:attrNameLst>
                                      </p:cBhvr>
                                      <p:rCtr x="3411" y="340"/>
                                    </p:animMotion>
                                  </p:childTnLst>
                                </p:cTn>
                              </p:par>
                            </p:childTnLst>
                          </p:cTn>
                        </p:par>
                        <p:par>
                          <p:cTn id="173" fill="hold">
                            <p:stCondLst>
                              <p:cond delay="2000"/>
                            </p:stCondLst>
                            <p:childTnLst>
                              <p:par>
                                <p:cTn id="174" presetID="47" presetClass="exit" presetSubtype="0" fill="hold" nodeType="afterEffect">
                                  <p:stCondLst>
                                    <p:cond delay="0"/>
                                  </p:stCondLst>
                                  <p:childTnLst>
                                    <p:animEffect transition="out" filter="fade">
                                      <p:cBhvr>
                                        <p:cTn id="175" dur="1000"/>
                                        <p:tgtEl>
                                          <p:spTgt spid="13"/>
                                        </p:tgtEl>
                                      </p:cBhvr>
                                    </p:animEffect>
                                    <p:anim calcmode="lin" valueType="num">
                                      <p:cBhvr>
                                        <p:cTn id="176" dur="1000"/>
                                        <p:tgtEl>
                                          <p:spTgt spid="13"/>
                                        </p:tgtEl>
                                        <p:attrNameLst>
                                          <p:attrName>ppt_x</p:attrName>
                                        </p:attrNameLst>
                                      </p:cBhvr>
                                      <p:tavLst>
                                        <p:tav tm="0">
                                          <p:val>
                                            <p:strVal val="ppt_x"/>
                                          </p:val>
                                        </p:tav>
                                        <p:tav tm="100000">
                                          <p:val>
                                            <p:strVal val="ppt_x"/>
                                          </p:val>
                                        </p:tav>
                                      </p:tavLst>
                                    </p:anim>
                                    <p:anim calcmode="lin" valueType="num">
                                      <p:cBhvr>
                                        <p:cTn id="177" dur="1000"/>
                                        <p:tgtEl>
                                          <p:spTgt spid="13"/>
                                        </p:tgtEl>
                                        <p:attrNameLst>
                                          <p:attrName>ppt_y</p:attrName>
                                        </p:attrNameLst>
                                      </p:cBhvr>
                                      <p:tavLst>
                                        <p:tav tm="0">
                                          <p:val>
                                            <p:strVal val="ppt_y"/>
                                          </p:val>
                                        </p:tav>
                                        <p:tav tm="100000">
                                          <p:val>
                                            <p:strVal val="ppt_y-.1"/>
                                          </p:val>
                                        </p:tav>
                                      </p:tavLst>
                                    </p:anim>
                                    <p:set>
                                      <p:cBhvr>
                                        <p:cTn id="178" dur="1" fill="hold">
                                          <p:stCondLst>
                                            <p:cond delay="999"/>
                                          </p:stCondLst>
                                        </p:cTn>
                                        <p:tgtEl>
                                          <p:spTgt spid="13"/>
                                        </p:tgtEl>
                                        <p:attrNameLst>
                                          <p:attrName>style.visibility</p:attrName>
                                        </p:attrNameLst>
                                      </p:cBhvr>
                                      <p:to>
                                        <p:strVal val="hidden"/>
                                      </p:to>
                                    </p:set>
                                  </p:childTnLst>
                                </p:cTn>
                              </p:par>
                            </p:childTnLst>
                          </p:cTn>
                        </p:par>
                        <p:par>
                          <p:cTn id="179" fill="hold">
                            <p:stCondLst>
                              <p:cond delay="3000"/>
                            </p:stCondLst>
                            <p:childTnLst>
                              <p:par>
                                <p:cTn id="180" presetID="22" presetClass="entr" presetSubtype="4" fill="hold" grpId="0" nodeType="afterEffect">
                                  <p:stCondLst>
                                    <p:cond delay="0"/>
                                  </p:stCondLst>
                                  <p:childTnLst>
                                    <p:set>
                                      <p:cBhvr>
                                        <p:cTn id="181" dur="1" fill="hold">
                                          <p:stCondLst>
                                            <p:cond delay="0"/>
                                          </p:stCondLst>
                                        </p:cTn>
                                        <p:tgtEl>
                                          <p:spTgt spid="38"/>
                                        </p:tgtEl>
                                        <p:attrNameLst>
                                          <p:attrName>style.visibility</p:attrName>
                                        </p:attrNameLst>
                                      </p:cBhvr>
                                      <p:to>
                                        <p:strVal val="visible"/>
                                      </p:to>
                                    </p:set>
                                    <p:animEffect transition="in" filter="wipe(down)">
                                      <p:cBhvr>
                                        <p:cTn id="182" dur="500"/>
                                        <p:tgtEl>
                                          <p:spTgt spid="38"/>
                                        </p:tgtEl>
                                      </p:cBhvr>
                                    </p:animEffect>
                                  </p:childTnLst>
                                </p:cTn>
                              </p:par>
                            </p:childTnLst>
                          </p:cTn>
                        </p:par>
                      </p:childTnLst>
                    </p:cTn>
                  </p:par>
                </p:childTnLst>
              </p:cTn>
              <p:nextCondLst>
                <p:cond evt="onClick" delay="0">
                  <p:tgtEl>
                    <p:spTgt spid="13"/>
                  </p:tgtEl>
                </p:cond>
              </p:nextCondLst>
            </p:seq>
            <p:seq concurrent="1" nextAc="seek">
              <p:cTn id="183" restart="whenNotActive" fill="hold" evtFilter="cancelBubble" nodeType="interactiveSeq">
                <p:stCondLst>
                  <p:cond evt="onClick" delay="0">
                    <p:tgtEl>
                      <p:spTgt spid="18"/>
                    </p:tgtEl>
                  </p:cond>
                </p:stCondLst>
                <p:endSync evt="end" delay="0">
                  <p:rtn val="all"/>
                </p:endSync>
                <p:childTnLst>
                  <p:par>
                    <p:cTn id="184" fill="hold">
                      <p:stCondLst>
                        <p:cond delay="0"/>
                      </p:stCondLst>
                      <p:childTnLst>
                        <p:par>
                          <p:cTn id="185" fill="hold">
                            <p:stCondLst>
                              <p:cond delay="0"/>
                            </p:stCondLst>
                            <p:childTnLst>
                              <p:par>
                                <p:cTn id="186" presetID="0" presetClass="path" presetSubtype="0" accel="50000" decel="50000" fill="hold" nodeType="clickEffect">
                                  <p:stCondLst>
                                    <p:cond delay="0"/>
                                  </p:stCondLst>
                                  <p:childTnLst>
                                    <p:animMotion origin="layout" path="M 0.70755 -0.4841 L 0.82031 -0.61728 " pathEditMode="relative" rAng="0" ptsTypes="AA">
                                      <p:cBhvr>
                                        <p:cTn id="187" dur="2000" fill="hold"/>
                                        <p:tgtEl>
                                          <p:spTgt spid="23"/>
                                        </p:tgtEl>
                                        <p:attrNameLst>
                                          <p:attrName>ppt_x</p:attrName>
                                          <p:attrName>ppt_y</p:attrName>
                                        </p:attrNameLst>
                                      </p:cBhvr>
                                      <p:rCtr x="5634" y="-6667"/>
                                    </p:animMotion>
                                  </p:childTnLst>
                                </p:cTn>
                              </p:par>
                            </p:childTnLst>
                          </p:cTn>
                        </p:par>
                        <p:par>
                          <p:cTn id="188" fill="hold">
                            <p:stCondLst>
                              <p:cond delay="2000"/>
                            </p:stCondLst>
                            <p:childTnLst>
                              <p:par>
                                <p:cTn id="189" presetID="53" presetClass="exit" presetSubtype="32" fill="hold" nodeType="afterEffect">
                                  <p:stCondLst>
                                    <p:cond delay="0"/>
                                  </p:stCondLst>
                                  <p:childTnLst>
                                    <p:anim calcmode="lin" valueType="num">
                                      <p:cBhvr>
                                        <p:cTn id="190" dur="500"/>
                                        <p:tgtEl>
                                          <p:spTgt spid="18"/>
                                        </p:tgtEl>
                                        <p:attrNameLst>
                                          <p:attrName>ppt_w</p:attrName>
                                        </p:attrNameLst>
                                      </p:cBhvr>
                                      <p:tavLst>
                                        <p:tav tm="0">
                                          <p:val>
                                            <p:strVal val="ppt_w"/>
                                          </p:val>
                                        </p:tav>
                                        <p:tav tm="100000">
                                          <p:val>
                                            <p:fltVal val="0"/>
                                          </p:val>
                                        </p:tav>
                                      </p:tavLst>
                                    </p:anim>
                                    <p:anim calcmode="lin" valueType="num">
                                      <p:cBhvr>
                                        <p:cTn id="191" dur="500"/>
                                        <p:tgtEl>
                                          <p:spTgt spid="18"/>
                                        </p:tgtEl>
                                        <p:attrNameLst>
                                          <p:attrName>ppt_h</p:attrName>
                                        </p:attrNameLst>
                                      </p:cBhvr>
                                      <p:tavLst>
                                        <p:tav tm="0">
                                          <p:val>
                                            <p:strVal val="ppt_h"/>
                                          </p:val>
                                        </p:tav>
                                        <p:tav tm="100000">
                                          <p:val>
                                            <p:fltVal val="0"/>
                                          </p:val>
                                        </p:tav>
                                      </p:tavLst>
                                    </p:anim>
                                    <p:animEffect transition="out" filter="fade">
                                      <p:cBhvr>
                                        <p:cTn id="192" dur="500"/>
                                        <p:tgtEl>
                                          <p:spTgt spid="18"/>
                                        </p:tgtEl>
                                      </p:cBhvr>
                                    </p:animEffect>
                                    <p:set>
                                      <p:cBhvr>
                                        <p:cTn id="193" dur="1" fill="hold">
                                          <p:stCondLst>
                                            <p:cond delay="499"/>
                                          </p:stCondLst>
                                        </p:cTn>
                                        <p:tgtEl>
                                          <p:spTgt spid="18"/>
                                        </p:tgtEl>
                                        <p:attrNameLst>
                                          <p:attrName>style.visibility</p:attrName>
                                        </p:attrNameLst>
                                      </p:cBhvr>
                                      <p:to>
                                        <p:strVal val="hidden"/>
                                      </p:to>
                                    </p:set>
                                  </p:childTnLst>
                                </p:cTn>
                              </p:par>
                            </p:childTnLst>
                          </p:cTn>
                        </p:par>
                        <p:par>
                          <p:cTn id="194" fill="hold">
                            <p:stCondLst>
                              <p:cond delay="2500"/>
                            </p:stCondLst>
                            <p:childTnLst>
                              <p:par>
                                <p:cTn id="195" presetID="42" presetClass="entr" presetSubtype="0" fill="hold" nodeType="after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1000"/>
                                        <p:tgtEl>
                                          <p:spTgt spid="43"/>
                                        </p:tgtEl>
                                      </p:cBhvr>
                                    </p:animEffect>
                                    <p:anim calcmode="lin" valueType="num">
                                      <p:cBhvr>
                                        <p:cTn id="198" dur="1000" fill="hold"/>
                                        <p:tgtEl>
                                          <p:spTgt spid="43"/>
                                        </p:tgtEl>
                                        <p:attrNameLst>
                                          <p:attrName>ppt_x</p:attrName>
                                        </p:attrNameLst>
                                      </p:cBhvr>
                                      <p:tavLst>
                                        <p:tav tm="0">
                                          <p:val>
                                            <p:strVal val="#ppt_x"/>
                                          </p:val>
                                        </p:tav>
                                        <p:tav tm="100000">
                                          <p:val>
                                            <p:strVal val="#ppt_x"/>
                                          </p:val>
                                        </p:tav>
                                      </p:tavLst>
                                    </p:anim>
                                    <p:anim calcmode="lin" valueType="num">
                                      <p:cBhvr>
                                        <p:cTn id="199" dur="1000" fill="hold"/>
                                        <p:tgtEl>
                                          <p:spTgt spid="43"/>
                                        </p:tgtEl>
                                        <p:attrNameLst>
                                          <p:attrName>ppt_y</p:attrName>
                                        </p:attrNameLst>
                                      </p:cBhvr>
                                      <p:tavLst>
                                        <p:tav tm="0">
                                          <p:val>
                                            <p:strVal val="#ppt_y+.1"/>
                                          </p:val>
                                        </p:tav>
                                        <p:tav tm="100000">
                                          <p:val>
                                            <p:strVal val="#ppt_y"/>
                                          </p:val>
                                        </p:tav>
                                      </p:tavLst>
                                    </p:anim>
                                  </p:childTnLst>
                                </p:cTn>
                              </p:par>
                            </p:childTnLst>
                          </p:cTn>
                        </p:par>
                        <p:par>
                          <p:cTn id="200" fill="hold">
                            <p:stCondLst>
                              <p:cond delay="3500"/>
                            </p:stCondLst>
                            <p:childTnLst>
                              <p:par>
                                <p:cTn id="201" presetID="47" presetClass="exit" presetSubtype="0" fill="hold" nodeType="afterEffect">
                                  <p:stCondLst>
                                    <p:cond delay="0"/>
                                  </p:stCondLst>
                                  <p:childTnLst>
                                    <p:animEffect transition="out" filter="fade">
                                      <p:cBhvr>
                                        <p:cTn id="202" dur="1000"/>
                                        <p:tgtEl>
                                          <p:spTgt spid="43"/>
                                        </p:tgtEl>
                                      </p:cBhvr>
                                    </p:animEffect>
                                    <p:anim calcmode="lin" valueType="num">
                                      <p:cBhvr>
                                        <p:cTn id="203" dur="1000"/>
                                        <p:tgtEl>
                                          <p:spTgt spid="43"/>
                                        </p:tgtEl>
                                        <p:attrNameLst>
                                          <p:attrName>ppt_x</p:attrName>
                                        </p:attrNameLst>
                                      </p:cBhvr>
                                      <p:tavLst>
                                        <p:tav tm="0">
                                          <p:val>
                                            <p:strVal val="ppt_x"/>
                                          </p:val>
                                        </p:tav>
                                        <p:tav tm="100000">
                                          <p:val>
                                            <p:strVal val="ppt_x"/>
                                          </p:val>
                                        </p:tav>
                                      </p:tavLst>
                                    </p:anim>
                                    <p:anim calcmode="lin" valueType="num">
                                      <p:cBhvr>
                                        <p:cTn id="204" dur="1000"/>
                                        <p:tgtEl>
                                          <p:spTgt spid="43"/>
                                        </p:tgtEl>
                                        <p:attrNameLst>
                                          <p:attrName>ppt_y</p:attrName>
                                        </p:attrNameLst>
                                      </p:cBhvr>
                                      <p:tavLst>
                                        <p:tav tm="0">
                                          <p:val>
                                            <p:strVal val="ppt_y"/>
                                          </p:val>
                                        </p:tav>
                                        <p:tav tm="100000">
                                          <p:val>
                                            <p:strVal val="ppt_y-.1"/>
                                          </p:val>
                                        </p:tav>
                                      </p:tavLst>
                                    </p:anim>
                                    <p:set>
                                      <p:cBhvr>
                                        <p:cTn id="205" dur="1" fill="hold">
                                          <p:stCondLst>
                                            <p:cond delay="999"/>
                                          </p:stCondLst>
                                        </p:cTn>
                                        <p:tgtEl>
                                          <p:spTgt spid="43"/>
                                        </p:tgtEl>
                                        <p:attrNameLst>
                                          <p:attrName>style.visibility</p:attrName>
                                        </p:attrNameLst>
                                      </p:cBhvr>
                                      <p:to>
                                        <p:strVal val="hidden"/>
                                      </p:to>
                                    </p:set>
                                  </p:childTnLst>
                                </p:cTn>
                              </p:par>
                            </p:childTnLst>
                          </p:cTn>
                        </p:par>
                        <p:par>
                          <p:cTn id="206" fill="hold">
                            <p:stCondLst>
                              <p:cond delay="4500"/>
                            </p:stCondLst>
                            <p:childTnLst>
                              <p:par>
                                <p:cTn id="207" presetID="12" presetClass="entr" presetSubtype="4" fill="hold" nodeType="afterEffect">
                                  <p:stCondLst>
                                    <p:cond delay="0"/>
                                  </p:stCondLst>
                                  <p:childTnLst>
                                    <p:set>
                                      <p:cBhvr>
                                        <p:cTn id="208" dur="1" fill="hold">
                                          <p:stCondLst>
                                            <p:cond delay="0"/>
                                          </p:stCondLst>
                                        </p:cTn>
                                        <p:tgtEl>
                                          <p:spTgt spid="25"/>
                                        </p:tgtEl>
                                        <p:attrNameLst>
                                          <p:attrName>style.visibility</p:attrName>
                                        </p:attrNameLst>
                                      </p:cBhvr>
                                      <p:to>
                                        <p:strVal val="visible"/>
                                      </p:to>
                                    </p:set>
                                    <p:anim calcmode="lin" valueType="num">
                                      <p:cBhvr additive="base">
                                        <p:cTn id="209" dur="500"/>
                                        <p:tgtEl>
                                          <p:spTgt spid="25"/>
                                        </p:tgtEl>
                                        <p:attrNameLst>
                                          <p:attrName>ppt_y</p:attrName>
                                        </p:attrNameLst>
                                      </p:cBhvr>
                                      <p:tavLst>
                                        <p:tav tm="0">
                                          <p:val>
                                            <p:strVal val="#ppt_y+#ppt_h*1.125000"/>
                                          </p:val>
                                        </p:tav>
                                        <p:tav tm="100000">
                                          <p:val>
                                            <p:strVal val="#ppt_y"/>
                                          </p:val>
                                        </p:tav>
                                      </p:tavLst>
                                    </p:anim>
                                    <p:animEffect transition="in" filter="wipe(up)">
                                      <p:cBhvr>
                                        <p:cTn id="210" dur="500"/>
                                        <p:tgtEl>
                                          <p:spTgt spid="25"/>
                                        </p:tgtEl>
                                      </p:cBhvr>
                                    </p:animEffect>
                                  </p:childTnLst>
                                </p:cTn>
                              </p:par>
                            </p:childTnLst>
                          </p:cTn>
                        </p:par>
                        <p:par>
                          <p:cTn id="211" fill="hold">
                            <p:stCondLst>
                              <p:cond delay="5000"/>
                            </p:stCondLst>
                            <p:childTnLst>
                              <p:par>
                                <p:cTn id="212" presetID="22" presetClass="entr" presetSubtype="4" fill="hold" grpId="0" nodeType="afterEffect">
                                  <p:stCondLst>
                                    <p:cond delay="0"/>
                                  </p:stCondLst>
                                  <p:childTnLst>
                                    <p:set>
                                      <p:cBhvr>
                                        <p:cTn id="213" dur="1" fill="hold">
                                          <p:stCondLst>
                                            <p:cond delay="0"/>
                                          </p:stCondLst>
                                        </p:cTn>
                                        <p:tgtEl>
                                          <p:spTgt spid="39"/>
                                        </p:tgtEl>
                                        <p:attrNameLst>
                                          <p:attrName>style.visibility</p:attrName>
                                        </p:attrNameLst>
                                      </p:cBhvr>
                                      <p:to>
                                        <p:strVal val="visible"/>
                                      </p:to>
                                    </p:set>
                                    <p:animEffect transition="in" filter="wipe(down)">
                                      <p:cBhvr>
                                        <p:cTn id="214" dur="500"/>
                                        <p:tgtEl>
                                          <p:spTgt spid="39"/>
                                        </p:tgtEl>
                                      </p:cBhvr>
                                    </p:animEffect>
                                  </p:childTnLst>
                                </p:cTn>
                              </p:par>
                            </p:childTnLst>
                          </p:cTn>
                        </p:par>
                      </p:childTnLst>
                    </p:cTn>
                  </p:par>
                </p:childTnLst>
              </p:cTn>
              <p:nextCondLst>
                <p:cond evt="onClick" delay="0">
                  <p:tgtEl>
                    <p:spTgt spid="18"/>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3377404C-99EF-CF9F-6643-D394FA9F8707}"/>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31AC8A7D-4226-41C2-CF11-58A6AE97CE6B}"/>
              </a:ext>
            </a:extLst>
          </p:cNvPr>
          <p:cNvSpPr/>
          <p:nvPr/>
        </p:nvSpPr>
        <p:spPr>
          <a:xfrm>
            <a:off x="384311" y="852281"/>
            <a:ext cx="11428689"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b="1" kern="1200" noProof="1">
                <a:solidFill>
                  <a:schemeClr val="tx1"/>
                </a:solidFill>
                <a:latin typeface="+mn-lt"/>
                <a:ea typeface="+mn-ea"/>
                <a:cs typeface="Arial" panose="020B0604020202020204" pitchFamily="34" charset="0"/>
              </a:rPr>
              <a:t>Câu 1: </a:t>
            </a:r>
            <a:r>
              <a:rPr lang="vi-VN" sz="2400" kern="1200" noProof="1">
                <a:solidFill>
                  <a:schemeClr val="tx1"/>
                </a:solidFill>
                <a:latin typeface="+mn-lt"/>
                <a:ea typeface="+mn-ea"/>
                <a:cs typeface="Arial" panose="020B0604020202020204" pitchFamily="34" charset="0"/>
              </a:rPr>
              <a:t>Thầy giáo quyết định tổ chức một cuộc họp bí mật với các bạn học sinh nam nhằm mục đích gì?</a:t>
            </a:r>
          </a:p>
        </p:txBody>
      </p:sp>
      <p:sp>
        <p:nvSpPr>
          <p:cNvPr id="3" name="Đáp án đúng">
            <a:extLst>
              <a:ext uri="{FF2B5EF4-FFF2-40B4-BE49-F238E27FC236}">
                <a16:creationId xmlns:a16="http://schemas.microsoft.com/office/drawing/2014/main" id="{A7F8C782-6D02-325D-A494-6A45A7493316}"/>
              </a:ext>
            </a:extLst>
          </p:cNvPr>
          <p:cNvSpPr/>
          <p:nvPr/>
        </p:nvSpPr>
        <p:spPr>
          <a:xfrm>
            <a:off x="384311" y="263550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schemeClr val="tx1"/>
                </a:solidFill>
                <a:latin typeface="+mn-lt"/>
                <a:ea typeface="+mn-ea"/>
                <a:cs typeface="Arial" panose="020B0604020202020204" pitchFamily="34" charset="0"/>
              </a:rPr>
              <a:t>A. Giúp các bạn nữ biết cách ân cần với bạn nam, biết đi thong thả, không chen lấn,...</a:t>
            </a:r>
            <a:endParaRPr lang="vi-VN" sz="2200" kern="1200" noProof="1">
              <a:solidFill>
                <a:schemeClr val="tx1"/>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992F9C77-9553-2AB1-C4E9-C50BC9D92703}"/>
              </a:ext>
            </a:extLst>
          </p:cNvPr>
          <p:cNvSpPr/>
          <p:nvPr/>
        </p:nvSpPr>
        <p:spPr>
          <a:xfrm>
            <a:off x="384313" y="444525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B. Giúp các bạn học sinh biết cách đoàn kết, yêu thương lẫn nhau</a:t>
            </a:r>
          </a:p>
        </p:txBody>
      </p:sp>
      <p:sp>
        <p:nvSpPr>
          <p:cNvPr id="5" name="Đáp án sai 2">
            <a:extLst>
              <a:ext uri="{FF2B5EF4-FFF2-40B4-BE49-F238E27FC236}">
                <a16:creationId xmlns:a16="http://schemas.microsoft.com/office/drawing/2014/main" id="{2EF3C97D-8373-6A9A-B933-F7761FBA6F93}"/>
              </a:ext>
            </a:extLst>
          </p:cNvPr>
          <p:cNvSpPr/>
          <p:nvPr/>
        </p:nvSpPr>
        <p:spPr>
          <a:xfrm>
            <a:off x="6194661" y="2635509"/>
            <a:ext cx="5618341"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C. Giúp các học sinh nam biết cách quan tâm, giúp đỡ các bạn nữ</a:t>
            </a:r>
          </a:p>
        </p:txBody>
      </p:sp>
      <p:sp>
        <p:nvSpPr>
          <p:cNvPr id="6" name="Đáp án sai 3">
            <a:extLst>
              <a:ext uri="{FF2B5EF4-FFF2-40B4-BE49-F238E27FC236}">
                <a16:creationId xmlns:a16="http://schemas.microsoft.com/office/drawing/2014/main" id="{BE758012-85BC-4E79-6EA2-EC62DF417966}"/>
              </a:ext>
            </a:extLst>
          </p:cNvPr>
          <p:cNvSpPr/>
          <p:nvPr/>
        </p:nvSpPr>
        <p:spPr>
          <a:xfrm>
            <a:off x="6194661" y="4445259"/>
            <a:ext cx="5618339" cy="1559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Dạy các bạn học sinh nam cách trở thành người đàn ông chân chính</a:t>
            </a:r>
          </a:p>
        </p:txBody>
      </p:sp>
      <p:sp>
        <p:nvSpPr>
          <p:cNvPr id="7" name="Đáp án đúng">
            <a:extLst>
              <a:ext uri="{FF2B5EF4-FFF2-40B4-BE49-F238E27FC236}">
                <a16:creationId xmlns:a16="http://schemas.microsoft.com/office/drawing/2014/main" id="{EDB4A8F6-28A0-5A9D-F87B-70B2DDA7C133}"/>
              </a:ext>
            </a:extLst>
          </p:cNvPr>
          <p:cNvSpPr/>
          <p:nvPr/>
        </p:nvSpPr>
        <p:spPr>
          <a:xfrm>
            <a:off x="6194661" y="2635509"/>
            <a:ext cx="5618339" cy="1559831"/>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schemeClr val="tx1"/>
                </a:solidFill>
                <a:latin typeface="+mn-lt"/>
                <a:ea typeface="+mn-ea"/>
                <a:cs typeface="Arial" panose="020B0604020202020204" pitchFamily="34" charset="0"/>
              </a:rPr>
              <a:t>C. Giúp các học sinh nam biết cách quan tâm, giúp đỡ các bạn nữ</a:t>
            </a:r>
          </a:p>
        </p:txBody>
      </p:sp>
      <p:pic>
        <p:nvPicPr>
          <p:cNvPr id="9" name="Picture 8" descr="Logo, company name&#10;&#10;Description automatically generated">
            <a:extLst>
              <a:ext uri="{FF2B5EF4-FFF2-40B4-BE49-F238E27FC236}">
                <a16:creationId xmlns:a16="http://schemas.microsoft.com/office/drawing/2014/main" id="{09C22D92-5E61-0FC8-4569-D29A58EBC1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2183B845-C0DF-C62B-458D-044B6B5C9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7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98E11-D0F7-8B57-7C9D-C939C26FC039}"/>
              </a:ext>
            </a:extLst>
          </p:cNvPr>
          <p:cNvSpPr/>
          <p:nvPr/>
        </p:nvSpPr>
        <p:spPr>
          <a:xfrm>
            <a:off x="4425312" y="1558731"/>
            <a:ext cx="3341376" cy="461665"/>
          </a:xfrm>
          <a:prstGeom prst="rect">
            <a:avLst/>
          </a:prstGeom>
        </p:spPr>
        <p:txBody>
          <a:bodyPr wrap="square">
            <a:spAutoFit/>
          </a:bodyPr>
          <a:lstStyle/>
          <a:p>
            <a:pPr algn="ctr"/>
            <a:r>
              <a:rPr lang="en-US" sz="2400" b="1" dirty="0" err="1">
                <a:solidFill>
                  <a:schemeClr val="tx1"/>
                </a:solidFill>
                <a:latin typeface="+mn-lt"/>
                <a:cs typeface="Arial" panose="020B0604020202020204" pitchFamily="34" charset="0"/>
              </a:rPr>
              <a:t>Hoạt</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động</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cả</a:t>
            </a:r>
            <a:r>
              <a:rPr lang="en-US" sz="2400" b="1" dirty="0">
                <a:solidFill>
                  <a:schemeClr val="tx1"/>
                </a:solidFill>
                <a:latin typeface="+mn-lt"/>
                <a:cs typeface="Arial" panose="020B0604020202020204" pitchFamily="34" charset="0"/>
              </a:rPr>
              <a:t> </a:t>
            </a:r>
            <a:r>
              <a:rPr lang="en-US" sz="2400" b="1" dirty="0" err="1">
                <a:solidFill>
                  <a:schemeClr val="tx1"/>
                </a:solidFill>
                <a:latin typeface="+mn-lt"/>
                <a:cs typeface="Arial" panose="020B0604020202020204" pitchFamily="34" charset="0"/>
              </a:rPr>
              <a:t>lớp</a:t>
            </a:r>
            <a:endParaRPr lang="en-US" sz="2400" b="1" dirty="0">
              <a:solidFill>
                <a:schemeClr val="tx1"/>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F01451C8-74B5-AB0B-AD1D-BE5398C604C7}"/>
              </a:ext>
            </a:extLst>
          </p:cNvPr>
          <p:cNvSpPr txBox="1"/>
          <p:nvPr/>
        </p:nvSpPr>
        <p:spPr>
          <a:xfrm>
            <a:off x="1507291" y="2020396"/>
            <a:ext cx="9177418" cy="1121846"/>
          </a:xfrm>
          <a:prstGeom prst="rect">
            <a:avLst/>
          </a:prstGeom>
          <a:noFill/>
        </p:spPr>
        <p:txBody>
          <a:bodyPr wrap="square" rtlCol="0">
            <a:spAutoFit/>
          </a:bodyPr>
          <a:lstStyle/>
          <a:p>
            <a:pPr lvl="0" algn="ctr">
              <a:lnSpc>
                <a:spcPct val="150000"/>
              </a:lnSpc>
              <a:buClrTx/>
            </a:pPr>
            <a:r>
              <a:rPr lang="en-US" sz="2400" dirty="0" err="1">
                <a:solidFill>
                  <a:sysClr val="windowText" lastClr="000000"/>
                </a:solidFill>
                <a:latin typeface="+mn-lt"/>
              </a:rPr>
              <a:t>Các</a:t>
            </a:r>
            <a:r>
              <a:rPr lang="en-US" sz="2400" dirty="0">
                <a:solidFill>
                  <a:sysClr val="windowText" lastClr="000000"/>
                </a:solidFill>
                <a:latin typeface="+mn-lt"/>
              </a:rPr>
              <a:t> </a:t>
            </a:r>
            <a:r>
              <a:rPr lang="en-US" sz="2400" dirty="0" err="1">
                <a:solidFill>
                  <a:sysClr val="windowText" lastClr="000000"/>
                </a:solidFill>
                <a:latin typeface="+mn-lt"/>
              </a:rPr>
              <a:t>em</a:t>
            </a:r>
            <a:r>
              <a:rPr lang="en-US" sz="2400" dirty="0">
                <a:solidFill>
                  <a:sysClr val="windowText" lastClr="000000"/>
                </a:solidFill>
                <a:latin typeface="+mn-lt"/>
              </a:rPr>
              <a:t> </a:t>
            </a:r>
            <a:r>
              <a:rPr lang="vi-VN" sz="2400" dirty="0">
                <a:solidFill>
                  <a:sysClr val="windowText" lastClr="000000"/>
                </a:solidFill>
                <a:latin typeface="+mn-lt"/>
              </a:rPr>
              <a:t>xem tranh minh họa cho bài đọc</a:t>
            </a:r>
            <a:r>
              <a:rPr lang="en-US" sz="2400" dirty="0">
                <a:solidFill>
                  <a:sysClr val="windowText" lastClr="000000"/>
                </a:solidFill>
                <a:latin typeface="+mn-lt"/>
              </a:rPr>
              <a:t> </a:t>
            </a:r>
            <a:r>
              <a:rPr lang="en-US" sz="2400" dirty="0" err="1">
                <a:solidFill>
                  <a:sysClr val="windowText" lastClr="000000"/>
                </a:solidFill>
                <a:latin typeface="+mn-lt"/>
              </a:rPr>
              <a:t>và</a:t>
            </a:r>
            <a:r>
              <a:rPr lang="en-US" sz="2400" dirty="0">
                <a:solidFill>
                  <a:sysClr val="windowText" lastClr="000000"/>
                </a:solidFill>
                <a:latin typeface="+mn-lt"/>
              </a:rPr>
              <a:t> </a:t>
            </a:r>
            <a:r>
              <a:rPr lang="en-US" sz="2400" dirty="0" err="1">
                <a:solidFill>
                  <a:sysClr val="windowText" lastClr="000000"/>
                </a:solidFill>
                <a:latin typeface="+mn-lt"/>
              </a:rPr>
              <a:t>trả</a:t>
            </a:r>
            <a:r>
              <a:rPr lang="en-US" sz="2400" dirty="0">
                <a:solidFill>
                  <a:sysClr val="windowText" lastClr="000000"/>
                </a:solidFill>
                <a:latin typeface="+mn-lt"/>
              </a:rPr>
              <a:t> </a:t>
            </a:r>
            <a:r>
              <a:rPr lang="en-US" sz="2400" dirty="0" err="1">
                <a:solidFill>
                  <a:sysClr val="windowText" lastClr="000000"/>
                </a:solidFill>
                <a:latin typeface="+mn-lt"/>
              </a:rPr>
              <a:t>lời</a:t>
            </a:r>
            <a:r>
              <a:rPr lang="en-US" sz="2400" dirty="0">
                <a:solidFill>
                  <a:sysClr val="windowText" lastClr="000000"/>
                </a:solidFill>
                <a:latin typeface="+mn-lt"/>
              </a:rPr>
              <a:t> </a:t>
            </a:r>
            <a:r>
              <a:rPr lang="en-US" sz="2400" dirty="0" err="1">
                <a:solidFill>
                  <a:sysClr val="windowText" lastClr="000000"/>
                </a:solidFill>
                <a:latin typeface="+mn-lt"/>
              </a:rPr>
              <a:t>câu</a:t>
            </a:r>
            <a:r>
              <a:rPr lang="en-US" sz="2400" dirty="0">
                <a:solidFill>
                  <a:sysClr val="windowText" lastClr="000000"/>
                </a:solidFill>
                <a:latin typeface="+mn-lt"/>
              </a:rPr>
              <a:t> </a:t>
            </a:r>
            <a:r>
              <a:rPr lang="en-US" sz="2400" dirty="0" err="1">
                <a:solidFill>
                  <a:sysClr val="windowText" lastClr="000000"/>
                </a:solidFill>
                <a:latin typeface="+mn-lt"/>
              </a:rPr>
              <a:t>hỏi</a:t>
            </a:r>
            <a:r>
              <a:rPr lang="en-US" sz="2400" dirty="0">
                <a:solidFill>
                  <a:sysClr val="windowText" lastClr="000000"/>
                </a:solidFill>
                <a:latin typeface="+mn-lt"/>
              </a:rPr>
              <a:t>: </a:t>
            </a:r>
            <a:r>
              <a:rPr lang="en-US" sz="2400" b="1" dirty="0">
                <a:solidFill>
                  <a:schemeClr val="tx1"/>
                </a:solidFill>
                <a:latin typeface="+mn-lt"/>
              </a:rPr>
              <a:t>Em </a:t>
            </a:r>
            <a:r>
              <a:rPr lang="en-US" sz="2400" b="1" dirty="0" err="1">
                <a:solidFill>
                  <a:schemeClr val="tx1"/>
                </a:solidFill>
                <a:latin typeface="+mn-lt"/>
              </a:rPr>
              <a:t>hãy</a:t>
            </a:r>
            <a:r>
              <a:rPr lang="en-US" sz="2400" b="1" dirty="0">
                <a:solidFill>
                  <a:schemeClr val="tx1"/>
                </a:solidFill>
                <a:latin typeface="+mn-lt"/>
              </a:rPr>
              <a:t> </a:t>
            </a:r>
            <a:r>
              <a:rPr lang="en-US" sz="2400" b="1" dirty="0" err="1">
                <a:solidFill>
                  <a:schemeClr val="tx1"/>
                </a:solidFill>
                <a:latin typeface="+mn-lt"/>
              </a:rPr>
              <a:t>mô</a:t>
            </a:r>
            <a:r>
              <a:rPr lang="en-US" sz="2400" b="1" dirty="0">
                <a:solidFill>
                  <a:schemeClr val="tx1"/>
                </a:solidFill>
                <a:latin typeface="+mn-lt"/>
              </a:rPr>
              <a:t> </a:t>
            </a:r>
            <a:r>
              <a:rPr lang="en-US" sz="2400" b="1" dirty="0" err="1">
                <a:solidFill>
                  <a:schemeClr val="tx1"/>
                </a:solidFill>
                <a:latin typeface="+mn-lt"/>
              </a:rPr>
              <a:t>tả</a:t>
            </a:r>
            <a:r>
              <a:rPr lang="en-US" sz="2400" b="1" dirty="0">
                <a:solidFill>
                  <a:schemeClr val="tx1"/>
                </a:solidFill>
                <a:latin typeface="+mn-lt"/>
              </a:rPr>
              <a:t> </a:t>
            </a:r>
            <a:r>
              <a:rPr lang="en-US" sz="2400" b="1" dirty="0" err="1">
                <a:solidFill>
                  <a:schemeClr val="tx1"/>
                </a:solidFill>
                <a:latin typeface="+mn-lt"/>
              </a:rPr>
              <a:t>bức</a:t>
            </a:r>
            <a:r>
              <a:rPr lang="en-US" sz="2400" b="1" dirty="0">
                <a:solidFill>
                  <a:schemeClr val="tx1"/>
                </a:solidFill>
                <a:latin typeface="+mn-lt"/>
              </a:rPr>
              <a:t> </a:t>
            </a:r>
            <a:r>
              <a:rPr lang="en-US" sz="2400" b="1" dirty="0" err="1">
                <a:solidFill>
                  <a:schemeClr val="tx1"/>
                </a:solidFill>
                <a:latin typeface="+mn-lt"/>
              </a:rPr>
              <a:t>tranh</a:t>
            </a:r>
            <a:r>
              <a:rPr lang="en-US" sz="2400" b="1" dirty="0">
                <a:solidFill>
                  <a:schemeClr val="tx1"/>
                </a:solidFill>
                <a:latin typeface="+mn-lt"/>
              </a:rPr>
              <a:t> </a:t>
            </a:r>
            <a:r>
              <a:rPr lang="en-US" sz="2400" b="1" dirty="0" err="1">
                <a:solidFill>
                  <a:schemeClr val="tx1"/>
                </a:solidFill>
                <a:latin typeface="+mn-lt"/>
              </a:rPr>
              <a:t>đang</a:t>
            </a:r>
            <a:r>
              <a:rPr lang="en-US" sz="2400" b="1" dirty="0">
                <a:solidFill>
                  <a:schemeClr val="tx1"/>
                </a:solidFill>
                <a:latin typeface="+mn-lt"/>
              </a:rPr>
              <a:t> </a:t>
            </a:r>
            <a:r>
              <a:rPr lang="en-US" sz="2400" b="1" dirty="0" err="1">
                <a:solidFill>
                  <a:schemeClr val="tx1"/>
                </a:solidFill>
                <a:latin typeface="+mn-lt"/>
              </a:rPr>
              <a:t>nói</a:t>
            </a:r>
            <a:r>
              <a:rPr lang="en-US" sz="2400" b="1" dirty="0">
                <a:solidFill>
                  <a:schemeClr val="tx1"/>
                </a:solidFill>
                <a:latin typeface="+mn-lt"/>
              </a:rPr>
              <a:t> </a:t>
            </a:r>
            <a:r>
              <a:rPr lang="en-US" sz="2400" b="1" dirty="0" err="1">
                <a:solidFill>
                  <a:schemeClr val="tx1"/>
                </a:solidFill>
                <a:latin typeface="+mn-lt"/>
              </a:rPr>
              <a:t>về</a:t>
            </a:r>
            <a:r>
              <a:rPr lang="en-US" sz="2400" b="1" dirty="0">
                <a:solidFill>
                  <a:schemeClr val="tx1"/>
                </a:solidFill>
                <a:latin typeface="+mn-lt"/>
              </a:rPr>
              <a:t> </a:t>
            </a:r>
            <a:r>
              <a:rPr lang="en-US" sz="2400" b="1" dirty="0" err="1">
                <a:solidFill>
                  <a:schemeClr val="tx1"/>
                </a:solidFill>
                <a:latin typeface="+mn-lt"/>
              </a:rPr>
              <a:t>điều</a:t>
            </a:r>
            <a:r>
              <a:rPr lang="en-US" sz="2400" b="1" dirty="0">
                <a:solidFill>
                  <a:schemeClr val="tx1"/>
                </a:solidFill>
                <a:latin typeface="+mn-lt"/>
              </a:rPr>
              <a:t> </a:t>
            </a:r>
            <a:r>
              <a:rPr lang="en-US" sz="2400" b="1" dirty="0" err="1">
                <a:solidFill>
                  <a:schemeClr val="tx1"/>
                </a:solidFill>
                <a:latin typeface="+mn-lt"/>
              </a:rPr>
              <a:t>gì</a:t>
            </a:r>
            <a:r>
              <a:rPr lang="en-US" sz="2400" b="1" dirty="0">
                <a:solidFill>
                  <a:schemeClr val="tx1"/>
                </a:solidFill>
                <a:latin typeface="+mn-lt"/>
              </a:rPr>
              <a:t>? </a:t>
            </a:r>
            <a:endParaRPr lang="vi-VN" sz="2400" b="1" i="1" dirty="0">
              <a:solidFill>
                <a:schemeClr val="tx1"/>
              </a:solidFill>
              <a:latin typeface="+mn-lt"/>
            </a:endParaRPr>
          </a:p>
        </p:txBody>
      </p:sp>
      <p:pic>
        <p:nvPicPr>
          <p:cNvPr id="7" name="Picture 6" descr="A person talking to a child&#10;&#10;Description automatically generated">
            <a:extLst>
              <a:ext uri="{FF2B5EF4-FFF2-40B4-BE49-F238E27FC236}">
                <a16:creationId xmlns:a16="http://schemas.microsoft.com/office/drawing/2014/main" id="{323BD4D5-A883-7B4B-9495-2267DDE90FBA}"/>
              </a:ext>
            </a:extLst>
          </p:cNvPr>
          <p:cNvPicPr>
            <a:picLocks noChangeAspect="1"/>
          </p:cNvPicPr>
          <p:nvPr/>
        </p:nvPicPr>
        <p:blipFill rotWithShape="1">
          <a:blip r:embed="rId3"/>
          <a:srcRect l="9518" t="27436" r="9230" b="48523"/>
          <a:stretch/>
        </p:blipFill>
        <p:spPr>
          <a:xfrm>
            <a:off x="3258847" y="3429000"/>
            <a:ext cx="5674306" cy="30367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6FE1D3B6-CCAE-108C-C64C-F63E39ED31F0}"/>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4815E112-7507-29A9-3888-7F40F540BBA9}"/>
              </a:ext>
            </a:extLst>
          </p:cNvPr>
          <p:cNvSpPr/>
          <p:nvPr/>
        </p:nvSpPr>
        <p:spPr>
          <a:xfrm>
            <a:off x="634887" y="864741"/>
            <a:ext cx="10901036"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b="1" kern="1200" noProof="1">
                <a:solidFill>
                  <a:schemeClr val="tx1"/>
                </a:solidFill>
                <a:latin typeface="+mn-lt"/>
                <a:ea typeface="+mn-ea"/>
                <a:cs typeface="Arial" panose="020B0604020202020204" pitchFamily="34" charset="0"/>
              </a:rPr>
              <a:t>Câu </a:t>
            </a:r>
            <a:r>
              <a:rPr lang="en-US" sz="2400" b="1" kern="1200" noProof="1">
                <a:solidFill>
                  <a:schemeClr val="tx1"/>
                </a:solidFill>
                <a:latin typeface="+mn-lt"/>
                <a:ea typeface="+mn-ea"/>
                <a:cs typeface="Arial" panose="020B0604020202020204" pitchFamily="34" charset="0"/>
              </a:rPr>
              <a:t>2</a:t>
            </a:r>
            <a:r>
              <a:rPr lang="vi-VN" sz="2400" b="1" kern="1200" noProof="1">
                <a:solidFill>
                  <a:schemeClr val="tx1"/>
                </a:solidFill>
                <a:latin typeface="+mn-lt"/>
                <a:ea typeface="+mn-ea"/>
                <a:cs typeface="Arial" panose="020B0604020202020204" pitchFamily="34" charset="0"/>
              </a:rPr>
              <a:t>: </a:t>
            </a:r>
            <a:r>
              <a:rPr lang="vi-VN" sz="2400" kern="1200" noProof="1">
                <a:solidFill>
                  <a:schemeClr val="tx1"/>
                </a:solidFill>
                <a:latin typeface="+mn-lt"/>
                <a:ea typeface="+mn-ea"/>
                <a:cs typeface="Arial" panose="020B0604020202020204" pitchFamily="34" charset="0"/>
              </a:rPr>
              <a:t>Vì sao cô bé Ê-lê-na òa khóc?</a:t>
            </a:r>
          </a:p>
        </p:txBody>
      </p:sp>
      <p:sp>
        <p:nvSpPr>
          <p:cNvPr id="3" name="Đáp án đúng">
            <a:extLst>
              <a:ext uri="{FF2B5EF4-FFF2-40B4-BE49-F238E27FC236}">
                <a16:creationId xmlns:a16="http://schemas.microsoft.com/office/drawing/2014/main" id="{AC0B758C-1A85-BF7F-FBEA-4A03A1AE5961}"/>
              </a:ext>
            </a:extLst>
          </p:cNvPr>
          <p:cNvSpPr/>
          <p:nvPr/>
        </p:nvSpPr>
        <p:spPr>
          <a:xfrm>
            <a:off x="634887" y="265043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A. Vì Ê-lê-na muốn được thầy giáo quan tâm</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F83CFE04-AADE-F6DF-22FF-32D5D7C5649C}"/>
              </a:ext>
            </a:extLst>
          </p:cNvPr>
          <p:cNvSpPr/>
          <p:nvPr/>
        </p:nvSpPr>
        <p:spPr>
          <a:xfrm>
            <a:off x="634887" y="443612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pt-BR" sz="2400" kern="1200" noProof="1">
                <a:solidFill>
                  <a:prstClr val="black"/>
                </a:solidFill>
                <a:latin typeface="+mn-lt"/>
                <a:ea typeface="+mn-ea"/>
                <a:cs typeface="Arial" panose="020B0604020202020204" pitchFamily="34" charset="0"/>
              </a:rPr>
              <a:t>B. Vì Ê-lê-na bị vấp ngã.</a:t>
            </a:r>
            <a:endParaRPr lang="vi-VN" sz="2400" kern="1200" noProof="1">
              <a:solidFill>
                <a:prstClr val="black"/>
              </a:solidFill>
              <a:latin typeface="+mn-lt"/>
              <a:ea typeface="+mn-ea"/>
              <a:cs typeface="Arial" panose="020B0604020202020204" pitchFamily="34" charset="0"/>
            </a:endParaRPr>
          </a:p>
        </p:txBody>
      </p:sp>
      <p:sp>
        <p:nvSpPr>
          <p:cNvPr id="5" name="Đáp án sai 2">
            <a:extLst>
              <a:ext uri="{FF2B5EF4-FFF2-40B4-BE49-F238E27FC236}">
                <a16:creationId xmlns:a16="http://schemas.microsoft.com/office/drawing/2014/main" id="{6CB7D35E-2839-81F4-2FD7-90B800E961EC}"/>
              </a:ext>
            </a:extLst>
          </p:cNvPr>
          <p:cNvSpPr/>
          <p:nvPr/>
        </p:nvSpPr>
        <p:spPr>
          <a:xfrm>
            <a:off x="6341410" y="2650432"/>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kern="1200" noProof="1">
                <a:solidFill>
                  <a:prstClr val="black"/>
                </a:solidFill>
                <a:latin typeface="+mn-lt"/>
                <a:ea typeface="+mn-ea"/>
                <a:cs typeface="Arial" panose="020B0604020202020204" pitchFamily="34" charset="0"/>
              </a:rPr>
              <a:t>C. Vì thầy giáo đã phạt Ê-lê-na</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6" name="Đáp án sai 3">
            <a:extLst>
              <a:ext uri="{FF2B5EF4-FFF2-40B4-BE49-F238E27FC236}">
                <a16:creationId xmlns:a16="http://schemas.microsoft.com/office/drawing/2014/main" id="{0A9E32B5-731E-FE9C-BA80-5D11B8418DA5}"/>
              </a:ext>
            </a:extLst>
          </p:cNvPr>
          <p:cNvSpPr/>
          <p:nvPr/>
        </p:nvSpPr>
        <p:spPr>
          <a:xfrm>
            <a:off x="6341410" y="4436123"/>
            <a:ext cx="5194511" cy="1606347"/>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kern="1200" noProof="1">
                <a:solidFill>
                  <a:prstClr val="black"/>
                </a:solidFill>
                <a:latin typeface="+mn-lt"/>
                <a:ea typeface="+mn-ea"/>
                <a:cs typeface="Arial" panose="020B0604020202020204" pitchFamily="34" charset="0"/>
              </a:rPr>
              <a:t>D. Vì Ê-lê-na bị Đi-tô xô ngã</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7" name="Đáp án đúng">
            <a:extLst>
              <a:ext uri="{FF2B5EF4-FFF2-40B4-BE49-F238E27FC236}">
                <a16:creationId xmlns:a16="http://schemas.microsoft.com/office/drawing/2014/main" id="{804319D2-5AC7-821D-037E-1298A3F52CF5}"/>
              </a:ext>
            </a:extLst>
          </p:cNvPr>
          <p:cNvSpPr/>
          <p:nvPr/>
        </p:nvSpPr>
        <p:spPr>
          <a:xfrm>
            <a:off x="634887" y="4436123"/>
            <a:ext cx="5194511" cy="1606347"/>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buClrTx/>
              <a:defRPr/>
            </a:pPr>
            <a:r>
              <a:rPr lang="pt-BR" sz="2400" kern="1200" noProof="1">
                <a:solidFill>
                  <a:schemeClr val="tx1"/>
                </a:solidFill>
                <a:latin typeface="+mn-lt"/>
                <a:ea typeface="+mn-ea"/>
                <a:cs typeface="Arial" panose="020B0604020202020204" pitchFamily="34" charset="0"/>
              </a:rPr>
              <a:t>B. Vì Ê-lê-na bị vấp ngã.</a:t>
            </a:r>
          </a:p>
        </p:txBody>
      </p:sp>
      <p:pic>
        <p:nvPicPr>
          <p:cNvPr id="10" name="Picture 9" descr="Logo, company name&#10;&#10;Description automatically generated">
            <a:extLst>
              <a:ext uri="{FF2B5EF4-FFF2-40B4-BE49-F238E27FC236}">
                <a16:creationId xmlns:a16="http://schemas.microsoft.com/office/drawing/2014/main" id="{16F4AA62-97BF-29EE-1DC8-388783C28D5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1" name="Picture 4" descr="https://cdn-icons-png.flaticon.com/128/10767/10767381.png">
            <a:hlinkClick r:id="rId4" action="ppaction://hlinksldjump"/>
            <a:extLst>
              <a:ext uri="{FF2B5EF4-FFF2-40B4-BE49-F238E27FC236}">
                <a16:creationId xmlns:a16="http://schemas.microsoft.com/office/drawing/2014/main" id="{6E593271-818F-5432-C1EE-1A93FE509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0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48F331C2-5AF7-840D-29E1-4C941E72705F}"/>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id="{9690093E-475C-C3C0-A497-FD0C770CE98A}"/>
              </a:ext>
            </a:extLst>
          </p:cNvPr>
          <p:cNvSpPr/>
          <p:nvPr/>
        </p:nvSpPr>
        <p:spPr>
          <a:xfrm>
            <a:off x="692426" y="976364"/>
            <a:ext cx="10807148"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400" b="1" kern="1200" noProof="1">
                <a:solidFill>
                  <a:schemeClr val="tx1"/>
                </a:solidFill>
                <a:latin typeface="+mn-lt"/>
                <a:ea typeface="+mn-ea"/>
                <a:cs typeface="Arial" panose="020B0604020202020204" pitchFamily="34" charset="0"/>
              </a:rPr>
              <a:t>Câu </a:t>
            </a:r>
            <a:r>
              <a:rPr lang="en-US" sz="2400" b="1" kern="1200" noProof="1">
                <a:solidFill>
                  <a:schemeClr val="tx1"/>
                </a:solidFill>
                <a:latin typeface="+mn-lt"/>
                <a:ea typeface="+mn-ea"/>
                <a:cs typeface="Arial" panose="020B0604020202020204" pitchFamily="34" charset="0"/>
              </a:rPr>
              <a:t>3</a:t>
            </a:r>
            <a:r>
              <a:rPr lang="vi-VN" sz="2400" b="1" kern="1200" noProof="1">
                <a:solidFill>
                  <a:schemeClr val="tx1"/>
                </a:solidFill>
                <a:latin typeface="+mn-lt"/>
                <a:ea typeface="+mn-ea"/>
                <a:cs typeface="Arial" panose="020B0604020202020204" pitchFamily="34" charset="0"/>
              </a:rPr>
              <a:t>: </a:t>
            </a:r>
            <a:r>
              <a:rPr lang="vi-VN" sz="2400" kern="1200" noProof="1">
                <a:solidFill>
                  <a:schemeClr val="tx1"/>
                </a:solidFill>
                <a:latin typeface="+mn-lt"/>
                <a:ea typeface="+mn-ea"/>
                <a:cs typeface="Arial" panose="020B0604020202020204" pitchFamily="34" charset="0"/>
              </a:rPr>
              <a:t>Khi thấy Ê-lê-na òa khóc, thầy giáo đã làm gì đầu tiên?</a:t>
            </a:r>
          </a:p>
        </p:txBody>
      </p:sp>
      <p:sp>
        <p:nvSpPr>
          <p:cNvPr id="3" name="Đáp án đúng">
            <a:extLst>
              <a:ext uri="{FF2B5EF4-FFF2-40B4-BE49-F238E27FC236}">
                <a16:creationId xmlns:a16="http://schemas.microsoft.com/office/drawing/2014/main" id="{9665C908-911C-438C-7A03-5629290E5950}"/>
              </a:ext>
            </a:extLst>
          </p:cNvPr>
          <p:cNvSpPr/>
          <p:nvPr/>
        </p:nvSpPr>
        <p:spPr>
          <a:xfrm>
            <a:off x="692426" y="2682134"/>
            <a:ext cx="5172882"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prstClr val="black"/>
                </a:solidFill>
                <a:latin typeface="+mn-lt"/>
                <a:ea typeface="+mn-ea"/>
                <a:cs typeface="Arial" panose="020B0604020202020204" pitchFamily="34" charset="0"/>
              </a:rPr>
              <a:t>A. Nhờ bạn Giu-ri-cô đỡ và an ủi Ê-lê-na.</a:t>
            </a:r>
            <a:endParaRPr lang="vi-VN" sz="2400" kern="1200" noProof="1">
              <a:solidFill>
                <a:prstClr val="black"/>
              </a:solidFill>
              <a:latin typeface="+mn-lt"/>
              <a:ea typeface="+mn-ea"/>
              <a:cs typeface="Arial" panose="020B0604020202020204" pitchFamily="34" charset="0"/>
            </a:endParaRPr>
          </a:p>
        </p:txBody>
      </p:sp>
      <p:sp>
        <p:nvSpPr>
          <p:cNvPr id="4" name="Đáp án sai 1">
            <a:extLst>
              <a:ext uri="{FF2B5EF4-FFF2-40B4-BE49-F238E27FC236}">
                <a16:creationId xmlns:a16="http://schemas.microsoft.com/office/drawing/2014/main" id="{93B6A2C2-3555-1FF5-6E19-9916551F0C8C}"/>
              </a:ext>
            </a:extLst>
          </p:cNvPr>
          <p:cNvSpPr/>
          <p:nvPr/>
        </p:nvSpPr>
        <p:spPr>
          <a:xfrm>
            <a:off x="692426" y="4387904"/>
            <a:ext cx="5172882"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prstClr val="black"/>
                </a:solidFill>
                <a:latin typeface="+mn-lt"/>
                <a:ea typeface="+mn-ea"/>
                <a:cs typeface="Arial" panose="020B0604020202020204" pitchFamily="34" charset="0"/>
              </a:rPr>
              <a:t>B. Nhờ Xa-ra chạy đến đỡ Ê-lê-na đứng dây và an ủi cô bé.</a:t>
            </a:r>
            <a:endParaRPr lang="vi-VN" sz="2400" kern="1200" noProof="1">
              <a:solidFill>
                <a:prstClr val="black"/>
              </a:solidFill>
              <a:latin typeface="+mn-lt"/>
              <a:ea typeface="+mn-ea"/>
              <a:cs typeface="Arial" panose="020B0604020202020204" pitchFamily="34" charset="0"/>
            </a:endParaRPr>
          </a:p>
        </p:txBody>
      </p:sp>
      <p:sp>
        <p:nvSpPr>
          <p:cNvPr id="5" name="Đáp án sai 2">
            <a:extLst>
              <a:ext uri="{FF2B5EF4-FFF2-40B4-BE49-F238E27FC236}">
                <a16:creationId xmlns:a16="http://schemas.microsoft.com/office/drawing/2014/main" id="{20ACF8A2-6293-8200-FABB-165E2104E2C4}"/>
              </a:ext>
            </a:extLst>
          </p:cNvPr>
          <p:cNvSpPr/>
          <p:nvPr/>
        </p:nvSpPr>
        <p:spPr>
          <a:xfrm>
            <a:off x="6326694" y="2682134"/>
            <a:ext cx="5172880"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C. Tiến lại gần để đỡ Ê-lê-na ngồi dậy và dỗ cô bé</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6" name="Đáp án sai 3">
            <a:extLst>
              <a:ext uri="{FF2B5EF4-FFF2-40B4-BE49-F238E27FC236}">
                <a16:creationId xmlns:a16="http://schemas.microsoft.com/office/drawing/2014/main" id="{1F7A767F-B9F0-C641-2A56-C14C834666C9}"/>
              </a:ext>
            </a:extLst>
          </p:cNvPr>
          <p:cNvSpPr/>
          <p:nvPr/>
        </p:nvSpPr>
        <p:spPr>
          <a:xfrm>
            <a:off x="6326692" y="4387904"/>
            <a:ext cx="5172880" cy="1442534"/>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400" kern="1200" noProof="1">
                <a:solidFill>
                  <a:prstClr val="black"/>
                </a:solidFill>
                <a:latin typeface="+mn-lt"/>
                <a:ea typeface="+mn-ea"/>
                <a:cs typeface="Arial" panose="020B0604020202020204" pitchFamily="34" charset="0"/>
              </a:rPr>
              <a:t>D. Nhờ bạn Đi-tô giúp Ê-lê-na đứng lên</a:t>
            </a:r>
            <a:r>
              <a:rPr lang="en-US" sz="2400" kern="1200" noProof="1">
                <a:solidFill>
                  <a:prstClr val="black"/>
                </a:solidFill>
                <a:latin typeface="+mn-lt"/>
                <a:ea typeface="+mn-ea"/>
                <a:cs typeface="Arial" panose="020B0604020202020204" pitchFamily="34" charset="0"/>
              </a:rPr>
              <a:t>.</a:t>
            </a:r>
            <a:endParaRPr lang="vi-VN" sz="2400" kern="1200" noProof="1">
              <a:solidFill>
                <a:prstClr val="black"/>
              </a:solidFill>
              <a:latin typeface="+mn-lt"/>
              <a:ea typeface="+mn-ea"/>
              <a:cs typeface="Arial" panose="020B0604020202020204" pitchFamily="34" charset="0"/>
            </a:endParaRPr>
          </a:p>
        </p:txBody>
      </p:sp>
      <p:sp>
        <p:nvSpPr>
          <p:cNvPr id="7" name="Đáp án đúng">
            <a:extLst>
              <a:ext uri="{FF2B5EF4-FFF2-40B4-BE49-F238E27FC236}">
                <a16:creationId xmlns:a16="http://schemas.microsoft.com/office/drawing/2014/main" id="{C8C38802-47EF-167B-458F-1BEB47BE18DB}"/>
              </a:ext>
            </a:extLst>
          </p:cNvPr>
          <p:cNvSpPr/>
          <p:nvPr/>
        </p:nvSpPr>
        <p:spPr>
          <a:xfrm>
            <a:off x="6326692" y="4387904"/>
            <a:ext cx="5172880" cy="1442534"/>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en-US" sz="2400" kern="1200" noProof="1">
                <a:solidFill>
                  <a:schemeClr val="tx1"/>
                </a:solidFill>
                <a:latin typeface="+mn-lt"/>
                <a:ea typeface="+mn-ea"/>
                <a:cs typeface="Arial" panose="020B0604020202020204" pitchFamily="34" charset="0"/>
              </a:rPr>
              <a:t>D. Nhờ bạn Đi-tô giúp Ê-lê-na đứng lên.</a:t>
            </a:r>
          </a:p>
        </p:txBody>
      </p:sp>
      <p:pic>
        <p:nvPicPr>
          <p:cNvPr id="9" name="Picture 8" descr="Logo, company name&#10;&#10;Description automatically generated">
            <a:extLst>
              <a:ext uri="{FF2B5EF4-FFF2-40B4-BE49-F238E27FC236}">
                <a16:creationId xmlns:a16="http://schemas.microsoft.com/office/drawing/2014/main" id="{179E7D4B-877B-A2B4-36D6-DA3C1F0483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7D882811-7DC3-8058-CE2F-3D32D28432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5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822807C9-BFB5-385F-18CE-E3B908C78E95}"/>
            </a:ext>
          </a:extLst>
        </p:cNvPr>
        <p:cNvGrpSpPr/>
        <p:nvPr/>
      </p:nvGrpSpPr>
      <p:grpSpPr>
        <a:xfrm>
          <a:off x="0" y="0"/>
          <a:ext cx="0" cy="0"/>
          <a:chOff x="0" y="0"/>
          <a:chExt cx="0" cy="0"/>
        </a:xfrm>
      </p:grpSpPr>
      <p:sp>
        <p:nvSpPr>
          <p:cNvPr id="9" name="Câu hỏi">
            <a:extLst>
              <a:ext uri="{FF2B5EF4-FFF2-40B4-BE49-F238E27FC236}">
                <a16:creationId xmlns:a16="http://schemas.microsoft.com/office/drawing/2014/main" id="{7419C8E8-7A47-9376-6CDE-D3C3D4E3D013}"/>
              </a:ext>
            </a:extLst>
          </p:cNvPr>
          <p:cNvSpPr/>
          <p:nvPr/>
        </p:nvSpPr>
        <p:spPr>
          <a:xfrm>
            <a:off x="441171" y="857331"/>
            <a:ext cx="1130025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200" b="1" kern="1200" noProof="1">
                <a:solidFill>
                  <a:schemeClr val="tx1"/>
                </a:solidFill>
                <a:latin typeface="+mn-lt"/>
                <a:ea typeface="+mn-ea"/>
                <a:cs typeface="Arial" panose="020B0604020202020204" pitchFamily="34" charset="0"/>
              </a:rPr>
              <a:t>Câu </a:t>
            </a:r>
            <a:r>
              <a:rPr lang="en-US" sz="2200" b="1" kern="1200" noProof="1">
                <a:solidFill>
                  <a:schemeClr val="tx1"/>
                </a:solidFill>
                <a:latin typeface="+mn-lt"/>
                <a:ea typeface="+mn-ea"/>
                <a:cs typeface="Arial" panose="020B0604020202020204" pitchFamily="34" charset="0"/>
              </a:rPr>
              <a:t>4</a:t>
            </a:r>
            <a:r>
              <a:rPr lang="vi-VN" sz="2200" b="1" kern="1200" noProof="1">
                <a:solidFill>
                  <a:schemeClr val="tx1"/>
                </a:solidFill>
                <a:latin typeface="+mn-lt"/>
                <a:ea typeface="+mn-ea"/>
                <a:cs typeface="Arial" panose="020B0604020202020204" pitchFamily="34" charset="0"/>
              </a:rPr>
              <a:t>: </a:t>
            </a:r>
            <a:r>
              <a:rPr lang="vi-VN" sz="2200" kern="1200" noProof="1">
                <a:solidFill>
                  <a:schemeClr val="tx1"/>
                </a:solidFill>
                <a:latin typeface="+mn-lt"/>
                <a:ea typeface="+mn-ea"/>
                <a:cs typeface="Arial" panose="020B0604020202020204" pitchFamily="34" charset="0"/>
              </a:rPr>
              <a:t>Từ hành động của Xa-sa, em có nhận xét như thế nào về bạn nam này?</a:t>
            </a:r>
          </a:p>
        </p:txBody>
      </p:sp>
      <p:sp>
        <p:nvSpPr>
          <p:cNvPr id="10" name="Đáp án đúng">
            <a:extLst>
              <a:ext uri="{FF2B5EF4-FFF2-40B4-BE49-F238E27FC236}">
                <a16:creationId xmlns:a16="http://schemas.microsoft.com/office/drawing/2014/main" id="{8B57499A-3C37-AB7A-78F9-F272FF98E40D}"/>
              </a:ext>
            </a:extLst>
          </p:cNvPr>
          <p:cNvSpPr/>
          <p:nvPr/>
        </p:nvSpPr>
        <p:spPr>
          <a:xfrm>
            <a:off x="441171" y="2633757"/>
            <a:ext cx="530871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A. Xa-sa là một cậu bạn tốt bụng, biết quan t</a:t>
            </a:r>
            <a:r>
              <a:rPr lang="en-US" sz="2200" kern="1200" noProof="1">
                <a:solidFill>
                  <a:schemeClr val="tx1"/>
                </a:solidFill>
                <a:latin typeface="+mn-lt"/>
                <a:ea typeface="+mn-ea"/>
                <a:cs typeface="Arial" panose="020B0604020202020204" pitchFamily="34" charset="0"/>
              </a:rPr>
              <a:t>âm</a:t>
            </a:r>
            <a:r>
              <a:rPr lang="vi-VN" sz="2200" kern="1200" noProof="1">
                <a:solidFill>
                  <a:schemeClr val="tx1"/>
                </a:solidFill>
                <a:latin typeface="+mn-lt"/>
                <a:ea typeface="+mn-ea"/>
                <a:cs typeface="Arial" panose="020B0604020202020204" pitchFamily="34" charset="0"/>
              </a:rPr>
              <a:t>, giúp đỡ bạn bè</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1" name="Đáp án sai 1">
            <a:extLst>
              <a:ext uri="{FF2B5EF4-FFF2-40B4-BE49-F238E27FC236}">
                <a16:creationId xmlns:a16="http://schemas.microsoft.com/office/drawing/2014/main" id="{BCBC189F-51A0-EA8C-180B-DD142D568056}"/>
              </a:ext>
            </a:extLst>
          </p:cNvPr>
          <p:cNvSpPr/>
          <p:nvPr/>
        </p:nvSpPr>
        <p:spPr>
          <a:xfrm>
            <a:off x="441172" y="4408698"/>
            <a:ext cx="5308715"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B. Xa-sa là một cậu bạn học sinh gương mẫu, học giỏi được nhiều người yêu quý</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2" name="Đáp án sai 2">
            <a:extLst>
              <a:ext uri="{FF2B5EF4-FFF2-40B4-BE49-F238E27FC236}">
                <a16:creationId xmlns:a16="http://schemas.microsoft.com/office/drawing/2014/main" id="{6E152B75-5423-7D85-EE51-C24857FEFC10}"/>
              </a:ext>
            </a:extLst>
          </p:cNvPr>
          <p:cNvSpPr/>
          <p:nvPr/>
        </p:nvSpPr>
        <p:spPr>
          <a:xfrm>
            <a:off x="6391565" y="2633757"/>
            <a:ext cx="5349860"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C. Xa-sa là một cậu bạn học sinh có ý thức giúp đỡ người gặp khó khăn</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3" name="Đáp án sai 3">
            <a:extLst>
              <a:ext uri="{FF2B5EF4-FFF2-40B4-BE49-F238E27FC236}">
                <a16:creationId xmlns:a16="http://schemas.microsoft.com/office/drawing/2014/main" id="{E20613AA-B235-D4DC-92E2-23930DBCE41E}"/>
              </a:ext>
            </a:extLst>
          </p:cNvPr>
          <p:cNvSpPr/>
          <p:nvPr/>
        </p:nvSpPr>
        <p:spPr>
          <a:xfrm>
            <a:off x="6391565" y="4408698"/>
            <a:ext cx="5349860" cy="158055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Xa-sa là một cậu bạn thông minh, chăm chỉ và chịu khó</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14" name="Đáp án đúng">
            <a:extLst>
              <a:ext uri="{FF2B5EF4-FFF2-40B4-BE49-F238E27FC236}">
                <a16:creationId xmlns:a16="http://schemas.microsoft.com/office/drawing/2014/main" id="{10C1BDD4-915A-D341-C1C3-67A6768E1D9B}"/>
              </a:ext>
            </a:extLst>
          </p:cNvPr>
          <p:cNvSpPr/>
          <p:nvPr/>
        </p:nvSpPr>
        <p:spPr>
          <a:xfrm>
            <a:off x="441171" y="2627128"/>
            <a:ext cx="5308715" cy="1592324"/>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A. Xa-sa là một cậu bạn tốt bụng, biết quan t</a:t>
            </a:r>
            <a:r>
              <a:rPr lang="en-US" sz="2200" kern="1200" noProof="1">
                <a:solidFill>
                  <a:schemeClr val="tx1"/>
                </a:solidFill>
                <a:latin typeface="+mn-lt"/>
                <a:ea typeface="+mn-ea"/>
                <a:cs typeface="Arial" panose="020B0604020202020204" pitchFamily="34" charset="0"/>
              </a:rPr>
              <a:t>âm</a:t>
            </a:r>
            <a:r>
              <a:rPr lang="vi-VN" sz="2200" kern="1200" noProof="1">
                <a:solidFill>
                  <a:schemeClr val="tx1"/>
                </a:solidFill>
                <a:latin typeface="+mn-lt"/>
                <a:ea typeface="+mn-ea"/>
                <a:cs typeface="Arial" panose="020B0604020202020204" pitchFamily="34" charset="0"/>
              </a:rPr>
              <a:t>, giúp đỡ bạn bè.</a:t>
            </a:r>
          </a:p>
        </p:txBody>
      </p:sp>
      <p:pic>
        <p:nvPicPr>
          <p:cNvPr id="2" name="Picture 1" descr="Logo, company name&#10;&#10;Description automatically generated">
            <a:extLst>
              <a:ext uri="{FF2B5EF4-FFF2-40B4-BE49-F238E27FC236}">
                <a16:creationId xmlns:a16="http://schemas.microsoft.com/office/drawing/2014/main" id="{E4C89462-9951-5095-C75F-75014F5378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3" name="Picture 4" descr="https://cdn-icons-png.flaticon.com/128/10767/10767381.png">
            <a:hlinkClick r:id="rId4" action="ppaction://hlinksldjump"/>
            <a:extLst>
              <a:ext uri="{FF2B5EF4-FFF2-40B4-BE49-F238E27FC236}">
                <a16:creationId xmlns:a16="http://schemas.microsoft.com/office/drawing/2014/main" id="{07B7DEA8-0B6D-C314-7262-9DCB69E4F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1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F3"/>
        </a:solidFill>
        <a:effectLst/>
      </p:bgPr>
    </p:bg>
    <p:spTree>
      <p:nvGrpSpPr>
        <p:cNvPr id="1" name="">
          <a:extLst>
            <a:ext uri="{FF2B5EF4-FFF2-40B4-BE49-F238E27FC236}">
              <a16:creationId xmlns:a16="http://schemas.microsoft.com/office/drawing/2014/main" id="{F80E781C-DB0F-5B55-BFD4-E4AE700C71AC}"/>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id="{E16FE6E4-6A83-32F5-965E-D3FDAC1ABBDB}"/>
              </a:ext>
            </a:extLst>
          </p:cNvPr>
          <p:cNvSpPr/>
          <p:nvPr/>
        </p:nvSpPr>
        <p:spPr>
          <a:xfrm>
            <a:off x="680581" y="674905"/>
            <a:ext cx="10807148" cy="147618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buClrTx/>
              <a:defRPr/>
            </a:pPr>
            <a:r>
              <a:rPr lang="vi-VN" sz="2200" b="1" kern="1200" noProof="1">
                <a:solidFill>
                  <a:schemeClr val="tx1"/>
                </a:solidFill>
                <a:latin typeface="+mn-lt"/>
                <a:ea typeface="+mn-ea"/>
                <a:cs typeface="Arial" panose="020B0604020202020204" pitchFamily="34" charset="0"/>
              </a:rPr>
              <a:t>Câu </a:t>
            </a:r>
            <a:r>
              <a:rPr lang="en-US" sz="2200" b="1" kern="1200" noProof="1">
                <a:solidFill>
                  <a:schemeClr val="tx1"/>
                </a:solidFill>
                <a:latin typeface="+mn-lt"/>
                <a:ea typeface="+mn-ea"/>
                <a:cs typeface="Arial" panose="020B0604020202020204" pitchFamily="34" charset="0"/>
              </a:rPr>
              <a:t>5</a:t>
            </a:r>
            <a:r>
              <a:rPr lang="vi-VN" sz="2200" b="1" kern="1200" noProof="1">
                <a:solidFill>
                  <a:schemeClr val="tx1"/>
                </a:solidFill>
                <a:latin typeface="+mn-lt"/>
                <a:ea typeface="+mn-ea"/>
                <a:cs typeface="Arial" panose="020B0604020202020204" pitchFamily="34" charset="0"/>
              </a:rPr>
              <a:t>: </a:t>
            </a:r>
            <a:r>
              <a:rPr lang="vi-VN" sz="2200" kern="1200" noProof="1">
                <a:solidFill>
                  <a:schemeClr val="tx1"/>
                </a:solidFill>
                <a:latin typeface="+mn-lt"/>
                <a:ea typeface="+mn-ea"/>
                <a:cs typeface="Arial" panose="020B0604020202020204" pitchFamily="34" charset="0"/>
              </a:rPr>
              <a:t>Vì sao các bạn nam trong lớp lại trở nên ân cần với các bạn nữ?</a:t>
            </a:r>
          </a:p>
        </p:txBody>
      </p:sp>
      <p:sp>
        <p:nvSpPr>
          <p:cNvPr id="4" name="Đáp án đúng">
            <a:extLst>
              <a:ext uri="{FF2B5EF4-FFF2-40B4-BE49-F238E27FC236}">
                <a16:creationId xmlns:a16="http://schemas.microsoft.com/office/drawing/2014/main" id="{AE1EC929-DADA-7462-B74D-49332C281D5D}"/>
              </a:ext>
            </a:extLst>
          </p:cNvPr>
          <p:cNvSpPr/>
          <p:nvPr/>
        </p:nvSpPr>
        <p:spPr>
          <a:xfrm>
            <a:off x="680581" y="237582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en-US" sz="2200" kern="1200" noProof="1">
                <a:solidFill>
                  <a:prstClr val="black"/>
                </a:solidFill>
                <a:latin typeface="+mn-lt"/>
                <a:ea typeface="+mn-ea"/>
                <a:cs typeface="Arial" panose="020B0604020202020204" pitchFamily="34" charset="0"/>
              </a:rPr>
              <a:t>A. Vì các bạn nam sợ các bạn nữ mách thầy giáo.</a:t>
            </a:r>
            <a:endParaRPr lang="vi-VN" sz="2200" kern="1200" noProof="1">
              <a:solidFill>
                <a:prstClr val="black"/>
              </a:solidFill>
              <a:latin typeface="+mn-lt"/>
              <a:ea typeface="+mn-ea"/>
              <a:cs typeface="Arial" panose="020B0604020202020204" pitchFamily="34" charset="0"/>
            </a:endParaRPr>
          </a:p>
        </p:txBody>
      </p:sp>
      <p:sp>
        <p:nvSpPr>
          <p:cNvPr id="5" name="Đáp án sai 1">
            <a:extLst>
              <a:ext uri="{FF2B5EF4-FFF2-40B4-BE49-F238E27FC236}">
                <a16:creationId xmlns:a16="http://schemas.microsoft.com/office/drawing/2014/main" id="{D295216A-7C10-431B-0C99-61982C031652}"/>
              </a:ext>
            </a:extLst>
          </p:cNvPr>
          <p:cNvSpPr/>
          <p:nvPr/>
        </p:nvSpPr>
        <p:spPr>
          <a:xfrm>
            <a:off x="680581" y="427539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prstClr val="black"/>
                </a:solidFill>
                <a:latin typeface="+mn-lt"/>
                <a:ea typeface="+mn-ea"/>
                <a:cs typeface="Arial" panose="020B0604020202020204" pitchFamily="34" charset="0"/>
              </a:rPr>
              <a:t>B. Vì các bạn nam muốn bắt chước hình ảnh người đàn ông lịch lãm ở trên phim</a:t>
            </a:r>
            <a:r>
              <a:rPr lang="en-US" sz="2200" kern="1200" noProof="1">
                <a:solidFill>
                  <a:prstClr val="black"/>
                </a:solidFill>
                <a:latin typeface="+mn-lt"/>
                <a:ea typeface="+mn-ea"/>
                <a:cs typeface="Arial" panose="020B0604020202020204" pitchFamily="34" charset="0"/>
              </a:rPr>
              <a:t>.</a:t>
            </a:r>
            <a:endParaRPr lang="vi-VN" sz="2200" kern="1200" noProof="1">
              <a:solidFill>
                <a:prstClr val="black"/>
              </a:solidFill>
              <a:latin typeface="+mn-lt"/>
              <a:ea typeface="+mn-ea"/>
              <a:cs typeface="Arial" panose="020B0604020202020204" pitchFamily="34" charset="0"/>
            </a:endParaRPr>
          </a:p>
        </p:txBody>
      </p:sp>
      <p:sp>
        <p:nvSpPr>
          <p:cNvPr id="6" name="Đáp án sai 2">
            <a:extLst>
              <a:ext uri="{FF2B5EF4-FFF2-40B4-BE49-F238E27FC236}">
                <a16:creationId xmlns:a16="http://schemas.microsoft.com/office/drawing/2014/main" id="{06448C57-2B88-741B-E9C9-AAD98A326B01}"/>
              </a:ext>
            </a:extLst>
          </p:cNvPr>
          <p:cNvSpPr/>
          <p:nvPr/>
        </p:nvSpPr>
        <p:spPr>
          <a:xfrm>
            <a:off x="6314849" y="237582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prstClr val="black"/>
                </a:solidFill>
                <a:latin typeface="+mn-lt"/>
                <a:ea typeface="+mn-ea"/>
                <a:cs typeface="Arial" panose="020B0604020202020204" pitchFamily="34" charset="0"/>
              </a:rPr>
              <a:t>C. Vì các bạn nam muốn lấy lòng các bạn nữ, để nhờ các bạn giúp dọn dẹp vệ sinh lớp</a:t>
            </a:r>
            <a:r>
              <a:rPr lang="en-US" sz="2200" kern="1200" noProof="1">
                <a:solidFill>
                  <a:prstClr val="black"/>
                </a:solidFill>
                <a:latin typeface="+mn-lt"/>
                <a:ea typeface="+mn-ea"/>
                <a:cs typeface="Arial" panose="020B0604020202020204" pitchFamily="34" charset="0"/>
              </a:rPr>
              <a:t>.</a:t>
            </a:r>
            <a:endParaRPr lang="vi-VN" sz="2200" kern="1200" noProof="1">
              <a:solidFill>
                <a:prstClr val="black"/>
              </a:solidFill>
              <a:latin typeface="+mn-lt"/>
              <a:ea typeface="+mn-ea"/>
              <a:cs typeface="Arial" panose="020B0604020202020204" pitchFamily="34" charset="0"/>
            </a:endParaRPr>
          </a:p>
        </p:txBody>
      </p:sp>
      <p:sp>
        <p:nvSpPr>
          <p:cNvPr id="7" name="Đáp án sai 3">
            <a:extLst>
              <a:ext uri="{FF2B5EF4-FFF2-40B4-BE49-F238E27FC236}">
                <a16:creationId xmlns:a16="http://schemas.microsoft.com/office/drawing/2014/main" id="{C97B3C6C-2467-BAC8-7AB1-BF6048C0B9D3}"/>
              </a:ext>
            </a:extLst>
          </p:cNvPr>
          <p:cNvSpPr/>
          <p:nvPr/>
        </p:nvSpPr>
        <p:spPr>
          <a:xfrm>
            <a:off x="6314847" y="4275395"/>
            <a:ext cx="5172882" cy="1674831"/>
          </a:xfrm>
          <a:prstGeom prst="roundRect">
            <a:avLst/>
          </a:prstGeom>
          <a:solidFill>
            <a:srgbClr val="FFFFFF"/>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Vì các bạn nam muốn trở thành một người đàn ông chân chính theo lời thầy dạy</a:t>
            </a:r>
            <a:r>
              <a:rPr lang="en-US" sz="2200" kern="1200" noProof="1">
                <a:solidFill>
                  <a:schemeClr val="tx1"/>
                </a:solidFill>
                <a:latin typeface="+mn-lt"/>
                <a:ea typeface="+mn-ea"/>
                <a:cs typeface="Arial" panose="020B0604020202020204" pitchFamily="34" charset="0"/>
              </a:rPr>
              <a:t>.</a:t>
            </a:r>
            <a:endParaRPr lang="vi-VN" sz="2200" kern="1200" noProof="1">
              <a:solidFill>
                <a:schemeClr val="tx1"/>
              </a:solidFill>
              <a:latin typeface="+mn-lt"/>
              <a:ea typeface="+mn-ea"/>
              <a:cs typeface="Arial" panose="020B0604020202020204" pitchFamily="34" charset="0"/>
            </a:endParaRPr>
          </a:p>
        </p:txBody>
      </p:sp>
      <p:sp>
        <p:nvSpPr>
          <p:cNvPr id="8" name="Đáp án đúng">
            <a:extLst>
              <a:ext uri="{FF2B5EF4-FFF2-40B4-BE49-F238E27FC236}">
                <a16:creationId xmlns:a16="http://schemas.microsoft.com/office/drawing/2014/main" id="{D862F989-5258-B368-EE3B-B5B9C754A8AA}"/>
              </a:ext>
            </a:extLst>
          </p:cNvPr>
          <p:cNvSpPr/>
          <p:nvPr/>
        </p:nvSpPr>
        <p:spPr>
          <a:xfrm>
            <a:off x="6314847" y="4275395"/>
            <a:ext cx="5172882" cy="1674831"/>
          </a:xfrm>
          <a:prstGeom prst="roundRect">
            <a:avLst/>
          </a:prstGeom>
          <a:solidFill>
            <a:schemeClr val="accent6"/>
          </a:solidFill>
          <a:ln w="9525" cap="flat" cmpd="sng" algn="ctr">
            <a:solidFill>
              <a:srgbClr val="000000"/>
            </a:solidFill>
            <a:prstDash val="solid"/>
          </a:ln>
          <a:effectLst/>
        </p:spPr>
        <p:txBody>
          <a:bodyPr rtlCol="0" anchor="ctr"/>
          <a:lstStyle/>
          <a:p>
            <a:pPr algn="ctr" defTabSz="864039">
              <a:lnSpc>
                <a:spcPct val="150000"/>
              </a:lnSpc>
              <a:buClrTx/>
              <a:defRPr/>
            </a:pPr>
            <a:r>
              <a:rPr lang="vi-VN" sz="2200" kern="1200" noProof="1">
                <a:solidFill>
                  <a:schemeClr val="tx1"/>
                </a:solidFill>
                <a:latin typeface="+mn-lt"/>
                <a:ea typeface="+mn-ea"/>
                <a:cs typeface="Arial" panose="020B0604020202020204" pitchFamily="34" charset="0"/>
              </a:rPr>
              <a:t>D. Vì các bạn nam muốn trở thành một người đàn ông chân chính theo lời thầy dạy.</a:t>
            </a:r>
          </a:p>
        </p:txBody>
      </p:sp>
      <p:pic>
        <p:nvPicPr>
          <p:cNvPr id="9" name="Picture 8" descr="Logo, company name&#10;&#10;Description automatically generated">
            <a:extLst>
              <a:ext uri="{FF2B5EF4-FFF2-40B4-BE49-F238E27FC236}">
                <a16:creationId xmlns:a16="http://schemas.microsoft.com/office/drawing/2014/main" id="{A8532351-8F17-35B3-6B12-3B11FE5ABD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680581" cy="759499"/>
          </a:xfrm>
          <a:prstGeom prst="rect">
            <a:avLst/>
          </a:prstGeom>
        </p:spPr>
      </p:pic>
      <p:pic>
        <p:nvPicPr>
          <p:cNvPr id="10" name="Picture 4" descr="https://cdn-icons-png.flaticon.com/128/10767/10767381.png">
            <a:hlinkClick r:id="rId4" action="ppaction://hlinksldjump"/>
            <a:extLst>
              <a:ext uri="{FF2B5EF4-FFF2-40B4-BE49-F238E27FC236}">
                <a16:creationId xmlns:a16="http://schemas.microsoft.com/office/drawing/2014/main" id="{B1AA12AF-BC5D-F079-B506-AB19499B83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432" y="6057917"/>
            <a:ext cx="735505" cy="73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778CDF-8C4C-D8BD-FCEF-B4E760E470C2}"/>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42878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8B946A-A8B3-875C-E905-DD25AD30DF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A646B309-4A6C-7CD4-74C9-924507C78E6F}"/>
              </a:ext>
            </a:extLst>
          </p:cNvPr>
          <p:cNvGrpSpPr/>
          <p:nvPr/>
        </p:nvGrpSpPr>
        <p:grpSpPr>
          <a:xfrm>
            <a:off x="1277101" y="2072893"/>
            <a:ext cx="4397439" cy="4248243"/>
            <a:chOff x="1147904" y="2072893"/>
            <a:chExt cx="4397439" cy="4248243"/>
          </a:xfrm>
        </p:grpSpPr>
        <p:sp>
          <p:nvSpPr>
            <p:cNvPr id="21" name="Rounded Rectangle 20">
              <a:extLst>
                <a:ext uri="{FF2B5EF4-FFF2-40B4-BE49-F238E27FC236}">
                  <a16:creationId xmlns:a16="http://schemas.microsoft.com/office/drawing/2014/main" id="{89B6C904-5803-E1D0-2D6B-76801D2FFA05}"/>
                </a:ext>
              </a:extLst>
            </p:cNvPr>
            <p:cNvSpPr/>
            <p:nvPr/>
          </p:nvSpPr>
          <p:spPr>
            <a:xfrm>
              <a:off x="1585343" y="2072893"/>
              <a:ext cx="3960000" cy="4009854"/>
            </a:xfrm>
            <a:prstGeom prst="roundRect">
              <a:avLst>
                <a:gd name="adj" fmla="val 3399"/>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 name="TextBox 5">
              <a:extLst>
                <a:ext uri="{FF2B5EF4-FFF2-40B4-BE49-F238E27FC236}">
                  <a16:creationId xmlns:a16="http://schemas.microsoft.com/office/drawing/2014/main" id="{DA85CC25-7A86-A1AB-9F54-E672A87CAE23}"/>
                </a:ext>
              </a:extLst>
            </p:cNvPr>
            <p:cNvSpPr txBox="1"/>
            <p:nvPr/>
          </p:nvSpPr>
          <p:spPr>
            <a:xfrm>
              <a:off x="1585343" y="2072893"/>
              <a:ext cx="3283874" cy="4248243"/>
            </a:xfrm>
            <a:prstGeom prst="rect">
              <a:avLst/>
            </a:prstGeom>
          </p:spPr>
          <p:txBody>
            <a:bodyPr lIns="50800" tIns="50800" rIns="50800" bIns="50800" rtlCol="0" anchor="ctr"/>
            <a:lstStyle/>
            <a:p>
              <a:pPr algn="ctr">
                <a:lnSpc>
                  <a:spcPts val="3210"/>
                </a:lnSpc>
              </a:pPr>
              <a:endParaRPr sz="2400">
                <a:latin typeface="+mn-lt"/>
              </a:endParaRPr>
            </a:p>
          </p:txBody>
        </p:sp>
        <p:sp>
          <p:nvSpPr>
            <p:cNvPr id="8" name="TextBox 8">
              <a:extLst>
                <a:ext uri="{FF2B5EF4-FFF2-40B4-BE49-F238E27FC236}">
                  <a16:creationId xmlns:a16="http://schemas.microsoft.com/office/drawing/2014/main" id="{14964A9E-FE44-6212-D7E3-E5E7AC3DF67C}"/>
                </a:ext>
              </a:extLst>
            </p:cNvPr>
            <p:cNvSpPr txBox="1"/>
            <p:nvPr/>
          </p:nvSpPr>
          <p:spPr>
            <a:xfrm>
              <a:off x="1147904" y="2491438"/>
              <a:ext cx="663951" cy="740560"/>
            </a:xfrm>
            <a:prstGeom prst="rect">
              <a:avLst/>
            </a:prstGeom>
          </p:spPr>
          <p:txBody>
            <a:bodyPr lIns="50800" tIns="50800" rIns="50800" bIns="50800" rtlCol="0" anchor="ctr"/>
            <a:lstStyle/>
            <a:p>
              <a:pPr marL="0" lvl="1" indent="0" algn="ctr">
                <a:lnSpc>
                  <a:spcPts val="5141"/>
                </a:lnSpc>
                <a:spcBef>
                  <a:spcPct val="0"/>
                </a:spcBef>
              </a:pPr>
              <a:endParaRPr sz="2400">
                <a:latin typeface="+mn-lt"/>
              </a:endParaRPr>
            </a:p>
          </p:txBody>
        </p:sp>
        <p:sp>
          <p:nvSpPr>
            <p:cNvPr id="9" name="Freeform 9">
              <a:extLst>
                <a:ext uri="{FF2B5EF4-FFF2-40B4-BE49-F238E27FC236}">
                  <a16:creationId xmlns:a16="http://schemas.microsoft.com/office/drawing/2014/main" id="{FF352047-5A69-0E0E-09E3-92306E32FE8D}"/>
                </a:ext>
              </a:extLst>
            </p:cNvPr>
            <p:cNvSpPr/>
            <p:nvPr/>
          </p:nvSpPr>
          <p:spPr>
            <a:xfrm>
              <a:off x="2902236" y="2350951"/>
              <a:ext cx="1370066" cy="1471750"/>
            </a:xfrm>
            <a:custGeom>
              <a:avLst/>
              <a:gdLst/>
              <a:ahLst/>
              <a:cxnLst/>
              <a:rect l="l" t="t" r="r" b="b"/>
              <a:pathLst>
                <a:path w="1468090" h="1577050">
                  <a:moveTo>
                    <a:pt x="0" y="0"/>
                  </a:moveTo>
                  <a:lnTo>
                    <a:pt x="1468091" y="0"/>
                  </a:lnTo>
                  <a:lnTo>
                    <a:pt x="1468091" y="1577051"/>
                  </a:lnTo>
                  <a:lnTo>
                    <a:pt x="0" y="15770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27">
              <a:extLst>
                <a:ext uri="{FF2B5EF4-FFF2-40B4-BE49-F238E27FC236}">
                  <a16:creationId xmlns:a16="http://schemas.microsoft.com/office/drawing/2014/main" id="{FBD164C7-C2B7-FDBA-FC3D-D705F0F2BAEE}"/>
                </a:ext>
              </a:extLst>
            </p:cNvPr>
            <p:cNvSpPr txBox="1"/>
            <p:nvPr/>
          </p:nvSpPr>
          <p:spPr>
            <a:xfrm>
              <a:off x="1713255" y="3993394"/>
              <a:ext cx="3739284" cy="1583510"/>
            </a:xfrm>
            <a:prstGeom prst="rect">
              <a:avLst/>
            </a:prstGeom>
          </p:spPr>
          <p:txBody>
            <a:bodyPr wrap="square" lIns="0" tIns="0" rIns="0" bIns="0" rtlCol="0" anchor="t">
              <a:spAutoFit/>
            </a:bodyPr>
            <a:lstStyle/>
            <a:p>
              <a:pPr algn="ctr">
                <a:lnSpc>
                  <a:spcPct val="150000"/>
                </a:lnSpc>
                <a:buClrTx/>
                <a:defRPr/>
              </a:pPr>
              <a:r>
                <a:rPr lang="en-US" sz="2400" dirty="0" err="1">
                  <a:solidFill>
                    <a:sysClr val="windowText" lastClr="000000"/>
                  </a:solidFill>
                  <a:latin typeface="+mn-lt"/>
                </a:rPr>
                <a:t>Lắng</a:t>
              </a:r>
              <a:r>
                <a:rPr lang="en-US" sz="2400" dirty="0">
                  <a:solidFill>
                    <a:sysClr val="windowText" lastClr="000000"/>
                  </a:solidFill>
                  <a:latin typeface="+mn-lt"/>
                </a:rPr>
                <a:t> </a:t>
              </a:r>
              <a:r>
                <a:rPr lang="en-US" sz="2400" dirty="0" err="1">
                  <a:solidFill>
                    <a:sysClr val="windowText" lastClr="000000"/>
                  </a:solidFill>
                  <a:latin typeface="+mn-lt"/>
                </a:rPr>
                <a:t>nghe</a:t>
              </a:r>
              <a:r>
                <a:rPr lang="en-US" sz="2400" dirty="0">
                  <a:solidFill>
                    <a:sysClr val="windowText" lastClr="000000"/>
                  </a:solidFill>
                  <a:latin typeface="+mn-lt"/>
                </a:rPr>
                <a:t> GV </a:t>
              </a:r>
              <a:r>
                <a:rPr lang="vi-VN" sz="2400" dirty="0">
                  <a:solidFill>
                    <a:sysClr val="windowText" lastClr="000000"/>
                  </a:solidFill>
                  <a:latin typeface="+mn-lt"/>
                </a:rPr>
                <a:t>nhận xét tiết học, khen ngợi, biểu dương những HS học tốt.</a:t>
              </a:r>
            </a:p>
          </p:txBody>
        </p:sp>
      </p:grpSp>
      <p:grpSp>
        <p:nvGrpSpPr>
          <p:cNvPr id="25" name="Group 24">
            <a:extLst>
              <a:ext uri="{FF2B5EF4-FFF2-40B4-BE49-F238E27FC236}">
                <a16:creationId xmlns:a16="http://schemas.microsoft.com/office/drawing/2014/main" id="{B2C9B1C1-A9DE-3C22-CAC5-466832CF6191}"/>
              </a:ext>
            </a:extLst>
          </p:cNvPr>
          <p:cNvGrpSpPr/>
          <p:nvPr/>
        </p:nvGrpSpPr>
        <p:grpSpPr>
          <a:xfrm>
            <a:off x="6084355" y="1953698"/>
            <a:ext cx="4393105" cy="4248243"/>
            <a:chOff x="6307588" y="1947794"/>
            <a:chExt cx="4393105" cy="4248243"/>
          </a:xfrm>
        </p:grpSpPr>
        <p:sp>
          <p:nvSpPr>
            <p:cNvPr id="23" name="Rounded Rectangle 22">
              <a:extLst>
                <a:ext uri="{FF2B5EF4-FFF2-40B4-BE49-F238E27FC236}">
                  <a16:creationId xmlns:a16="http://schemas.microsoft.com/office/drawing/2014/main" id="{94FDF6B1-B85E-BB5E-49F7-513B4BA03F79}"/>
                </a:ext>
              </a:extLst>
            </p:cNvPr>
            <p:cNvSpPr/>
            <p:nvPr/>
          </p:nvSpPr>
          <p:spPr>
            <a:xfrm>
              <a:off x="6740693" y="2072893"/>
              <a:ext cx="3960000" cy="4009854"/>
            </a:xfrm>
            <a:prstGeom prst="roundRect">
              <a:avLst>
                <a:gd name="adj" fmla="val 3399"/>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2" name="TextBox 12">
              <a:extLst>
                <a:ext uri="{FF2B5EF4-FFF2-40B4-BE49-F238E27FC236}">
                  <a16:creationId xmlns:a16="http://schemas.microsoft.com/office/drawing/2014/main" id="{E2B043C0-E898-BE8D-60D2-E509596CC2FB}"/>
                </a:ext>
              </a:extLst>
            </p:cNvPr>
            <p:cNvSpPr txBox="1"/>
            <p:nvPr/>
          </p:nvSpPr>
          <p:spPr>
            <a:xfrm>
              <a:off x="6721691" y="1947794"/>
              <a:ext cx="3283874" cy="4248243"/>
            </a:xfrm>
            <a:prstGeom prst="rect">
              <a:avLst/>
            </a:prstGeom>
          </p:spPr>
          <p:txBody>
            <a:bodyPr lIns="50800" tIns="50800" rIns="50800" bIns="50800" rtlCol="0" anchor="ctr"/>
            <a:lstStyle/>
            <a:p>
              <a:pPr algn="ctr">
                <a:lnSpc>
                  <a:spcPts val="3210"/>
                </a:lnSpc>
              </a:pPr>
              <a:endParaRPr sz="2400">
                <a:latin typeface="+mn-lt"/>
              </a:endParaRPr>
            </a:p>
          </p:txBody>
        </p:sp>
        <p:sp>
          <p:nvSpPr>
            <p:cNvPr id="15" name="TextBox 15">
              <a:extLst>
                <a:ext uri="{FF2B5EF4-FFF2-40B4-BE49-F238E27FC236}">
                  <a16:creationId xmlns:a16="http://schemas.microsoft.com/office/drawing/2014/main" id="{983729A8-9086-BC87-7BCE-CE147BBBFFC0}"/>
                </a:ext>
              </a:extLst>
            </p:cNvPr>
            <p:cNvSpPr txBox="1"/>
            <p:nvPr/>
          </p:nvSpPr>
          <p:spPr>
            <a:xfrm>
              <a:off x="6307588" y="2366338"/>
              <a:ext cx="866210" cy="966158"/>
            </a:xfrm>
            <a:prstGeom prst="rect">
              <a:avLst/>
            </a:prstGeom>
          </p:spPr>
          <p:txBody>
            <a:bodyPr lIns="50800" tIns="50800" rIns="50800" bIns="50800" rtlCol="0" anchor="ctr"/>
            <a:lstStyle/>
            <a:p>
              <a:pPr marL="0" lvl="1" indent="0" algn="ctr">
                <a:lnSpc>
                  <a:spcPts val="5141"/>
                </a:lnSpc>
                <a:spcBef>
                  <a:spcPct val="0"/>
                </a:spcBef>
              </a:pPr>
              <a:endParaRPr sz="2400">
                <a:latin typeface="+mn-lt"/>
              </a:endParaRPr>
            </a:p>
          </p:txBody>
        </p:sp>
        <p:sp>
          <p:nvSpPr>
            <p:cNvPr id="16" name="Freeform 22">
              <a:extLst>
                <a:ext uri="{FF2B5EF4-FFF2-40B4-BE49-F238E27FC236}">
                  <a16:creationId xmlns:a16="http://schemas.microsoft.com/office/drawing/2014/main" id="{BC41D3FE-C46D-461C-F74D-A9E8BB2028DC}"/>
                </a:ext>
              </a:extLst>
            </p:cNvPr>
            <p:cNvSpPr/>
            <p:nvPr/>
          </p:nvSpPr>
          <p:spPr>
            <a:xfrm>
              <a:off x="8145267" y="2390219"/>
              <a:ext cx="1164773" cy="1426783"/>
            </a:xfrm>
            <a:custGeom>
              <a:avLst/>
              <a:gdLst/>
              <a:ahLst/>
              <a:cxnLst/>
              <a:rect l="l" t="t" r="r" b="b"/>
              <a:pathLst>
                <a:path w="1287446" h="1577050">
                  <a:moveTo>
                    <a:pt x="0" y="0"/>
                  </a:moveTo>
                  <a:lnTo>
                    <a:pt x="1287446" y="0"/>
                  </a:lnTo>
                  <a:lnTo>
                    <a:pt x="1287446" y="1577051"/>
                  </a:lnTo>
                  <a:lnTo>
                    <a:pt x="0" y="15770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29">
              <a:extLst>
                <a:ext uri="{FF2B5EF4-FFF2-40B4-BE49-F238E27FC236}">
                  <a16:creationId xmlns:a16="http://schemas.microsoft.com/office/drawing/2014/main" id="{9F29F67B-7233-294E-EBAA-3A27D3881922}"/>
                </a:ext>
              </a:extLst>
            </p:cNvPr>
            <p:cNvSpPr txBox="1"/>
            <p:nvPr/>
          </p:nvSpPr>
          <p:spPr>
            <a:xfrm>
              <a:off x="6991532" y="4071915"/>
              <a:ext cx="3472241" cy="1590051"/>
            </a:xfrm>
            <a:prstGeom prst="rect">
              <a:avLst/>
            </a:prstGeom>
          </p:spPr>
          <p:txBody>
            <a:bodyPr wrap="square" lIns="0" tIns="0" rIns="0" bIns="0" rtlCol="0" anchor="t">
              <a:spAutoFit/>
            </a:bodyPr>
            <a:lstStyle/>
            <a:p>
              <a:pPr algn="ctr">
                <a:lnSpc>
                  <a:spcPct val="150000"/>
                </a:lnSpc>
                <a:buClrTx/>
                <a:defRPr/>
              </a:pPr>
              <a:r>
                <a:rPr lang="vi-VN" sz="2400" dirty="0">
                  <a:solidFill>
                    <a:sysClr val="windowText" lastClr="000000"/>
                  </a:solidFill>
                  <a:latin typeface="+mn-lt"/>
                </a:rPr>
                <a:t>Chuẩn bị tiết </a:t>
              </a:r>
              <a:r>
                <a:rPr lang="vi-VN" sz="2400" b="1" dirty="0">
                  <a:solidFill>
                    <a:sysClr val="windowText" lastClr="000000"/>
                  </a:solidFill>
                  <a:latin typeface="+mn-lt"/>
                </a:rPr>
                <a:t>Góc sáng tạo: Chúng mình thật đáng yêu.</a:t>
              </a:r>
            </a:p>
          </p:txBody>
        </p:sp>
      </p:grpSp>
    </p:spTree>
    <p:extLst>
      <p:ext uri="{BB962C8B-B14F-4D97-AF65-F5344CB8AC3E}">
        <p14:creationId xmlns:p14="http://schemas.microsoft.com/office/powerpoint/2010/main" val="33476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5328213-8724-2A00-D07B-446011F0ABA1}"/>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3566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839;p31">
            <a:extLst>
              <a:ext uri="{FF2B5EF4-FFF2-40B4-BE49-F238E27FC236}">
                <a16:creationId xmlns:a16="http://schemas.microsoft.com/office/drawing/2014/main" id="{F226301C-3CB5-EAF1-B114-AE7E9904E44F}"/>
              </a:ext>
            </a:extLst>
          </p:cNvPr>
          <p:cNvGrpSpPr/>
          <p:nvPr/>
        </p:nvGrpSpPr>
        <p:grpSpPr>
          <a:xfrm flipH="1">
            <a:off x="187996" y="2140742"/>
            <a:ext cx="5421751" cy="4978362"/>
            <a:chOff x="-256723" y="1152190"/>
            <a:chExt cx="4595760" cy="4219920"/>
          </a:xfrm>
        </p:grpSpPr>
        <p:grpSp>
          <p:nvGrpSpPr>
            <p:cNvPr id="3" name="Google Shape;840;p31">
              <a:extLst>
                <a:ext uri="{FF2B5EF4-FFF2-40B4-BE49-F238E27FC236}">
                  <a16:creationId xmlns:a16="http://schemas.microsoft.com/office/drawing/2014/main" id="{54EE5D4D-498C-3309-AF73-2698570F3099}"/>
                </a:ext>
              </a:extLst>
            </p:cNvPr>
            <p:cNvGrpSpPr/>
            <p:nvPr/>
          </p:nvGrpSpPr>
          <p:grpSpPr>
            <a:xfrm>
              <a:off x="-256723" y="1152190"/>
              <a:ext cx="4595760" cy="4219920"/>
              <a:chOff x="-256723" y="1152190"/>
              <a:chExt cx="4595760" cy="4219920"/>
            </a:xfrm>
          </p:grpSpPr>
          <p:sp>
            <p:nvSpPr>
              <p:cNvPr id="5" name="Google Shape;841;p31">
                <a:extLst>
                  <a:ext uri="{FF2B5EF4-FFF2-40B4-BE49-F238E27FC236}">
                    <a16:creationId xmlns:a16="http://schemas.microsoft.com/office/drawing/2014/main" id="{0EEB11AE-F3CC-996B-87DE-29B687DF9CF6}"/>
                  </a:ext>
                </a:extLst>
              </p:cNvPr>
              <p:cNvSpPr/>
              <p:nvPr/>
            </p:nvSpPr>
            <p:spPr>
              <a:xfrm>
                <a:off x="2074277" y="3986110"/>
                <a:ext cx="1535040" cy="1196640"/>
              </a:xfrm>
              <a:custGeom>
                <a:avLst/>
                <a:gdLst/>
                <a:ahLst/>
                <a:cxnLst/>
                <a:rect l="l" t="t" r="r" b="b"/>
                <a:pathLst>
                  <a:path w="4264" h="3324" extrusionOk="0">
                    <a:moveTo>
                      <a:pt x="1811" y="3324"/>
                    </a:moveTo>
                    <a:lnTo>
                      <a:pt x="1821" y="2085"/>
                    </a:lnTo>
                    <a:lnTo>
                      <a:pt x="2318" y="3324"/>
                    </a:lnTo>
                    <a:lnTo>
                      <a:pt x="4264" y="3324"/>
                    </a:lnTo>
                    <a:lnTo>
                      <a:pt x="3671" y="281"/>
                    </a:lnTo>
                    <a:lnTo>
                      <a:pt x="177" y="0"/>
                    </a:lnTo>
                    <a:lnTo>
                      <a:pt x="0" y="3324"/>
                    </a:lnTo>
                    <a:lnTo>
                      <a:pt x="1811" y="3324"/>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6" name="Google Shape;842;p31">
                <a:extLst>
                  <a:ext uri="{FF2B5EF4-FFF2-40B4-BE49-F238E27FC236}">
                    <a16:creationId xmlns:a16="http://schemas.microsoft.com/office/drawing/2014/main" id="{37620E29-4A9D-E6E6-2728-ABCDB406C795}"/>
                  </a:ext>
                </a:extLst>
              </p:cNvPr>
              <p:cNvSpPr/>
              <p:nvPr/>
            </p:nvSpPr>
            <p:spPr>
              <a:xfrm>
                <a:off x="2345357" y="4000510"/>
                <a:ext cx="600480" cy="629640"/>
              </a:xfrm>
              <a:custGeom>
                <a:avLst/>
                <a:gdLst/>
                <a:ahLst/>
                <a:cxnLst/>
                <a:rect l="l" t="t" r="r" b="b"/>
                <a:pathLst>
                  <a:path w="1668" h="1749" extrusionOk="0">
                    <a:moveTo>
                      <a:pt x="1668" y="1717"/>
                    </a:moveTo>
                    <a:cubicBezTo>
                      <a:pt x="1094" y="1734"/>
                      <a:pt x="469" y="1772"/>
                      <a:pt x="55" y="1731"/>
                    </a:cubicBezTo>
                    <a:cubicBezTo>
                      <a:pt x="38" y="1434"/>
                      <a:pt x="31" y="610"/>
                      <a:pt x="0" y="0"/>
                    </a:cubicBezTo>
                    <a:cubicBezTo>
                      <a:pt x="343" y="25"/>
                      <a:pt x="974" y="67"/>
                      <a:pt x="1480" y="71"/>
                    </a:cubicBezTo>
                    <a:cubicBezTo>
                      <a:pt x="1520" y="659"/>
                      <a:pt x="1635" y="1423"/>
                      <a:pt x="1668" y="1717"/>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7" name="Google Shape;843;p31">
                <a:extLst>
                  <a:ext uri="{FF2B5EF4-FFF2-40B4-BE49-F238E27FC236}">
                    <a16:creationId xmlns:a16="http://schemas.microsoft.com/office/drawing/2014/main" id="{25F36F24-CC84-026A-7648-BA7EAE2EB340}"/>
                  </a:ext>
                </a:extLst>
              </p:cNvPr>
              <p:cNvSpPr/>
              <p:nvPr/>
            </p:nvSpPr>
            <p:spPr>
              <a:xfrm>
                <a:off x="2691317" y="3965590"/>
                <a:ext cx="536760" cy="1217160"/>
              </a:xfrm>
              <a:custGeom>
                <a:avLst/>
                <a:gdLst/>
                <a:ahLst/>
                <a:cxnLst/>
                <a:rect l="l" t="t" r="r" b="b"/>
                <a:pathLst>
                  <a:path w="1491" h="3381" extrusionOk="0">
                    <a:moveTo>
                      <a:pt x="874" y="3381"/>
                    </a:moveTo>
                    <a:lnTo>
                      <a:pt x="907" y="3381"/>
                    </a:lnTo>
                    <a:lnTo>
                      <a:pt x="38" y="36"/>
                    </a:lnTo>
                    <a:lnTo>
                      <a:pt x="705" y="204"/>
                    </a:lnTo>
                    <a:lnTo>
                      <a:pt x="1458" y="3381"/>
                    </a:lnTo>
                    <a:lnTo>
                      <a:pt x="1491" y="3381"/>
                    </a:lnTo>
                    <a:lnTo>
                      <a:pt x="734" y="190"/>
                    </a:lnTo>
                    <a:cubicBezTo>
                      <a:pt x="733" y="184"/>
                      <a:pt x="728" y="179"/>
                      <a:pt x="722" y="178"/>
                    </a:cubicBezTo>
                    <a:lnTo>
                      <a:pt x="20" y="1"/>
                    </a:lnTo>
                    <a:cubicBezTo>
                      <a:pt x="14" y="-1"/>
                      <a:pt x="9" y="1"/>
                      <a:pt x="5" y="4"/>
                    </a:cubicBezTo>
                    <a:cubicBezTo>
                      <a:pt x="1" y="8"/>
                      <a:pt x="-1" y="13"/>
                      <a:pt x="0" y="18"/>
                    </a:cubicBezTo>
                    <a:lnTo>
                      <a:pt x="874" y="338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8" name="Google Shape;844;p31">
                <a:extLst>
                  <a:ext uri="{FF2B5EF4-FFF2-40B4-BE49-F238E27FC236}">
                    <a16:creationId xmlns:a16="http://schemas.microsoft.com/office/drawing/2014/main" id="{C0BFB48E-B4FC-BE7C-68D8-69B792F4D885}"/>
                  </a:ext>
                </a:extLst>
              </p:cNvPr>
              <p:cNvSpPr/>
              <p:nvPr/>
            </p:nvSpPr>
            <p:spPr>
              <a:xfrm>
                <a:off x="3144197" y="3990070"/>
                <a:ext cx="304560" cy="1192680"/>
              </a:xfrm>
              <a:custGeom>
                <a:avLst/>
                <a:gdLst/>
                <a:ahLst/>
                <a:cxnLst/>
                <a:rect l="l" t="t" r="r" b="b"/>
                <a:pathLst>
                  <a:path w="846" h="3313" extrusionOk="0">
                    <a:moveTo>
                      <a:pt x="814" y="3313"/>
                    </a:moveTo>
                    <a:lnTo>
                      <a:pt x="846" y="3313"/>
                    </a:lnTo>
                    <a:lnTo>
                      <a:pt x="32" y="12"/>
                    </a:lnTo>
                    <a:cubicBezTo>
                      <a:pt x="30" y="4"/>
                      <a:pt x="21" y="-1"/>
                      <a:pt x="13" y="1"/>
                    </a:cubicBezTo>
                    <a:cubicBezTo>
                      <a:pt x="4" y="3"/>
                      <a:pt x="-1" y="11"/>
                      <a:pt x="1" y="19"/>
                    </a:cubicBezTo>
                    <a:lnTo>
                      <a:pt x="814" y="3313"/>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9" name="Google Shape;845;p31">
                <a:extLst>
                  <a:ext uri="{FF2B5EF4-FFF2-40B4-BE49-F238E27FC236}">
                    <a16:creationId xmlns:a16="http://schemas.microsoft.com/office/drawing/2014/main" id="{915B3B6F-0D26-B03E-0CCB-FA1409AD376D}"/>
                  </a:ext>
                </a:extLst>
              </p:cNvPr>
              <p:cNvSpPr/>
              <p:nvPr/>
            </p:nvSpPr>
            <p:spPr>
              <a:xfrm>
                <a:off x="2167877" y="4509190"/>
                <a:ext cx="37800" cy="673560"/>
              </a:xfrm>
              <a:custGeom>
                <a:avLst/>
                <a:gdLst/>
                <a:ahLst/>
                <a:cxnLst/>
                <a:rect l="l" t="t" r="r" b="b"/>
                <a:pathLst>
                  <a:path w="105" h="1871" extrusionOk="0">
                    <a:moveTo>
                      <a:pt x="32" y="1871"/>
                    </a:moveTo>
                    <a:lnTo>
                      <a:pt x="105" y="15"/>
                    </a:lnTo>
                    <a:cubicBezTo>
                      <a:pt x="106" y="7"/>
                      <a:pt x="98" y="0"/>
                      <a:pt x="90" y="0"/>
                    </a:cubicBezTo>
                    <a:cubicBezTo>
                      <a:pt x="79" y="-1"/>
                      <a:pt x="74" y="6"/>
                      <a:pt x="73" y="14"/>
                    </a:cubicBezTo>
                    <a:lnTo>
                      <a:pt x="0" y="1871"/>
                    </a:lnTo>
                    <a:lnTo>
                      <a:pt x="32" y="1871"/>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0" name="Google Shape;846;p31">
                <a:extLst>
                  <a:ext uri="{FF2B5EF4-FFF2-40B4-BE49-F238E27FC236}">
                    <a16:creationId xmlns:a16="http://schemas.microsoft.com/office/drawing/2014/main" id="{D767AAEC-180F-8D04-1D49-76EA37CFF2E1}"/>
                  </a:ext>
                </a:extLst>
              </p:cNvPr>
              <p:cNvSpPr/>
              <p:nvPr/>
            </p:nvSpPr>
            <p:spPr>
              <a:xfrm>
                <a:off x="2376317" y="3931030"/>
                <a:ext cx="210600" cy="1251720"/>
              </a:xfrm>
              <a:custGeom>
                <a:avLst/>
                <a:gdLst/>
                <a:ahLst/>
                <a:cxnLst/>
                <a:rect l="l" t="t" r="r" b="b"/>
                <a:pathLst>
                  <a:path w="585" h="3477" extrusionOk="0">
                    <a:moveTo>
                      <a:pt x="32" y="3477"/>
                    </a:moveTo>
                    <a:lnTo>
                      <a:pt x="58" y="30"/>
                    </a:lnTo>
                    <a:lnTo>
                      <a:pt x="553" y="30"/>
                    </a:lnTo>
                    <a:lnTo>
                      <a:pt x="540" y="3477"/>
                    </a:lnTo>
                    <a:lnTo>
                      <a:pt x="572" y="3477"/>
                    </a:lnTo>
                    <a:lnTo>
                      <a:pt x="585" y="15"/>
                    </a:lnTo>
                    <a:cubicBezTo>
                      <a:pt x="585" y="12"/>
                      <a:pt x="583" y="8"/>
                      <a:pt x="580" y="5"/>
                    </a:cubicBezTo>
                    <a:cubicBezTo>
                      <a:pt x="577" y="2"/>
                      <a:pt x="573" y="0"/>
                      <a:pt x="569" y="0"/>
                    </a:cubicBezTo>
                    <a:lnTo>
                      <a:pt x="42" y="0"/>
                    </a:lnTo>
                    <a:cubicBezTo>
                      <a:pt x="33" y="0"/>
                      <a:pt x="26" y="7"/>
                      <a:pt x="26" y="15"/>
                    </a:cubicBezTo>
                    <a:lnTo>
                      <a:pt x="0" y="3477"/>
                    </a:lnTo>
                    <a:lnTo>
                      <a:pt x="32" y="34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11" name="Google Shape;847;p31">
                <a:extLst>
                  <a:ext uri="{FF2B5EF4-FFF2-40B4-BE49-F238E27FC236}">
                    <a16:creationId xmlns:a16="http://schemas.microsoft.com/office/drawing/2014/main" id="{896495EA-6D18-DD4F-68B6-36A9576FB8C6}"/>
                  </a:ext>
                </a:extLst>
              </p:cNvPr>
              <p:cNvSpPr/>
              <p:nvPr/>
            </p:nvSpPr>
            <p:spPr>
              <a:xfrm>
                <a:off x="985277" y="2713150"/>
                <a:ext cx="1545120" cy="928080"/>
              </a:xfrm>
              <a:custGeom>
                <a:avLst/>
                <a:gdLst/>
                <a:ahLst/>
                <a:cxnLst/>
                <a:rect l="l" t="t" r="r" b="b"/>
                <a:pathLst>
                  <a:path w="4292" h="2578" extrusionOk="0">
                    <a:moveTo>
                      <a:pt x="4292" y="61"/>
                    </a:moveTo>
                    <a:lnTo>
                      <a:pt x="4200" y="21"/>
                    </a:lnTo>
                    <a:cubicBezTo>
                      <a:pt x="3779" y="-1"/>
                      <a:pt x="3091" y="-37"/>
                      <a:pt x="2700" y="107"/>
                    </a:cubicBezTo>
                    <a:cubicBezTo>
                      <a:pt x="1765" y="452"/>
                      <a:pt x="51" y="847"/>
                      <a:pt x="9" y="847"/>
                    </a:cubicBezTo>
                    <a:cubicBezTo>
                      <a:pt x="-48" y="847"/>
                      <a:pt x="183" y="2578"/>
                      <a:pt x="183" y="2578"/>
                    </a:cubicBezTo>
                    <a:lnTo>
                      <a:pt x="3165" y="2025"/>
                    </a:lnTo>
                    <a:lnTo>
                      <a:pt x="4292" y="61"/>
                    </a:ln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2" name="Google Shape;848;p31">
                <a:extLst>
                  <a:ext uri="{FF2B5EF4-FFF2-40B4-BE49-F238E27FC236}">
                    <a16:creationId xmlns:a16="http://schemas.microsoft.com/office/drawing/2014/main" id="{181CF472-8093-0731-C13E-7BF80BBF14A8}"/>
                  </a:ext>
                </a:extLst>
              </p:cNvPr>
              <p:cNvSpPr/>
              <p:nvPr/>
            </p:nvSpPr>
            <p:spPr>
              <a:xfrm>
                <a:off x="2067797" y="2724670"/>
                <a:ext cx="358560" cy="1798200"/>
              </a:xfrm>
              <a:custGeom>
                <a:avLst/>
                <a:gdLst/>
                <a:ahLst/>
                <a:cxnLst/>
                <a:rect l="l" t="t" r="r" b="b"/>
                <a:pathLst>
                  <a:path w="996" h="4995" extrusionOk="0">
                    <a:moveTo>
                      <a:pt x="834" y="1727"/>
                    </a:moveTo>
                    <a:cubicBezTo>
                      <a:pt x="890" y="2850"/>
                      <a:pt x="825" y="4361"/>
                      <a:pt x="861" y="4995"/>
                    </a:cubicBezTo>
                    <a:cubicBezTo>
                      <a:pt x="352" y="4944"/>
                      <a:pt x="25" y="4880"/>
                      <a:pt x="25" y="4880"/>
                    </a:cubicBezTo>
                    <a:lnTo>
                      <a:pt x="0" y="729"/>
                    </a:lnTo>
                    <a:cubicBezTo>
                      <a:pt x="0" y="729"/>
                      <a:pt x="-50" y="122"/>
                      <a:pt x="891" y="9"/>
                    </a:cubicBezTo>
                    <a:cubicBezTo>
                      <a:pt x="921" y="5"/>
                      <a:pt x="952" y="2"/>
                      <a:pt x="983" y="0"/>
                    </a:cubicBezTo>
                    <a:cubicBezTo>
                      <a:pt x="1056" y="289"/>
                      <a:pt x="792" y="897"/>
                      <a:pt x="834" y="1727"/>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13" name="Google Shape;849;p31">
                <a:extLst>
                  <a:ext uri="{FF2B5EF4-FFF2-40B4-BE49-F238E27FC236}">
                    <a16:creationId xmlns:a16="http://schemas.microsoft.com/office/drawing/2014/main" id="{C080BBF0-0A7D-24CD-2933-07A06FA8DC68}"/>
                  </a:ext>
                </a:extLst>
              </p:cNvPr>
              <p:cNvSpPr/>
              <p:nvPr/>
            </p:nvSpPr>
            <p:spPr>
              <a:xfrm>
                <a:off x="2333477" y="2705230"/>
                <a:ext cx="738360" cy="1839960"/>
              </a:xfrm>
              <a:custGeom>
                <a:avLst/>
                <a:gdLst/>
                <a:ahLst/>
                <a:cxnLst/>
                <a:rect l="l" t="t" r="r" b="b"/>
                <a:pathLst>
                  <a:path w="2051" h="5111" extrusionOk="0">
                    <a:moveTo>
                      <a:pt x="1513" y="3669"/>
                    </a:moveTo>
                    <a:cubicBezTo>
                      <a:pt x="1553" y="4257"/>
                      <a:pt x="1613" y="4813"/>
                      <a:pt x="1645" y="5107"/>
                    </a:cubicBezTo>
                    <a:cubicBezTo>
                      <a:pt x="1071" y="5124"/>
                      <a:pt x="537" y="5091"/>
                      <a:pt x="123" y="5049"/>
                    </a:cubicBezTo>
                    <a:cubicBezTo>
                      <a:pt x="106" y="4753"/>
                      <a:pt x="63" y="4208"/>
                      <a:pt x="33" y="3598"/>
                    </a:cubicBezTo>
                    <a:cubicBezTo>
                      <a:pt x="-2" y="2902"/>
                      <a:pt x="-20" y="2121"/>
                      <a:pt x="35" y="1525"/>
                    </a:cubicBezTo>
                    <a:cubicBezTo>
                      <a:pt x="111" y="686"/>
                      <a:pt x="291" y="319"/>
                      <a:pt x="218" y="30"/>
                    </a:cubicBezTo>
                    <a:cubicBezTo>
                      <a:pt x="936" y="-84"/>
                      <a:pt x="1458" y="147"/>
                      <a:pt x="2051" y="281"/>
                    </a:cubicBezTo>
                    <a:cubicBezTo>
                      <a:pt x="1805" y="697"/>
                      <a:pt x="1528" y="1365"/>
                      <a:pt x="1480" y="2215"/>
                    </a:cubicBezTo>
                    <a:cubicBezTo>
                      <a:pt x="1457" y="2624"/>
                      <a:pt x="1478" y="3159"/>
                      <a:pt x="1513" y="366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sp>
            <p:nvSpPr>
              <p:cNvPr id="14" name="Google Shape;850;p31">
                <a:extLst>
                  <a:ext uri="{FF2B5EF4-FFF2-40B4-BE49-F238E27FC236}">
                    <a16:creationId xmlns:a16="http://schemas.microsoft.com/office/drawing/2014/main" id="{FBA0A647-30D6-EBC7-A7A6-6A0EC4025250}"/>
                  </a:ext>
                </a:extLst>
              </p:cNvPr>
              <p:cNvSpPr/>
              <p:nvPr/>
            </p:nvSpPr>
            <p:spPr>
              <a:xfrm>
                <a:off x="2556317" y="2697310"/>
                <a:ext cx="307080" cy="112680"/>
              </a:xfrm>
              <a:custGeom>
                <a:avLst/>
                <a:gdLst/>
                <a:ahLst/>
                <a:cxnLst/>
                <a:rect l="l" t="t" r="r" b="b"/>
                <a:pathLst>
                  <a:path w="853" h="313" extrusionOk="0">
                    <a:moveTo>
                      <a:pt x="853" y="197"/>
                    </a:moveTo>
                    <a:cubicBezTo>
                      <a:pt x="852" y="202"/>
                      <a:pt x="851" y="207"/>
                      <a:pt x="849" y="212"/>
                    </a:cubicBezTo>
                    <a:cubicBezTo>
                      <a:pt x="820" y="286"/>
                      <a:pt x="631" y="328"/>
                      <a:pt x="411" y="307"/>
                    </a:cubicBezTo>
                    <a:cubicBezTo>
                      <a:pt x="185" y="286"/>
                      <a:pt x="7" y="207"/>
                      <a:pt x="1" y="127"/>
                    </a:cubicBezTo>
                    <a:cubicBezTo>
                      <a:pt x="0" y="123"/>
                      <a:pt x="0" y="120"/>
                      <a:pt x="1" y="116"/>
                    </a:cubicBezTo>
                    <a:cubicBezTo>
                      <a:pt x="2" y="108"/>
                      <a:pt x="4" y="99"/>
                      <a:pt x="10" y="91"/>
                    </a:cubicBezTo>
                    <a:lnTo>
                      <a:pt x="10" y="91"/>
                    </a:lnTo>
                    <a:cubicBezTo>
                      <a:pt x="51" y="24"/>
                      <a:pt x="232" y="-14"/>
                      <a:pt x="443" y="6"/>
                    </a:cubicBezTo>
                    <a:cubicBezTo>
                      <a:pt x="661" y="26"/>
                      <a:pt x="834" y="101"/>
                      <a:pt x="851" y="178"/>
                    </a:cubicBezTo>
                    <a:cubicBezTo>
                      <a:pt x="853" y="185"/>
                      <a:pt x="853" y="191"/>
                      <a:pt x="853" y="197"/>
                    </a:cubicBezTo>
                    <a:close/>
                  </a:path>
                </a:pathLst>
              </a:custGeom>
              <a:solidFill>
                <a:srgbClr val="FF9C9C"/>
              </a:solidFill>
              <a:ln>
                <a:noFill/>
              </a:ln>
            </p:spPr>
            <p:txBody>
              <a:bodyPr spcFirstLastPara="1" wrap="square" lIns="113389" tIns="56694" rIns="113389" bIns="56694" anchor="ctr" anchorCtr="1">
                <a:noAutofit/>
              </a:bodyPr>
              <a:lstStyle/>
              <a:p>
                <a:endParaRPr sz="2268"/>
              </a:p>
            </p:txBody>
          </p:sp>
          <p:sp>
            <p:nvSpPr>
              <p:cNvPr id="15" name="Google Shape;851;p31">
                <a:extLst>
                  <a:ext uri="{FF2B5EF4-FFF2-40B4-BE49-F238E27FC236}">
                    <a16:creationId xmlns:a16="http://schemas.microsoft.com/office/drawing/2014/main" id="{66AE0265-9AB5-7669-2197-D18A4E52B43F}"/>
                  </a:ext>
                </a:extLst>
              </p:cNvPr>
              <p:cNvSpPr/>
              <p:nvPr/>
            </p:nvSpPr>
            <p:spPr>
              <a:xfrm>
                <a:off x="2144837" y="3097630"/>
                <a:ext cx="47160" cy="163440"/>
              </a:xfrm>
              <a:custGeom>
                <a:avLst/>
                <a:gdLst/>
                <a:ahLst/>
                <a:cxnLst/>
                <a:rect l="l" t="t" r="r" b="b"/>
                <a:pathLst>
                  <a:path w="131" h="454" extrusionOk="0">
                    <a:moveTo>
                      <a:pt x="115" y="454"/>
                    </a:moveTo>
                    <a:lnTo>
                      <a:pt x="114" y="454"/>
                    </a:lnTo>
                    <a:cubicBezTo>
                      <a:pt x="105" y="454"/>
                      <a:pt x="99" y="447"/>
                      <a:pt x="99" y="439"/>
                    </a:cubicBezTo>
                    <a:cubicBezTo>
                      <a:pt x="99" y="436"/>
                      <a:pt x="112" y="150"/>
                      <a:pt x="3" y="24"/>
                    </a:cubicBezTo>
                    <a:cubicBezTo>
                      <a:pt x="-2" y="18"/>
                      <a:pt x="-1" y="9"/>
                      <a:pt x="6" y="3"/>
                    </a:cubicBezTo>
                    <a:cubicBezTo>
                      <a:pt x="13" y="-2"/>
                      <a:pt x="23" y="-1"/>
                      <a:pt x="29" y="6"/>
                    </a:cubicBezTo>
                    <a:cubicBezTo>
                      <a:pt x="144" y="141"/>
                      <a:pt x="132" y="428"/>
                      <a:pt x="131" y="440"/>
                    </a:cubicBezTo>
                    <a:cubicBezTo>
                      <a:pt x="131" y="448"/>
                      <a:pt x="123" y="454"/>
                      <a:pt x="115" y="454"/>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6" name="Google Shape;852;p31">
                <a:extLst>
                  <a:ext uri="{FF2B5EF4-FFF2-40B4-BE49-F238E27FC236}">
                    <a16:creationId xmlns:a16="http://schemas.microsoft.com/office/drawing/2014/main" id="{6DF278F0-6768-67F9-0704-0371573F821A}"/>
                  </a:ext>
                </a:extLst>
              </p:cNvPr>
              <p:cNvSpPr/>
              <p:nvPr/>
            </p:nvSpPr>
            <p:spPr>
              <a:xfrm>
                <a:off x="2798237" y="3059110"/>
                <a:ext cx="164520" cy="134280"/>
              </a:xfrm>
              <a:custGeom>
                <a:avLst/>
                <a:gdLst/>
                <a:ahLst/>
                <a:cxnLst/>
                <a:rect l="l" t="t" r="r" b="b"/>
                <a:pathLst>
                  <a:path w="457" h="373" extrusionOk="0">
                    <a:moveTo>
                      <a:pt x="44" y="343"/>
                    </a:moveTo>
                    <a:lnTo>
                      <a:pt x="413" y="343"/>
                    </a:lnTo>
                    <a:lnTo>
                      <a:pt x="229" y="45"/>
                    </a:lnTo>
                    <a:lnTo>
                      <a:pt x="44" y="343"/>
                    </a:lnTo>
                    <a:moveTo>
                      <a:pt x="441" y="373"/>
                    </a:moveTo>
                    <a:lnTo>
                      <a:pt x="17" y="373"/>
                    </a:lnTo>
                    <a:cubicBezTo>
                      <a:pt x="11" y="373"/>
                      <a:pt x="5" y="370"/>
                      <a:pt x="3" y="365"/>
                    </a:cubicBezTo>
                    <a:cubicBezTo>
                      <a:pt x="0" y="361"/>
                      <a:pt x="0" y="355"/>
                      <a:pt x="3" y="350"/>
                    </a:cubicBezTo>
                    <a:lnTo>
                      <a:pt x="215" y="7"/>
                    </a:lnTo>
                    <a:cubicBezTo>
                      <a:pt x="220" y="-2"/>
                      <a:pt x="236" y="-2"/>
                      <a:pt x="243" y="7"/>
                    </a:cubicBezTo>
                    <a:lnTo>
                      <a:pt x="455" y="350"/>
                    </a:lnTo>
                    <a:cubicBezTo>
                      <a:pt x="457" y="355"/>
                      <a:pt x="457" y="361"/>
                      <a:pt x="455" y="365"/>
                    </a:cubicBezTo>
                    <a:cubicBezTo>
                      <a:pt x="452" y="370"/>
                      <a:pt x="446" y="373"/>
                      <a:pt x="441" y="373"/>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7" name="Google Shape;853;p31">
                <a:extLst>
                  <a:ext uri="{FF2B5EF4-FFF2-40B4-BE49-F238E27FC236}">
                    <a16:creationId xmlns:a16="http://schemas.microsoft.com/office/drawing/2014/main" id="{AC16A359-9815-7325-202D-1738F2AA9ADC}"/>
                  </a:ext>
                </a:extLst>
              </p:cNvPr>
              <p:cNvSpPr/>
              <p:nvPr/>
            </p:nvSpPr>
            <p:spPr>
              <a:xfrm>
                <a:off x="3674117" y="2059750"/>
                <a:ext cx="664920" cy="874080"/>
              </a:xfrm>
              <a:custGeom>
                <a:avLst/>
                <a:gdLst/>
                <a:ahLst/>
                <a:cxnLst/>
                <a:rect l="l" t="t" r="r" b="b"/>
                <a:pathLst>
                  <a:path w="1847" h="2428" extrusionOk="0">
                    <a:moveTo>
                      <a:pt x="238" y="1482"/>
                    </a:moveTo>
                    <a:lnTo>
                      <a:pt x="238" y="1482"/>
                    </a:lnTo>
                    <a:cubicBezTo>
                      <a:pt x="185" y="1272"/>
                      <a:pt x="201" y="1053"/>
                      <a:pt x="283" y="852"/>
                    </a:cubicBezTo>
                    <a:cubicBezTo>
                      <a:pt x="361" y="664"/>
                      <a:pt x="379" y="469"/>
                      <a:pt x="464" y="459"/>
                    </a:cubicBezTo>
                    <a:cubicBezTo>
                      <a:pt x="629" y="438"/>
                      <a:pt x="587" y="849"/>
                      <a:pt x="587" y="849"/>
                    </a:cubicBezTo>
                    <a:cubicBezTo>
                      <a:pt x="587" y="849"/>
                      <a:pt x="1055" y="19"/>
                      <a:pt x="1211" y="10"/>
                    </a:cubicBezTo>
                    <a:cubicBezTo>
                      <a:pt x="1395" y="-1"/>
                      <a:pt x="1133" y="554"/>
                      <a:pt x="1133" y="554"/>
                    </a:cubicBezTo>
                    <a:cubicBezTo>
                      <a:pt x="1133" y="554"/>
                      <a:pt x="1385" y="-51"/>
                      <a:pt x="1568" y="3"/>
                    </a:cubicBezTo>
                    <a:cubicBezTo>
                      <a:pt x="1720" y="48"/>
                      <a:pt x="1357" y="671"/>
                      <a:pt x="1357" y="671"/>
                    </a:cubicBezTo>
                    <a:cubicBezTo>
                      <a:pt x="1357" y="671"/>
                      <a:pt x="1646" y="141"/>
                      <a:pt x="1808" y="246"/>
                    </a:cubicBezTo>
                    <a:cubicBezTo>
                      <a:pt x="1937" y="330"/>
                      <a:pt x="1534" y="832"/>
                      <a:pt x="1534" y="832"/>
                    </a:cubicBezTo>
                    <a:cubicBezTo>
                      <a:pt x="1534" y="832"/>
                      <a:pt x="1783" y="573"/>
                      <a:pt x="1840" y="657"/>
                    </a:cubicBezTo>
                    <a:cubicBezTo>
                      <a:pt x="1909" y="759"/>
                      <a:pt x="1455" y="1537"/>
                      <a:pt x="1248" y="1736"/>
                    </a:cubicBezTo>
                    <a:cubicBezTo>
                      <a:pt x="1041" y="1935"/>
                      <a:pt x="897" y="2428"/>
                      <a:pt x="897" y="2428"/>
                    </a:cubicBezTo>
                    <a:lnTo>
                      <a:pt x="0" y="2079"/>
                    </a:lnTo>
                    <a:lnTo>
                      <a:pt x="238" y="1482"/>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18" name="Google Shape;854;p31">
                <a:extLst>
                  <a:ext uri="{FF2B5EF4-FFF2-40B4-BE49-F238E27FC236}">
                    <a16:creationId xmlns:a16="http://schemas.microsoft.com/office/drawing/2014/main" id="{48543559-DE7C-15DF-10D0-662892DBBED2}"/>
                  </a:ext>
                </a:extLst>
              </p:cNvPr>
              <p:cNvSpPr/>
              <p:nvPr/>
            </p:nvSpPr>
            <p:spPr>
              <a:xfrm>
                <a:off x="3879677" y="2360350"/>
                <a:ext cx="80280" cy="222120"/>
              </a:xfrm>
              <a:custGeom>
                <a:avLst/>
                <a:gdLst/>
                <a:ahLst/>
                <a:cxnLst/>
                <a:rect l="l" t="t" r="r" b="b"/>
                <a:pathLst>
                  <a:path w="223" h="617" extrusionOk="0">
                    <a:moveTo>
                      <a:pt x="186" y="617"/>
                    </a:moveTo>
                    <a:cubicBezTo>
                      <a:pt x="184" y="617"/>
                      <a:pt x="183" y="617"/>
                      <a:pt x="181" y="617"/>
                    </a:cubicBezTo>
                    <a:cubicBezTo>
                      <a:pt x="173" y="615"/>
                      <a:pt x="168" y="607"/>
                      <a:pt x="170" y="599"/>
                    </a:cubicBezTo>
                    <a:cubicBezTo>
                      <a:pt x="264" y="234"/>
                      <a:pt x="8" y="28"/>
                      <a:pt x="6" y="26"/>
                    </a:cubicBezTo>
                    <a:cubicBezTo>
                      <a:pt x="-1" y="21"/>
                      <a:pt x="-2" y="11"/>
                      <a:pt x="4" y="5"/>
                    </a:cubicBezTo>
                    <a:cubicBezTo>
                      <a:pt x="9" y="-2"/>
                      <a:pt x="20" y="-2"/>
                      <a:pt x="26" y="3"/>
                    </a:cubicBezTo>
                    <a:cubicBezTo>
                      <a:pt x="29" y="5"/>
                      <a:pt x="300" y="224"/>
                      <a:pt x="201" y="606"/>
                    </a:cubicBezTo>
                    <a:cubicBezTo>
                      <a:pt x="199" y="612"/>
                      <a:pt x="193" y="617"/>
                      <a:pt x="186" y="617"/>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19" name="Google Shape;855;p31">
                <a:extLst>
                  <a:ext uri="{FF2B5EF4-FFF2-40B4-BE49-F238E27FC236}">
                    <a16:creationId xmlns:a16="http://schemas.microsoft.com/office/drawing/2014/main" id="{8BF26D1C-E777-0191-5120-98D3D2591D02}"/>
                  </a:ext>
                </a:extLst>
              </p:cNvPr>
              <p:cNvSpPr/>
              <p:nvPr/>
            </p:nvSpPr>
            <p:spPr>
              <a:xfrm>
                <a:off x="4063277" y="2197630"/>
                <a:ext cx="50040" cy="90720"/>
              </a:xfrm>
              <a:custGeom>
                <a:avLst/>
                <a:gdLst/>
                <a:ahLst/>
                <a:cxnLst/>
                <a:rect l="l" t="t" r="r" b="b"/>
                <a:pathLst>
                  <a:path w="139" h="252" extrusionOk="0">
                    <a:moveTo>
                      <a:pt x="16" y="252"/>
                    </a:moveTo>
                    <a:cubicBezTo>
                      <a:pt x="14" y="252"/>
                      <a:pt x="12" y="252"/>
                      <a:pt x="10" y="251"/>
                    </a:cubicBezTo>
                    <a:cubicBezTo>
                      <a:pt x="1" y="248"/>
                      <a:pt x="-2" y="239"/>
                      <a:pt x="1" y="231"/>
                    </a:cubicBezTo>
                    <a:lnTo>
                      <a:pt x="108" y="9"/>
                    </a:lnTo>
                    <a:cubicBezTo>
                      <a:pt x="112" y="1"/>
                      <a:pt x="121" y="-2"/>
                      <a:pt x="129" y="1"/>
                    </a:cubicBezTo>
                    <a:cubicBezTo>
                      <a:pt x="137" y="4"/>
                      <a:pt x="141" y="13"/>
                      <a:pt x="137" y="21"/>
                    </a:cubicBezTo>
                    <a:lnTo>
                      <a:pt x="31" y="244"/>
                    </a:lnTo>
                    <a:cubicBezTo>
                      <a:pt x="28" y="249"/>
                      <a:pt x="22" y="252"/>
                      <a:pt x="16" y="252"/>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20" name="Google Shape;856;p31">
                <a:extLst>
                  <a:ext uri="{FF2B5EF4-FFF2-40B4-BE49-F238E27FC236}">
                    <a16:creationId xmlns:a16="http://schemas.microsoft.com/office/drawing/2014/main" id="{95F26FB7-FE97-6752-047D-955CEDA5ECF9}"/>
                  </a:ext>
                </a:extLst>
              </p:cNvPr>
              <p:cNvSpPr/>
              <p:nvPr/>
            </p:nvSpPr>
            <p:spPr>
              <a:xfrm>
                <a:off x="4146077" y="2233270"/>
                <a:ext cx="54720" cy="93960"/>
              </a:xfrm>
              <a:custGeom>
                <a:avLst/>
                <a:gdLst/>
                <a:ahLst/>
                <a:cxnLst/>
                <a:rect l="l" t="t" r="r" b="b"/>
                <a:pathLst>
                  <a:path w="152" h="261" extrusionOk="0">
                    <a:moveTo>
                      <a:pt x="16" y="261"/>
                    </a:moveTo>
                    <a:cubicBezTo>
                      <a:pt x="14" y="261"/>
                      <a:pt x="11" y="261"/>
                      <a:pt x="9" y="260"/>
                    </a:cubicBezTo>
                    <a:cubicBezTo>
                      <a:pt x="2" y="256"/>
                      <a:pt x="-2" y="247"/>
                      <a:pt x="2" y="239"/>
                    </a:cubicBezTo>
                    <a:lnTo>
                      <a:pt x="122" y="9"/>
                    </a:lnTo>
                    <a:cubicBezTo>
                      <a:pt x="125" y="1"/>
                      <a:pt x="134" y="-2"/>
                      <a:pt x="143" y="1"/>
                    </a:cubicBezTo>
                    <a:cubicBezTo>
                      <a:pt x="150" y="5"/>
                      <a:pt x="154" y="14"/>
                      <a:pt x="150" y="22"/>
                    </a:cubicBezTo>
                    <a:lnTo>
                      <a:pt x="30" y="252"/>
                    </a:lnTo>
                    <a:cubicBezTo>
                      <a:pt x="28" y="258"/>
                      <a:pt x="22" y="261"/>
                      <a:pt x="16" y="261"/>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21" name="Google Shape;857;p31">
                <a:extLst>
                  <a:ext uri="{FF2B5EF4-FFF2-40B4-BE49-F238E27FC236}">
                    <a16:creationId xmlns:a16="http://schemas.microsoft.com/office/drawing/2014/main" id="{18399A28-34FB-7A8E-A6BB-21ED93502BA6}"/>
                  </a:ext>
                </a:extLst>
              </p:cNvPr>
              <p:cNvSpPr/>
              <p:nvPr/>
            </p:nvSpPr>
            <p:spPr>
              <a:xfrm>
                <a:off x="4206197" y="2319310"/>
                <a:ext cx="52920" cy="66600"/>
              </a:xfrm>
              <a:custGeom>
                <a:avLst/>
                <a:gdLst/>
                <a:ahLst/>
                <a:cxnLst/>
                <a:rect l="l" t="t" r="r" b="b"/>
                <a:pathLst>
                  <a:path w="147" h="185" extrusionOk="0">
                    <a:moveTo>
                      <a:pt x="16" y="185"/>
                    </a:moveTo>
                    <a:cubicBezTo>
                      <a:pt x="12" y="185"/>
                      <a:pt x="9" y="184"/>
                      <a:pt x="7" y="183"/>
                    </a:cubicBezTo>
                    <a:cubicBezTo>
                      <a:pt x="-1" y="178"/>
                      <a:pt x="-3" y="169"/>
                      <a:pt x="2" y="162"/>
                    </a:cubicBezTo>
                    <a:lnTo>
                      <a:pt x="118" y="7"/>
                    </a:lnTo>
                    <a:cubicBezTo>
                      <a:pt x="122" y="0"/>
                      <a:pt x="133" y="-2"/>
                      <a:pt x="140" y="3"/>
                    </a:cubicBezTo>
                    <a:cubicBezTo>
                      <a:pt x="147" y="8"/>
                      <a:pt x="149" y="17"/>
                      <a:pt x="144" y="23"/>
                    </a:cubicBezTo>
                    <a:lnTo>
                      <a:pt x="29" y="179"/>
                    </a:lnTo>
                    <a:cubicBezTo>
                      <a:pt x="26" y="183"/>
                      <a:pt x="20" y="185"/>
                      <a:pt x="16" y="185"/>
                    </a:cubicBezTo>
                    <a:close/>
                  </a:path>
                </a:pathLst>
              </a:custGeom>
              <a:solidFill>
                <a:srgbClr val="0D0F1C"/>
              </a:solidFill>
              <a:ln>
                <a:noFill/>
              </a:ln>
            </p:spPr>
            <p:txBody>
              <a:bodyPr spcFirstLastPara="1" wrap="square" lIns="113389" tIns="27213" rIns="113389" bIns="27213" anchor="ctr" anchorCtr="1">
                <a:noAutofit/>
              </a:bodyPr>
              <a:lstStyle/>
              <a:p>
                <a:endParaRPr sz="2268"/>
              </a:p>
            </p:txBody>
          </p:sp>
          <p:sp>
            <p:nvSpPr>
              <p:cNvPr id="22" name="Google Shape;858;p31">
                <a:extLst>
                  <a:ext uri="{FF2B5EF4-FFF2-40B4-BE49-F238E27FC236}">
                    <a16:creationId xmlns:a16="http://schemas.microsoft.com/office/drawing/2014/main" id="{06F72DE3-FE7A-A4B2-CC2D-A05F00A0F93B}"/>
                  </a:ext>
                </a:extLst>
              </p:cNvPr>
              <p:cNvSpPr/>
              <p:nvPr/>
            </p:nvSpPr>
            <p:spPr>
              <a:xfrm>
                <a:off x="2854397" y="2806390"/>
                <a:ext cx="865800" cy="1737360"/>
              </a:xfrm>
              <a:custGeom>
                <a:avLst/>
                <a:gdLst/>
                <a:ahLst/>
                <a:cxnLst/>
                <a:rect l="l" t="t" r="r" b="b"/>
                <a:pathLst>
                  <a:path w="2405" h="4826" extrusionOk="0">
                    <a:moveTo>
                      <a:pt x="1951" y="820"/>
                    </a:moveTo>
                    <a:lnTo>
                      <a:pt x="2405" y="1615"/>
                    </a:lnTo>
                    <a:lnTo>
                      <a:pt x="1566" y="2200"/>
                    </a:lnTo>
                    <a:lnTo>
                      <a:pt x="1839" y="4662"/>
                    </a:lnTo>
                    <a:cubicBezTo>
                      <a:pt x="1412" y="4741"/>
                      <a:pt x="612" y="4814"/>
                      <a:pt x="198" y="4826"/>
                    </a:cubicBezTo>
                    <a:cubicBezTo>
                      <a:pt x="137" y="4276"/>
                      <a:pt x="-70" y="2564"/>
                      <a:pt x="24" y="1686"/>
                    </a:cubicBezTo>
                    <a:cubicBezTo>
                      <a:pt x="111" y="870"/>
                      <a:pt x="320" y="422"/>
                      <a:pt x="604" y="0"/>
                    </a:cubicBezTo>
                    <a:cubicBezTo>
                      <a:pt x="730" y="29"/>
                      <a:pt x="851" y="58"/>
                      <a:pt x="962" y="85"/>
                    </a:cubicBezTo>
                    <a:cubicBezTo>
                      <a:pt x="1387" y="192"/>
                      <a:pt x="1744" y="458"/>
                      <a:pt x="1951" y="820"/>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23" name="Google Shape;859;p31">
                <a:extLst>
                  <a:ext uri="{FF2B5EF4-FFF2-40B4-BE49-F238E27FC236}">
                    <a16:creationId xmlns:a16="http://schemas.microsoft.com/office/drawing/2014/main" id="{27771120-C3CB-4535-4125-D18B8906FEE2}"/>
                  </a:ext>
                </a:extLst>
              </p:cNvPr>
              <p:cNvSpPr/>
              <p:nvPr/>
            </p:nvSpPr>
            <p:spPr>
              <a:xfrm>
                <a:off x="3220157" y="2755630"/>
                <a:ext cx="815040" cy="1349640"/>
              </a:xfrm>
              <a:custGeom>
                <a:avLst/>
                <a:gdLst/>
                <a:ahLst/>
                <a:cxnLst/>
                <a:rect l="l" t="t" r="r" b="b"/>
                <a:pathLst>
                  <a:path w="2264" h="3749" extrusionOk="0">
                    <a:moveTo>
                      <a:pt x="1102" y="331"/>
                    </a:moveTo>
                    <a:lnTo>
                      <a:pt x="1264" y="42"/>
                    </a:lnTo>
                    <a:cubicBezTo>
                      <a:pt x="1285" y="6"/>
                      <a:pt x="1333" y="-10"/>
                      <a:pt x="1374" y="7"/>
                    </a:cubicBezTo>
                    <a:lnTo>
                      <a:pt x="2213" y="349"/>
                    </a:lnTo>
                    <a:cubicBezTo>
                      <a:pt x="2251" y="364"/>
                      <a:pt x="2271" y="403"/>
                      <a:pt x="2261" y="440"/>
                    </a:cubicBezTo>
                    <a:lnTo>
                      <a:pt x="2174" y="774"/>
                    </a:lnTo>
                    <a:cubicBezTo>
                      <a:pt x="2174" y="774"/>
                      <a:pt x="2423" y="1326"/>
                      <a:pt x="2086" y="2418"/>
                    </a:cubicBezTo>
                    <a:cubicBezTo>
                      <a:pt x="1723" y="3596"/>
                      <a:pt x="620" y="4071"/>
                      <a:pt x="206" y="3521"/>
                    </a:cubicBezTo>
                    <a:cubicBezTo>
                      <a:pt x="-382" y="2739"/>
                      <a:pt x="401" y="894"/>
                      <a:pt x="1102" y="331"/>
                    </a:cubicBezTo>
                    <a:close/>
                  </a:path>
                </a:pathLst>
              </a:custGeom>
              <a:solidFill>
                <a:schemeClr val="dk2"/>
              </a:solidFill>
              <a:ln>
                <a:noFill/>
              </a:ln>
            </p:spPr>
            <p:txBody>
              <a:bodyPr spcFirstLastPara="1" wrap="square" lIns="113389" tIns="56694" rIns="113389" bIns="56694" anchor="ctr" anchorCtr="1">
                <a:noAutofit/>
              </a:bodyPr>
              <a:lstStyle/>
              <a:p>
                <a:endParaRPr sz="2268"/>
              </a:p>
            </p:txBody>
          </p:sp>
          <p:sp>
            <p:nvSpPr>
              <p:cNvPr id="24" name="Google Shape;860;p31">
                <a:extLst>
                  <a:ext uri="{FF2B5EF4-FFF2-40B4-BE49-F238E27FC236}">
                    <a16:creationId xmlns:a16="http://schemas.microsoft.com/office/drawing/2014/main" id="{9AD4197D-9F47-CD03-B51C-52A1842797EF}"/>
                  </a:ext>
                </a:extLst>
              </p:cNvPr>
              <p:cNvSpPr/>
              <p:nvPr/>
            </p:nvSpPr>
            <p:spPr>
              <a:xfrm>
                <a:off x="3611117" y="2869750"/>
                <a:ext cx="397440" cy="169920"/>
              </a:xfrm>
              <a:custGeom>
                <a:avLst/>
                <a:gdLst/>
                <a:ahLst/>
                <a:cxnLst/>
                <a:rect l="l" t="t" r="r" b="b"/>
                <a:pathLst>
                  <a:path w="1104" h="472" extrusionOk="0">
                    <a:moveTo>
                      <a:pt x="1088" y="472"/>
                    </a:moveTo>
                    <a:cubicBezTo>
                      <a:pt x="1085" y="472"/>
                      <a:pt x="1082" y="471"/>
                      <a:pt x="1080" y="470"/>
                    </a:cubicBezTo>
                    <a:cubicBezTo>
                      <a:pt x="611" y="207"/>
                      <a:pt x="17" y="30"/>
                      <a:pt x="11" y="29"/>
                    </a:cubicBezTo>
                    <a:cubicBezTo>
                      <a:pt x="3" y="26"/>
                      <a:pt x="-2" y="18"/>
                      <a:pt x="1" y="10"/>
                    </a:cubicBezTo>
                    <a:cubicBezTo>
                      <a:pt x="3" y="2"/>
                      <a:pt x="13" y="-2"/>
                      <a:pt x="21" y="0"/>
                    </a:cubicBezTo>
                    <a:cubicBezTo>
                      <a:pt x="27" y="2"/>
                      <a:pt x="624" y="179"/>
                      <a:pt x="1096" y="445"/>
                    </a:cubicBezTo>
                    <a:cubicBezTo>
                      <a:pt x="1104" y="449"/>
                      <a:pt x="1106" y="458"/>
                      <a:pt x="1101" y="465"/>
                    </a:cubicBezTo>
                    <a:cubicBezTo>
                      <a:pt x="1098" y="470"/>
                      <a:pt x="1093" y="472"/>
                      <a:pt x="1088" y="47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5" name="Google Shape;861;p31">
                <a:extLst>
                  <a:ext uri="{FF2B5EF4-FFF2-40B4-BE49-F238E27FC236}">
                    <a16:creationId xmlns:a16="http://schemas.microsoft.com/office/drawing/2014/main" id="{0ADB79A4-6961-AD44-6C8A-AB36C8D7DAF5}"/>
                  </a:ext>
                </a:extLst>
              </p:cNvPr>
              <p:cNvSpPr/>
              <p:nvPr/>
            </p:nvSpPr>
            <p:spPr>
              <a:xfrm>
                <a:off x="3204677" y="2999710"/>
                <a:ext cx="289800" cy="586440"/>
              </a:xfrm>
              <a:custGeom>
                <a:avLst/>
                <a:gdLst/>
                <a:ahLst/>
                <a:cxnLst/>
                <a:rect l="l" t="t" r="r" b="b"/>
                <a:pathLst>
                  <a:path w="805" h="1629" extrusionOk="0">
                    <a:moveTo>
                      <a:pt x="16" y="1629"/>
                    </a:moveTo>
                    <a:cubicBezTo>
                      <a:pt x="15" y="1629"/>
                      <a:pt x="14" y="1629"/>
                      <a:pt x="14" y="1629"/>
                    </a:cubicBezTo>
                    <a:cubicBezTo>
                      <a:pt x="5" y="1627"/>
                      <a:pt x="-1" y="1620"/>
                      <a:pt x="0" y="1611"/>
                    </a:cubicBezTo>
                    <a:cubicBezTo>
                      <a:pt x="165" y="721"/>
                      <a:pt x="770" y="13"/>
                      <a:pt x="777" y="6"/>
                    </a:cubicBezTo>
                    <a:cubicBezTo>
                      <a:pt x="782" y="-1"/>
                      <a:pt x="793" y="-2"/>
                      <a:pt x="799" y="4"/>
                    </a:cubicBezTo>
                    <a:cubicBezTo>
                      <a:pt x="806" y="9"/>
                      <a:pt x="807" y="18"/>
                      <a:pt x="801" y="25"/>
                    </a:cubicBezTo>
                    <a:cubicBezTo>
                      <a:pt x="796" y="32"/>
                      <a:pt x="195" y="734"/>
                      <a:pt x="32" y="1616"/>
                    </a:cubicBezTo>
                    <a:cubicBezTo>
                      <a:pt x="31" y="1623"/>
                      <a:pt x="24" y="1629"/>
                      <a:pt x="16" y="162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6" name="Google Shape;862;p31">
                <a:extLst>
                  <a:ext uri="{FF2B5EF4-FFF2-40B4-BE49-F238E27FC236}">
                    <a16:creationId xmlns:a16="http://schemas.microsoft.com/office/drawing/2014/main" id="{FED76649-ECA7-1648-C15C-49F25DE2B5D0}"/>
                  </a:ext>
                </a:extLst>
              </p:cNvPr>
              <p:cNvSpPr/>
              <p:nvPr/>
            </p:nvSpPr>
            <p:spPr>
              <a:xfrm>
                <a:off x="3208637" y="3908350"/>
                <a:ext cx="277560" cy="198360"/>
              </a:xfrm>
              <a:custGeom>
                <a:avLst/>
                <a:gdLst/>
                <a:ahLst/>
                <a:cxnLst/>
                <a:rect l="l" t="t" r="r" b="b"/>
                <a:pathLst>
                  <a:path w="771" h="551" extrusionOk="0">
                    <a:moveTo>
                      <a:pt x="690" y="551"/>
                    </a:moveTo>
                    <a:cubicBezTo>
                      <a:pt x="447" y="551"/>
                      <a:pt x="156" y="413"/>
                      <a:pt x="1" y="20"/>
                    </a:cubicBezTo>
                    <a:cubicBezTo>
                      <a:pt x="-2" y="13"/>
                      <a:pt x="2" y="4"/>
                      <a:pt x="10" y="1"/>
                    </a:cubicBezTo>
                    <a:cubicBezTo>
                      <a:pt x="19" y="-2"/>
                      <a:pt x="28" y="2"/>
                      <a:pt x="31" y="10"/>
                    </a:cubicBezTo>
                    <a:cubicBezTo>
                      <a:pt x="194" y="424"/>
                      <a:pt x="511" y="543"/>
                      <a:pt x="753" y="517"/>
                    </a:cubicBezTo>
                    <a:cubicBezTo>
                      <a:pt x="762" y="516"/>
                      <a:pt x="770" y="523"/>
                      <a:pt x="771" y="531"/>
                    </a:cubicBezTo>
                    <a:cubicBezTo>
                      <a:pt x="772" y="539"/>
                      <a:pt x="766" y="546"/>
                      <a:pt x="757" y="547"/>
                    </a:cubicBezTo>
                    <a:cubicBezTo>
                      <a:pt x="735" y="550"/>
                      <a:pt x="713" y="551"/>
                      <a:pt x="690" y="55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27" name="Google Shape;863;p31">
                <a:extLst>
                  <a:ext uri="{FF2B5EF4-FFF2-40B4-BE49-F238E27FC236}">
                    <a16:creationId xmlns:a16="http://schemas.microsoft.com/office/drawing/2014/main" id="{6CF305AB-B152-7AE0-18BC-9B9DFF6D6C36}"/>
                  </a:ext>
                </a:extLst>
              </p:cNvPr>
              <p:cNvSpPr/>
              <p:nvPr/>
            </p:nvSpPr>
            <p:spPr>
              <a:xfrm>
                <a:off x="2308637" y="2614510"/>
                <a:ext cx="279360" cy="443520"/>
              </a:xfrm>
              <a:custGeom>
                <a:avLst/>
                <a:gdLst/>
                <a:ahLst/>
                <a:cxnLst/>
                <a:rect l="l" t="t" r="r" b="b"/>
                <a:pathLst>
                  <a:path w="776" h="1232" extrusionOk="0">
                    <a:moveTo>
                      <a:pt x="179" y="1232"/>
                    </a:moveTo>
                    <a:cubicBezTo>
                      <a:pt x="179" y="1232"/>
                      <a:pt x="-80" y="607"/>
                      <a:pt x="25" y="267"/>
                    </a:cubicBezTo>
                    <a:cubicBezTo>
                      <a:pt x="131" y="-72"/>
                      <a:pt x="776" y="9"/>
                      <a:pt x="776" y="9"/>
                    </a:cubicBezTo>
                    <a:lnTo>
                      <a:pt x="698" y="327"/>
                    </a:lnTo>
                    <a:cubicBezTo>
                      <a:pt x="698" y="327"/>
                      <a:pt x="282" y="243"/>
                      <a:pt x="179" y="1232"/>
                    </a:cubicBez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28" name="Google Shape;864;p31">
                <a:extLst>
                  <a:ext uri="{FF2B5EF4-FFF2-40B4-BE49-F238E27FC236}">
                    <a16:creationId xmlns:a16="http://schemas.microsoft.com/office/drawing/2014/main" id="{C2765540-9158-F894-6B3C-586488D4CB01}"/>
                  </a:ext>
                </a:extLst>
              </p:cNvPr>
              <p:cNvSpPr/>
              <p:nvPr/>
            </p:nvSpPr>
            <p:spPr>
              <a:xfrm>
                <a:off x="2863037" y="2646910"/>
                <a:ext cx="240120" cy="480240"/>
              </a:xfrm>
              <a:custGeom>
                <a:avLst/>
                <a:gdLst/>
                <a:ahLst/>
                <a:cxnLst/>
                <a:rect l="l" t="t" r="r" b="b"/>
                <a:pathLst>
                  <a:path w="667" h="1334" extrusionOk="0">
                    <a:moveTo>
                      <a:pt x="18" y="1"/>
                    </a:moveTo>
                    <a:cubicBezTo>
                      <a:pt x="43" y="-5"/>
                      <a:pt x="578" y="29"/>
                      <a:pt x="659" y="267"/>
                    </a:cubicBezTo>
                    <a:cubicBezTo>
                      <a:pt x="740" y="506"/>
                      <a:pt x="156" y="1334"/>
                      <a:pt x="156" y="1334"/>
                    </a:cubicBezTo>
                    <a:cubicBezTo>
                      <a:pt x="156" y="1334"/>
                      <a:pt x="135" y="675"/>
                      <a:pt x="135" y="518"/>
                    </a:cubicBezTo>
                    <a:cubicBezTo>
                      <a:pt x="135" y="361"/>
                      <a:pt x="0" y="321"/>
                      <a:pt x="0" y="321"/>
                    </a:cubicBezTo>
                    <a:lnTo>
                      <a:pt x="18" y="1"/>
                    </a:lnTo>
                    <a:close/>
                  </a:path>
                </a:pathLst>
              </a:custGeom>
              <a:solidFill>
                <a:schemeClr val="accent5"/>
              </a:solidFill>
              <a:ln>
                <a:noFill/>
              </a:ln>
            </p:spPr>
            <p:txBody>
              <a:bodyPr spcFirstLastPara="1" wrap="square" lIns="113389" tIns="56694" rIns="113389" bIns="56694" anchor="ctr" anchorCtr="1">
                <a:noAutofit/>
              </a:bodyPr>
              <a:lstStyle/>
              <a:p>
                <a:endParaRPr sz="2268"/>
              </a:p>
            </p:txBody>
          </p:sp>
          <p:sp>
            <p:nvSpPr>
              <p:cNvPr id="29" name="Google Shape;865;p31">
                <a:extLst>
                  <a:ext uri="{FF2B5EF4-FFF2-40B4-BE49-F238E27FC236}">
                    <a16:creationId xmlns:a16="http://schemas.microsoft.com/office/drawing/2014/main" id="{E75E433F-269E-6ADF-BFAA-C978A26B44A7}"/>
                  </a:ext>
                </a:extLst>
              </p:cNvPr>
              <p:cNvSpPr/>
              <p:nvPr/>
            </p:nvSpPr>
            <p:spPr>
              <a:xfrm>
                <a:off x="2386397" y="2329750"/>
                <a:ext cx="283680" cy="195120"/>
              </a:xfrm>
              <a:custGeom>
                <a:avLst/>
                <a:gdLst/>
                <a:ahLst/>
                <a:cxnLst/>
                <a:rect l="l" t="t" r="r" b="b"/>
                <a:pathLst>
                  <a:path w="788" h="542" extrusionOk="0">
                    <a:moveTo>
                      <a:pt x="742" y="3"/>
                    </a:moveTo>
                    <a:cubicBezTo>
                      <a:pt x="742" y="3"/>
                      <a:pt x="235" y="-45"/>
                      <a:pt x="0" y="256"/>
                    </a:cubicBezTo>
                    <a:cubicBezTo>
                      <a:pt x="0" y="256"/>
                      <a:pt x="266" y="599"/>
                      <a:pt x="591" y="534"/>
                    </a:cubicBezTo>
                    <a:cubicBezTo>
                      <a:pt x="916" y="468"/>
                      <a:pt x="742" y="3"/>
                      <a:pt x="742" y="3"/>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30" name="Google Shape;866;p31">
                <a:extLst>
                  <a:ext uri="{FF2B5EF4-FFF2-40B4-BE49-F238E27FC236}">
                    <a16:creationId xmlns:a16="http://schemas.microsoft.com/office/drawing/2014/main" id="{DB36B821-3DAB-74C1-1286-4C39F617EDF6}"/>
                  </a:ext>
                </a:extLst>
              </p:cNvPr>
              <p:cNvSpPr/>
              <p:nvPr/>
            </p:nvSpPr>
            <p:spPr>
              <a:xfrm>
                <a:off x="2541557" y="2040310"/>
                <a:ext cx="694800" cy="628920"/>
              </a:xfrm>
              <a:custGeom>
                <a:avLst/>
                <a:gdLst/>
                <a:ahLst/>
                <a:cxnLst/>
                <a:rect l="l" t="t" r="r" b="b"/>
                <a:pathLst>
                  <a:path w="1930" h="1747" extrusionOk="0">
                    <a:moveTo>
                      <a:pt x="1930" y="886"/>
                    </a:moveTo>
                    <a:cubicBezTo>
                      <a:pt x="1907" y="1267"/>
                      <a:pt x="1589" y="1534"/>
                      <a:pt x="1300" y="1551"/>
                    </a:cubicBezTo>
                    <a:cubicBezTo>
                      <a:pt x="979" y="1570"/>
                      <a:pt x="806" y="1555"/>
                      <a:pt x="811" y="1580"/>
                    </a:cubicBezTo>
                    <a:cubicBezTo>
                      <a:pt x="819" y="1611"/>
                      <a:pt x="828" y="1641"/>
                      <a:pt x="838" y="1669"/>
                    </a:cubicBezTo>
                    <a:cubicBezTo>
                      <a:pt x="806" y="1690"/>
                      <a:pt x="775" y="1716"/>
                      <a:pt x="745" y="1747"/>
                    </a:cubicBezTo>
                    <a:cubicBezTo>
                      <a:pt x="689" y="1649"/>
                      <a:pt x="654" y="1532"/>
                      <a:pt x="649" y="1399"/>
                    </a:cubicBezTo>
                    <a:cubicBezTo>
                      <a:pt x="624" y="868"/>
                      <a:pt x="157" y="417"/>
                      <a:pt x="157" y="417"/>
                    </a:cubicBezTo>
                    <a:cubicBezTo>
                      <a:pt x="157" y="417"/>
                      <a:pt x="-128" y="305"/>
                      <a:pt x="71" y="102"/>
                    </a:cubicBezTo>
                    <a:cubicBezTo>
                      <a:pt x="269" y="-101"/>
                      <a:pt x="721" y="62"/>
                      <a:pt x="721" y="62"/>
                    </a:cubicBezTo>
                    <a:cubicBezTo>
                      <a:pt x="721" y="62"/>
                      <a:pt x="745" y="51"/>
                      <a:pt x="786" y="38"/>
                    </a:cubicBezTo>
                    <a:cubicBezTo>
                      <a:pt x="956" y="-15"/>
                      <a:pt x="1137" y="65"/>
                      <a:pt x="1210" y="218"/>
                    </a:cubicBezTo>
                    <a:cubicBezTo>
                      <a:pt x="1210" y="218"/>
                      <a:pt x="1210" y="219"/>
                      <a:pt x="1211" y="220"/>
                    </a:cubicBezTo>
                    <a:cubicBezTo>
                      <a:pt x="1254" y="309"/>
                      <a:pt x="1323" y="403"/>
                      <a:pt x="1436" y="481"/>
                    </a:cubicBezTo>
                    <a:cubicBezTo>
                      <a:pt x="1468" y="504"/>
                      <a:pt x="1505" y="525"/>
                      <a:pt x="1546" y="544"/>
                    </a:cubicBezTo>
                    <a:cubicBezTo>
                      <a:pt x="1722" y="628"/>
                      <a:pt x="1846" y="761"/>
                      <a:pt x="1930" y="88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31" name="Google Shape;867;p31">
                <a:extLst>
                  <a:ext uri="{FF2B5EF4-FFF2-40B4-BE49-F238E27FC236}">
                    <a16:creationId xmlns:a16="http://schemas.microsoft.com/office/drawing/2014/main" id="{587E175B-8DB5-DC1B-0319-5B6199C618CC}"/>
                  </a:ext>
                </a:extLst>
              </p:cNvPr>
              <p:cNvSpPr/>
              <p:nvPr/>
            </p:nvSpPr>
            <p:spPr>
              <a:xfrm>
                <a:off x="2484677" y="2099350"/>
                <a:ext cx="484200" cy="510120"/>
              </a:xfrm>
              <a:custGeom>
                <a:avLst/>
                <a:gdLst/>
                <a:ahLst/>
                <a:cxnLst/>
                <a:rect l="l" t="t" r="r" b="b"/>
                <a:pathLst>
                  <a:path w="1345" h="1417" extrusionOk="0">
                    <a:moveTo>
                      <a:pt x="1299" y="763"/>
                    </a:moveTo>
                    <a:cubicBezTo>
                      <a:pt x="1057" y="1481"/>
                      <a:pt x="691" y="1424"/>
                      <a:pt x="581" y="1410"/>
                    </a:cubicBezTo>
                    <a:cubicBezTo>
                      <a:pt x="474" y="1395"/>
                      <a:pt x="-145" y="1291"/>
                      <a:pt x="31" y="678"/>
                    </a:cubicBezTo>
                    <a:cubicBezTo>
                      <a:pt x="38" y="653"/>
                      <a:pt x="46" y="628"/>
                      <a:pt x="56" y="602"/>
                    </a:cubicBezTo>
                    <a:cubicBezTo>
                      <a:pt x="61" y="588"/>
                      <a:pt x="65" y="575"/>
                      <a:pt x="71" y="562"/>
                    </a:cubicBezTo>
                    <a:cubicBezTo>
                      <a:pt x="329" y="-80"/>
                      <a:pt x="887" y="-85"/>
                      <a:pt x="1172" y="120"/>
                    </a:cubicBezTo>
                    <a:cubicBezTo>
                      <a:pt x="1463" y="329"/>
                      <a:pt x="1299" y="763"/>
                      <a:pt x="1299" y="763"/>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32" name="Google Shape;868;p31">
                <a:extLst>
                  <a:ext uri="{FF2B5EF4-FFF2-40B4-BE49-F238E27FC236}">
                    <a16:creationId xmlns:a16="http://schemas.microsoft.com/office/drawing/2014/main" id="{5B3D559A-3B13-8533-860F-882A351F46C1}"/>
                  </a:ext>
                </a:extLst>
              </p:cNvPr>
              <p:cNvSpPr/>
              <p:nvPr/>
            </p:nvSpPr>
            <p:spPr>
              <a:xfrm>
                <a:off x="2556677" y="2504710"/>
                <a:ext cx="323640" cy="305280"/>
              </a:xfrm>
              <a:custGeom>
                <a:avLst/>
                <a:gdLst/>
                <a:ahLst/>
                <a:cxnLst/>
                <a:rect l="l" t="t" r="r" b="b"/>
                <a:pathLst>
                  <a:path w="899" h="848" extrusionOk="0">
                    <a:moveTo>
                      <a:pt x="899" y="0"/>
                    </a:moveTo>
                    <a:lnTo>
                      <a:pt x="850" y="713"/>
                    </a:lnTo>
                    <a:lnTo>
                      <a:pt x="848" y="747"/>
                    </a:lnTo>
                    <a:cubicBezTo>
                      <a:pt x="819" y="821"/>
                      <a:pt x="630" y="863"/>
                      <a:pt x="410" y="842"/>
                    </a:cubicBezTo>
                    <a:cubicBezTo>
                      <a:pt x="184" y="821"/>
                      <a:pt x="6" y="742"/>
                      <a:pt x="0" y="662"/>
                    </a:cubicBezTo>
                    <a:lnTo>
                      <a:pt x="9" y="626"/>
                    </a:lnTo>
                    <a:lnTo>
                      <a:pt x="9" y="626"/>
                    </a:lnTo>
                    <a:lnTo>
                      <a:pt x="117" y="178"/>
                    </a:lnTo>
                    <a:lnTo>
                      <a:pt x="899" y="0"/>
                    </a:ln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33" name="Google Shape;869;p31">
                <a:extLst>
                  <a:ext uri="{FF2B5EF4-FFF2-40B4-BE49-F238E27FC236}">
                    <a16:creationId xmlns:a16="http://schemas.microsoft.com/office/drawing/2014/main" id="{4D2F8AC7-8BEA-2640-613E-DB25F11625D6}"/>
                  </a:ext>
                </a:extLst>
              </p:cNvPr>
              <p:cNvSpPr/>
              <p:nvPr/>
            </p:nvSpPr>
            <p:spPr>
              <a:xfrm>
                <a:off x="2764037" y="2074870"/>
                <a:ext cx="306000" cy="264960"/>
              </a:xfrm>
              <a:custGeom>
                <a:avLst/>
                <a:gdLst/>
                <a:ahLst/>
                <a:cxnLst/>
                <a:rect l="l" t="t" r="r" b="b"/>
                <a:pathLst>
                  <a:path w="850" h="736" extrusionOk="0">
                    <a:moveTo>
                      <a:pt x="550" y="736"/>
                    </a:moveTo>
                    <a:cubicBezTo>
                      <a:pt x="-97" y="714"/>
                      <a:pt x="6" y="27"/>
                      <a:pt x="6" y="27"/>
                    </a:cubicBezTo>
                    <a:cubicBezTo>
                      <a:pt x="235" y="-37"/>
                      <a:pt x="441" y="19"/>
                      <a:pt x="593" y="124"/>
                    </a:cubicBezTo>
                    <a:cubicBezTo>
                      <a:pt x="636" y="213"/>
                      <a:pt x="705" y="307"/>
                      <a:pt x="818" y="385"/>
                    </a:cubicBezTo>
                    <a:cubicBezTo>
                      <a:pt x="898" y="568"/>
                      <a:pt x="837" y="745"/>
                      <a:pt x="550" y="736"/>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34" name="Google Shape;870;p31">
                <a:extLst>
                  <a:ext uri="{FF2B5EF4-FFF2-40B4-BE49-F238E27FC236}">
                    <a16:creationId xmlns:a16="http://schemas.microsoft.com/office/drawing/2014/main" id="{AE669463-52D8-85BE-93AB-1A526B1CC591}"/>
                  </a:ext>
                </a:extLst>
              </p:cNvPr>
              <p:cNvSpPr/>
              <p:nvPr/>
            </p:nvSpPr>
            <p:spPr>
              <a:xfrm>
                <a:off x="2827037" y="2320390"/>
                <a:ext cx="230400" cy="221400"/>
              </a:xfrm>
              <a:custGeom>
                <a:avLst/>
                <a:gdLst/>
                <a:ahLst/>
                <a:cxnLst/>
                <a:rect l="l" t="t" r="r" b="b"/>
                <a:pathLst>
                  <a:path w="640" h="615" extrusionOk="0">
                    <a:moveTo>
                      <a:pt x="12" y="229"/>
                    </a:moveTo>
                    <a:cubicBezTo>
                      <a:pt x="-36" y="393"/>
                      <a:pt x="63" y="560"/>
                      <a:pt x="233" y="604"/>
                    </a:cubicBezTo>
                    <a:cubicBezTo>
                      <a:pt x="403" y="648"/>
                      <a:pt x="580" y="550"/>
                      <a:pt x="628" y="386"/>
                    </a:cubicBezTo>
                    <a:cubicBezTo>
                      <a:pt x="676" y="223"/>
                      <a:pt x="577" y="55"/>
                      <a:pt x="407" y="11"/>
                    </a:cubicBezTo>
                    <a:cubicBezTo>
                      <a:pt x="237" y="-33"/>
                      <a:pt x="61" y="65"/>
                      <a:pt x="12" y="229"/>
                    </a:cubicBezTo>
                    <a:close/>
                  </a:path>
                </a:pathLst>
              </a:custGeom>
              <a:solidFill>
                <a:srgbClr val="85553E"/>
              </a:solidFill>
              <a:ln>
                <a:noFill/>
              </a:ln>
            </p:spPr>
            <p:txBody>
              <a:bodyPr spcFirstLastPara="1" wrap="square" lIns="113389" tIns="56694" rIns="113389" bIns="56694" anchor="ctr" anchorCtr="1">
                <a:noAutofit/>
              </a:bodyPr>
              <a:lstStyle/>
              <a:p>
                <a:endParaRPr sz="2268"/>
              </a:p>
            </p:txBody>
          </p:sp>
          <p:sp>
            <p:nvSpPr>
              <p:cNvPr id="35" name="Google Shape;871;p31">
                <a:extLst>
                  <a:ext uri="{FF2B5EF4-FFF2-40B4-BE49-F238E27FC236}">
                    <a16:creationId xmlns:a16="http://schemas.microsoft.com/office/drawing/2014/main" id="{89E16CEA-747C-134B-5AF4-F0ADDB2F9E09}"/>
                  </a:ext>
                </a:extLst>
              </p:cNvPr>
              <p:cNvSpPr/>
              <p:nvPr/>
            </p:nvSpPr>
            <p:spPr>
              <a:xfrm>
                <a:off x="2593757" y="2551870"/>
                <a:ext cx="225360" cy="52920"/>
              </a:xfrm>
              <a:custGeom>
                <a:avLst/>
                <a:gdLst/>
                <a:ahLst/>
                <a:cxnLst/>
                <a:rect l="l" t="t" r="r" b="b"/>
                <a:pathLst>
                  <a:path w="626" h="147" extrusionOk="0">
                    <a:moveTo>
                      <a:pt x="266" y="147"/>
                    </a:moveTo>
                    <a:cubicBezTo>
                      <a:pt x="168" y="147"/>
                      <a:pt x="79" y="121"/>
                      <a:pt x="8" y="89"/>
                    </a:cubicBezTo>
                    <a:cubicBezTo>
                      <a:pt x="1" y="86"/>
                      <a:pt x="-3" y="77"/>
                      <a:pt x="1" y="69"/>
                    </a:cubicBezTo>
                    <a:cubicBezTo>
                      <a:pt x="5" y="62"/>
                      <a:pt x="15" y="59"/>
                      <a:pt x="22" y="62"/>
                    </a:cubicBezTo>
                    <a:cubicBezTo>
                      <a:pt x="162" y="124"/>
                      <a:pt x="375" y="164"/>
                      <a:pt x="600" y="3"/>
                    </a:cubicBezTo>
                    <a:cubicBezTo>
                      <a:pt x="607" y="-2"/>
                      <a:pt x="617" y="-1"/>
                      <a:pt x="622" y="6"/>
                    </a:cubicBezTo>
                    <a:cubicBezTo>
                      <a:pt x="628" y="12"/>
                      <a:pt x="626" y="22"/>
                      <a:pt x="620" y="27"/>
                    </a:cubicBezTo>
                    <a:cubicBezTo>
                      <a:pt x="496" y="115"/>
                      <a:pt x="375" y="147"/>
                      <a:pt x="266" y="147"/>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36" name="Google Shape;872;p31">
                <a:extLst>
                  <a:ext uri="{FF2B5EF4-FFF2-40B4-BE49-F238E27FC236}">
                    <a16:creationId xmlns:a16="http://schemas.microsoft.com/office/drawing/2014/main" id="{3886663B-000A-9832-A7C4-C4C15948BDA2}"/>
                  </a:ext>
                </a:extLst>
              </p:cNvPr>
              <p:cNvSpPr/>
              <p:nvPr/>
            </p:nvSpPr>
            <p:spPr>
              <a:xfrm>
                <a:off x="2875997" y="2366110"/>
                <a:ext cx="135360" cy="57960"/>
              </a:xfrm>
              <a:custGeom>
                <a:avLst/>
                <a:gdLst/>
                <a:ahLst/>
                <a:cxnLst/>
                <a:rect l="l" t="t" r="r" b="b"/>
                <a:pathLst>
                  <a:path w="376" h="161" extrusionOk="0">
                    <a:moveTo>
                      <a:pt x="360" y="161"/>
                    </a:moveTo>
                    <a:cubicBezTo>
                      <a:pt x="353" y="161"/>
                      <a:pt x="346" y="156"/>
                      <a:pt x="344" y="149"/>
                    </a:cubicBezTo>
                    <a:cubicBezTo>
                      <a:pt x="331" y="93"/>
                      <a:pt x="288" y="50"/>
                      <a:pt x="229" y="35"/>
                    </a:cubicBezTo>
                    <a:cubicBezTo>
                      <a:pt x="188" y="24"/>
                      <a:pt x="145" y="30"/>
                      <a:pt x="107" y="49"/>
                    </a:cubicBezTo>
                    <a:cubicBezTo>
                      <a:pt x="70" y="69"/>
                      <a:pt x="43" y="101"/>
                      <a:pt x="32" y="140"/>
                    </a:cubicBezTo>
                    <a:cubicBezTo>
                      <a:pt x="30" y="148"/>
                      <a:pt x="21" y="153"/>
                      <a:pt x="12" y="150"/>
                    </a:cubicBezTo>
                    <a:cubicBezTo>
                      <a:pt x="4" y="148"/>
                      <a:pt x="-1" y="140"/>
                      <a:pt x="1" y="132"/>
                    </a:cubicBezTo>
                    <a:cubicBezTo>
                      <a:pt x="15" y="86"/>
                      <a:pt x="47" y="47"/>
                      <a:pt x="91" y="23"/>
                    </a:cubicBezTo>
                    <a:cubicBezTo>
                      <a:pt x="136" y="0"/>
                      <a:pt x="188" y="-7"/>
                      <a:pt x="238" y="6"/>
                    </a:cubicBezTo>
                    <a:cubicBezTo>
                      <a:pt x="308" y="24"/>
                      <a:pt x="360" y="76"/>
                      <a:pt x="375" y="143"/>
                    </a:cubicBezTo>
                    <a:cubicBezTo>
                      <a:pt x="377" y="151"/>
                      <a:pt x="372" y="158"/>
                      <a:pt x="363" y="160"/>
                    </a:cubicBezTo>
                    <a:cubicBezTo>
                      <a:pt x="362" y="160"/>
                      <a:pt x="361" y="161"/>
                      <a:pt x="360" y="161"/>
                    </a:cubicBezTo>
                    <a:close/>
                  </a:path>
                </a:pathLst>
              </a:custGeom>
              <a:solidFill>
                <a:schemeClr val="dk1"/>
              </a:solidFill>
              <a:ln>
                <a:noFill/>
              </a:ln>
            </p:spPr>
            <p:txBody>
              <a:bodyPr spcFirstLastPara="1" wrap="square" lIns="113389" tIns="16315" rIns="113389" bIns="16315" anchor="ctr" anchorCtr="1">
                <a:noAutofit/>
              </a:bodyPr>
              <a:lstStyle/>
              <a:p>
                <a:endParaRPr sz="2268"/>
              </a:p>
            </p:txBody>
          </p:sp>
          <p:sp>
            <p:nvSpPr>
              <p:cNvPr id="37" name="Google Shape;873;p31">
                <a:extLst>
                  <a:ext uri="{FF2B5EF4-FFF2-40B4-BE49-F238E27FC236}">
                    <a16:creationId xmlns:a16="http://schemas.microsoft.com/office/drawing/2014/main" id="{C5D33057-D175-B7EC-4E66-CD1859B3090D}"/>
                  </a:ext>
                </a:extLst>
              </p:cNvPr>
              <p:cNvSpPr/>
              <p:nvPr/>
            </p:nvSpPr>
            <p:spPr>
              <a:xfrm>
                <a:off x="2547317" y="2216350"/>
                <a:ext cx="55440" cy="28440"/>
              </a:xfrm>
              <a:custGeom>
                <a:avLst/>
                <a:gdLst/>
                <a:ahLst/>
                <a:cxnLst/>
                <a:rect l="l" t="t" r="r" b="b"/>
                <a:pathLst>
                  <a:path w="154" h="79" extrusionOk="0">
                    <a:moveTo>
                      <a:pt x="154" y="39"/>
                    </a:moveTo>
                    <a:cubicBezTo>
                      <a:pt x="154" y="61"/>
                      <a:pt x="119" y="79"/>
                      <a:pt x="77" y="79"/>
                    </a:cubicBezTo>
                    <a:cubicBezTo>
                      <a:pt x="35" y="79"/>
                      <a:pt x="0" y="62"/>
                      <a:pt x="0" y="40"/>
                    </a:cubicBezTo>
                    <a:cubicBezTo>
                      <a:pt x="0" y="18"/>
                      <a:pt x="35" y="0"/>
                      <a:pt x="77" y="0"/>
                    </a:cubicBezTo>
                    <a:cubicBezTo>
                      <a:pt x="119" y="-1"/>
                      <a:pt x="153" y="17"/>
                      <a:pt x="154" y="3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38" name="Google Shape;874;p31">
                <a:extLst>
                  <a:ext uri="{FF2B5EF4-FFF2-40B4-BE49-F238E27FC236}">
                    <a16:creationId xmlns:a16="http://schemas.microsoft.com/office/drawing/2014/main" id="{8C14D41C-53EB-DA3F-8CD2-6A4DEB5A185A}"/>
                  </a:ext>
                </a:extLst>
              </p:cNvPr>
              <p:cNvSpPr/>
              <p:nvPr/>
            </p:nvSpPr>
            <p:spPr>
              <a:xfrm>
                <a:off x="2689157" y="2253070"/>
                <a:ext cx="48240" cy="52920"/>
              </a:xfrm>
              <a:custGeom>
                <a:avLst/>
                <a:gdLst/>
                <a:ahLst/>
                <a:cxnLst/>
                <a:rect l="l" t="t" r="r" b="b"/>
                <a:pathLst>
                  <a:path w="134" h="147" extrusionOk="0">
                    <a:moveTo>
                      <a:pt x="121" y="143"/>
                    </a:moveTo>
                    <a:cubicBezTo>
                      <a:pt x="100" y="158"/>
                      <a:pt x="76" y="120"/>
                      <a:pt x="45" y="82"/>
                    </a:cubicBezTo>
                    <a:cubicBezTo>
                      <a:pt x="14" y="44"/>
                      <a:pt x="-14" y="21"/>
                      <a:pt x="8" y="6"/>
                    </a:cubicBezTo>
                    <a:cubicBezTo>
                      <a:pt x="30" y="-10"/>
                      <a:pt x="73" y="8"/>
                      <a:pt x="104" y="46"/>
                    </a:cubicBezTo>
                    <a:cubicBezTo>
                      <a:pt x="135" y="84"/>
                      <a:pt x="143" y="128"/>
                      <a:pt x="121" y="143"/>
                    </a:cubicBezTo>
                    <a:close/>
                  </a:path>
                </a:pathLst>
              </a:custGeom>
              <a:solidFill>
                <a:schemeClr val="dk1"/>
              </a:solidFill>
              <a:ln>
                <a:noFill/>
              </a:ln>
            </p:spPr>
            <p:txBody>
              <a:bodyPr spcFirstLastPara="1" wrap="square" lIns="113389" tIns="9953" rIns="113389" bIns="9953" anchor="ctr" anchorCtr="1">
                <a:noAutofit/>
              </a:bodyPr>
              <a:lstStyle/>
              <a:p>
                <a:endParaRPr sz="2268"/>
              </a:p>
            </p:txBody>
          </p:sp>
          <p:sp>
            <p:nvSpPr>
              <p:cNvPr id="39" name="Google Shape;875;p31">
                <a:extLst>
                  <a:ext uri="{FF2B5EF4-FFF2-40B4-BE49-F238E27FC236}">
                    <a16:creationId xmlns:a16="http://schemas.microsoft.com/office/drawing/2014/main" id="{BF2AA274-1BFB-08CF-A475-2D268C9D505B}"/>
                  </a:ext>
                </a:extLst>
              </p:cNvPr>
              <p:cNvSpPr/>
              <p:nvPr/>
            </p:nvSpPr>
            <p:spPr>
              <a:xfrm>
                <a:off x="2561357" y="2295190"/>
                <a:ext cx="70560" cy="104400"/>
              </a:xfrm>
              <a:custGeom>
                <a:avLst/>
                <a:gdLst/>
                <a:ahLst/>
                <a:cxnLst/>
                <a:rect l="l" t="t" r="r" b="b"/>
                <a:pathLst>
                  <a:path w="196" h="290" extrusionOk="0">
                    <a:moveTo>
                      <a:pt x="117" y="290"/>
                    </a:moveTo>
                    <a:cubicBezTo>
                      <a:pt x="117" y="290"/>
                      <a:pt x="116" y="290"/>
                      <a:pt x="115" y="290"/>
                    </a:cubicBezTo>
                    <a:cubicBezTo>
                      <a:pt x="32" y="285"/>
                      <a:pt x="2" y="227"/>
                      <a:pt x="1" y="224"/>
                    </a:cubicBezTo>
                    <a:cubicBezTo>
                      <a:pt x="-1" y="219"/>
                      <a:pt x="-1" y="214"/>
                      <a:pt x="3" y="209"/>
                    </a:cubicBezTo>
                    <a:lnTo>
                      <a:pt x="167" y="6"/>
                    </a:lnTo>
                    <a:cubicBezTo>
                      <a:pt x="173" y="-1"/>
                      <a:pt x="183" y="-2"/>
                      <a:pt x="190" y="3"/>
                    </a:cubicBezTo>
                    <a:cubicBezTo>
                      <a:pt x="197" y="8"/>
                      <a:pt x="198" y="17"/>
                      <a:pt x="193" y="24"/>
                    </a:cubicBezTo>
                    <a:lnTo>
                      <a:pt x="35" y="219"/>
                    </a:lnTo>
                    <a:cubicBezTo>
                      <a:pt x="44" y="232"/>
                      <a:pt x="69" y="257"/>
                      <a:pt x="118" y="260"/>
                    </a:cubicBezTo>
                    <a:cubicBezTo>
                      <a:pt x="127" y="261"/>
                      <a:pt x="134" y="268"/>
                      <a:pt x="133" y="276"/>
                    </a:cubicBezTo>
                    <a:cubicBezTo>
                      <a:pt x="132" y="284"/>
                      <a:pt x="125" y="290"/>
                      <a:pt x="117" y="2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40" name="Google Shape;876;p31">
                <a:extLst>
                  <a:ext uri="{FF2B5EF4-FFF2-40B4-BE49-F238E27FC236}">
                    <a16:creationId xmlns:a16="http://schemas.microsoft.com/office/drawing/2014/main" id="{BCBBA55A-9510-3676-9C25-E66E93869688}"/>
                  </a:ext>
                </a:extLst>
              </p:cNvPr>
              <p:cNvSpPr/>
              <p:nvPr/>
            </p:nvSpPr>
            <p:spPr>
              <a:xfrm>
                <a:off x="2531117" y="2418310"/>
                <a:ext cx="144360" cy="87120"/>
              </a:xfrm>
              <a:custGeom>
                <a:avLst/>
                <a:gdLst/>
                <a:ahLst/>
                <a:cxnLst/>
                <a:rect l="l" t="t" r="r" b="b"/>
                <a:pathLst>
                  <a:path w="401" h="242" extrusionOk="0">
                    <a:moveTo>
                      <a:pt x="401" y="25"/>
                    </a:moveTo>
                    <a:cubicBezTo>
                      <a:pt x="401" y="25"/>
                      <a:pt x="162" y="54"/>
                      <a:pt x="1" y="0"/>
                    </a:cubicBezTo>
                    <a:cubicBezTo>
                      <a:pt x="1" y="0"/>
                      <a:pt x="-13" y="219"/>
                      <a:pt x="135" y="241"/>
                    </a:cubicBezTo>
                    <a:cubicBezTo>
                      <a:pt x="235" y="257"/>
                      <a:pt x="401" y="25"/>
                      <a:pt x="401" y="25"/>
                    </a:cubicBezTo>
                    <a:close/>
                  </a:path>
                </a:pathLst>
              </a:custGeom>
              <a:solidFill>
                <a:srgbClr val="FFFBF2"/>
              </a:solidFill>
              <a:ln>
                <a:noFill/>
              </a:ln>
            </p:spPr>
            <p:txBody>
              <a:bodyPr spcFirstLastPara="1" wrap="square" lIns="113389" tIns="53041" rIns="113389" bIns="53041" anchor="ctr" anchorCtr="1">
                <a:noAutofit/>
              </a:bodyPr>
              <a:lstStyle/>
              <a:p>
                <a:endParaRPr sz="2268"/>
              </a:p>
            </p:txBody>
          </p:sp>
          <p:sp>
            <p:nvSpPr>
              <p:cNvPr id="41" name="Google Shape;877;p31">
                <a:extLst>
                  <a:ext uri="{FF2B5EF4-FFF2-40B4-BE49-F238E27FC236}">
                    <a16:creationId xmlns:a16="http://schemas.microsoft.com/office/drawing/2014/main" id="{8BCFAB96-EF62-0236-F9AC-603B40ECCCEF}"/>
                  </a:ext>
                </a:extLst>
              </p:cNvPr>
              <p:cNvSpPr/>
              <p:nvPr/>
            </p:nvSpPr>
            <p:spPr>
              <a:xfrm>
                <a:off x="2662877" y="2309230"/>
                <a:ext cx="35280" cy="36360"/>
              </a:xfrm>
              <a:custGeom>
                <a:avLst/>
                <a:gdLst/>
                <a:ahLst/>
                <a:cxnLst/>
                <a:rect l="l" t="t" r="r" b="b"/>
                <a:pathLst>
                  <a:path w="98" h="101" extrusionOk="0">
                    <a:moveTo>
                      <a:pt x="86" y="74"/>
                    </a:moveTo>
                    <a:cubicBezTo>
                      <a:pt x="69" y="99"/>
                      <a:pt x="38" y="108"/>
                      <a:pt x="17" y="95"/>
                    </a:cubicBezTo>
                    <a:cubicBezTo>
                      <a:pt x="-4" y="83"/>
                      <a:pt x="-6" y="52"/>
                      <a:pt x="11" y="27"/>
                    </a:cubicBezTo>
                    <a:cubicBezTo>
                      <a:pt x="29" y="2"/>
                      <a:pt x="59" y="-7"/>
                      <a:pt x="80" y="6"/>
                    </a:cubicBezTo>
                    <a:cubicBezTo>
                      <a:pt x="101" y="18"/>
                      <a:pt x="104" y="49"/>
                      <a:pt x="86" y="74"/>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42" name="Google Shape;878;p31">
                <a:extLst>
                  <a:ext uri="{FF2B5EF4-FFF2-40B4-BE49-F238E27FC236}">
                    <a16:creationId xmlns:a16="http://schemas.microsoft.com/office/drawing/2014/main" id="{1D8B1096-D04D-F3F8-BD65-94E42D029304}"/>
                  </a:ext>
                </a:extLst>
              </p:cNvPr>
              <p:cNvSpPr/>
              <p:nvPr/>
            </p:nvSpPr>
            <p:spPr>
              <a:xfrm>
                <a:off x="2547317" y="2263150"/>
                <a:ext cx="35280" cy="36360"/>
              </a:xfrm>
              <a:custGeom>
                <a:avLst/>
                <a:gdLst/>
                <a:ahLst/>
                <a:cxnLst/>
                <a:rect l="l" t="t" r="r" b="b"/>
                <a:pathLst>
                  <a:path w="98" h="101" extrusionOk="0">
                    <a:moveTo>
                      <a:pt x="87" y="73"/>
                    </a:moveTo>
                    <a:cubicBezTo>
                      <a:pt x="70" y="98"/>
                      <a:pt x="39" y="108"/>
                      <a:pt x="18" y="95"/>
                    </a:cubicBezTo>
                    <a:cubicBezTo>
                      <a:pt x="-3" y="82"/>
                      <a:pt x="-6" y="52"/>
                      <a:pt x="11" y="27"/>
                    </a:cubicBezTo>
                    <a:cubicBezTo>
                      <a:pt x="29" y="3"/>
                      <a:pt x="60" y="-7"/>
                      <a:pt x="81" y="5"/>
                    </a:cubicBezTo>
                    <a:cubicBezTo>
                      <a:pt x="101" y="18"/>
                      <a:pt x="105" y="49"/>
                      <a:pt x="87" y="73"/>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43" name="Google Shape;879;p31">
                <a:extLst>
                  <a:ext uri="{FF2B5EF4-FFF2-40B4-BE49-F238E27FC236}">
                    <a16:creationId xmlns:a16="http://schemas.microsoft.com/office/drawing/2014/main" id="{DC0BDC19-7072-1A0B-47B3-87C3DB39E90F}"/>
                  </a:ext>
                </a:extLst>
              </p:cNvPr>
              <p:cNvSpPr/>
              <p:nvPr/>
            </p:nvSpPr>
            <p:spPr>
              <a:xfrm>
                <a:off x="2888237" y="2414710"/>
                <a:ext cx="70200" cy="65520"/>
              </a:xfrm>
              <a:custGeom>
                <a:avLst/>
                <a:gdLst/>
                <a:ahLst/>
                <a:cxnLst/>
                <a:rect l="l" t="t" r="r" b="b"/>
                <a:pathLst>
                  <a:path w="195" h="182" extrusionOk="0">
                    <a:moveTo>
                      <a:pt x="160" y="160"/>
                    </a:moveTo>
                    <a:cubicBezTo>
                      <a:pt x="119" y="193"/>
                      <a:pt x="57" y="187"/>
                      <a:pt x="23" y="149"/>
                    </a:cubicBezTo>
                    <a:cubicBezTo>
                      <a:pt x="-12" y="110"/>
                      <a:pt x="-6" y="53"/>
                      <a:pt x="35" y="21"/>
                    </a:cubicBezTo>
                    <a:cubicBezTo>
                      <a:pt x="77" y="-11"/>
                      <a:pt x="138" y="-6"/>
                      <a:pt x="172" y="33"/>
                    </a:cubicBezTo>
                    <a:cubicBezTo>
                      <a:pt x="206" y="71"/>
                      <a:pt x="201" y="128"/>
                      <a:pt x="160" y="160"/>
                    </a:cubicBezTo>
                    <a:close/>
                  </a:path>
                </a:pathLst>
              </a:custGeom>
              <a:solidFill>
                <a:srgbClr val="AE6C50"/>
              </a:solidFill>
              <a:ln>
                <a:noFill/>
              </a:ln>
            </p:spPr>
            <p:txBody>
              <a:bodyPr spcFirstLastPara="1" wrap="square" lIns="113389" tIns="25827" rIns="113389" bIns="25827" anchor="ctr" anchorCtr="1">
                <a:noAutofit/>
              </a:bodyPr>
              <a:lstStyle/>
              <a:p>
                <a:endParaRPr sz="2268"/>
              </a:p>
            </p:txBody>
          </p:sp>
          <p:sp>
            <p:nvSpPr>
              <p:cNvPr id="44" name="Google Shape;880;p31">
                <a:extLst>
                  <a:ext uri="{FF2B5EF4-FFF2-40B4-BE49-F238E27FC236}">
                    <a16:creationId xmlns:a16="http://schemas.microsoft.com/office/drawing/2014/main" id="{8957CCC6-5D4A-122F-C796-820B4989B888}"/>
                  </a:ext>
                </a:extLst>
              </p:cNvPr>
              <p:cNvSpPr/>
              <p:nvPr/>
            </p:nvSpPr>
            <p:spPr>
              <a:xfrm>
                <a:off x="2660357" y="2355310"/>
                <a:ext cx="91080" cy="43560"/>
              </a:xfrm>
              <a:custGeom>
                <a:avLst/>
                <a:gdLst/>
                <a:ahLst/>
                <a:cxnLst/>
                <a:rect l="l" t="t" r="r" b="b"/>
                <a:pathLst>
                  <a:path w="253" h="121" extrusionOk="0">
                    <a:moveTo>
                      <a:pt x="0" y="43"/>
                    </a:moveTo>
                    <a:cubicBezTo>
                      <a:pt x="-5" y="75"/>
                      <a:pt x="47" y="109"/>
                      <a:pt x="117" y="119"/>
                    </a:cubicBezTo>
                    <a:cubicBezTo>
                      <a:pt x="186" y="128"/>
                      <a:pt x="247" y="111"/>
                      <a:pt x="252" y="78"/>
                    </a:cubicBezTo>
                    <a:cubicBezTo>
                      <a:pt x="258" y="46"/>
                      <a:pt x="205" y="12"/>
                      <a:pt x="135" y="2"/>
                    </a:cubicBezTo>
                    <a:cubicBezTo>
                      <a:pt x="66" y="-7"/>
                      <a:pt x="6" y="11"/>
                      <a:pt x="0" y="43"/>
                    </a:cubicBezTo>
                    <a:close/>
                  </a:path>
                </a:pathLst>
              </a:custGeom>
              <a:solidFill>
                <a:srgbClr val="AE6C50"/>
              </a:solidFill>
              <a:ln>
                <a:noFill/>
              </a:ln>
            </p:spPr>
            <p:txBody>
              <a:bodyPr spcFirstLastPara="1" wrap="square" lIns="113389" tIns="0" rIns="113389" bIns="0" anchor="ctr" anchorCtr="1">
                <a:noAutofit/>
              </a:bodyPr>
              <a:lstStyle/>
              <a:p>
                <a:endParaRPr sz="2268"/>
              </a:p>
            </p:txBody>
          </p:sp>
          <p:sp>
            <p:nvSpPr>
              <p:cNvPr id="45" name="Google Shape;881;p31">
                <a:extLst>
                  <a:ext uri="{FF2B5EF4-FFF2-40B4-BE49-F238E27FC236}">
                    <a16:creationId xmlns:a16="http://schemas.microsoft.com/office/drawing/2014/main" id="{997AA642-E664-EAD8-0AEA-04E1110EF444}"/>
                  </a:ext>
                </a:extLst>
              </p:cNvPr>
              <p:cNvSpPr/>
              <p:nvPr/>
            </p:nvSpPr>
            <p:spPr>
              <a:xfrm>
                <a:off x="2495837" y="2301670"/>
                <a:ext cx="46800" cy="51480"/>
              </a:xfrm>
              <a:custGeom>
                <a:avLst/>
                <a:gdLst/>
                <a:ahLst/>
                <a:cxnLst/>
                <a:rect l="l" t="t" r="r" b="b"/>
                <a:pathLst>
                  <a:path w="130" h="143" extrusionOk="0">
                    <a:moveTo>
                      <a:pt x="123" y="128"/>
                    </a:moveTo>
                    <a:cubicBezTo>
                      <a:pt x="105" y="152"/>
                      <a:pt x="52" y="146"/>
                      <a:pt x="0" y="116"/>
                    </a:cubicBezTo>
                    <a:cubicBezTo>
                      <a:pt x="7" y="91"/>
                      <a:pt x="15" y="66"/>
                      <a:pt x="25" y="40"/>
                    </a:cubicBezTo>
                    <a:cubicBezTo>
                      <a:pt x="30" y="26"/>
                      <a:pt x="34" y="13"/>
                      <a:pt x="40" y="0"/>
                    </a:cubicBezTo>
                    <a:cubicBezTo>
                      <a:pt x="46" y="3"/>
                      <a:pt x="51" y="7"/>
                      <a:pt x="57" y="10"/>
                    </a:cubicBezTo>
                    <a:cubicBezTo>
                      <a:pt x="114" y="49"/>
                      <a:pt x="144" y="101"/>
                      <a:pt x="123" y="128"/>
                    </a:cubicBezTo>
                    <a:close/>
                  </a:path>
                </a:pathLst>
              </a:custGeom>
              <a:solidFill>
                <a:srgbClr val="AE6C50"/>
              </a:solidFill>
              <a:ln>
                <a:noFill/>
              </a:ln>
            </p:spPr>
            <p:txBody>
              <a:bodyPr spcFirstLastPara="1" wrap="square" lIns="113389" tIns="8158" rIns="113389" bIns="8158" anchor="ctr" anchorCtr="1">
                <a:noAutofit/>
              </a:bodyPr>
              <a:lstStyle/>
              <a:p>
                <a:endParaRPr sz="2268"/>
              </a:p>
            </p:txBody>
          </p:sp>
          <p:sp>
            <p:nvSpPr>
              <p:cNvPr id="46" name="Google Shape;882;p31">
                <a:extLst>
                  <a:ext uri="{FF2B5EF4-FFF2-40B4-BE49-F238E27FC236}">
                    <a16:creationId xmlns:a16="http://schemas.microsoft.com/office/drawing/2014/main" id="{61B767B0-E7F1-5C1B-CE56-4F3CAA743803}"/>
                  </a:ext>
                </a:extLst>
              </p:cNvPr>
              <p:cNvSpPr/>
              <p:nvPr/>
            </p:nvSpPr>
            <p:spPr>
              <a:xfrm>
                <a:off x="2962397" y="2119870"/>
                <a:ext cx="292680" cy="190800"/>
              </a:xfrm>
              <a:custGeom>
                <a:avLst/>
                <a:gdLst/>
                <a:ahLst/>
                <a:cxnLst/>
                <a:rect l="l" t="t" r="r" b="b"/>
                <a:pathLst>
                  <a:path w="813" h="530" extrusionOk="0">
                    <a:moveTo>
                      <a:pt x="797" y="530"/>
                    </a:moveTo>
                    <a:cubicBezTo>
                      <a:pt x="792" y="530"/>
                      <a:pt x="786" y="527"/>
                      <a:pt x="783" y="523"/>
                    </a:cubicBezTo>
                    <a:cubicBezTo>
                      <a:pt x="782" y="521"/>
                      <a:pt x="661" y="333"/>
                      <a:pt x="391" y="292"/>
                    </a:cubicBezTo>
                    <a:cubicBezTo>
                      <a:pt x="104" y="248"/>
                      <a:pt x="5" y="30"/>
                      <a:pt x="1" y="20"/>
                    </a:cubicBezTo>
                    <a:cubicBezTo>
                      <a:pt x="-2" y="13"/>
                      <a:pt x="2" y="4"/>
                      <a:pt x="10" y="1"/>
                    </a:cubicBezTo>
                    <a:cubicBezTo>
                      <a:pt x="18" y="-2"/>
                      <a:pt x="28" y="2"/>
                      <a:pt x="31" y="9"/>
                    </a:cubicBezTo>
                    <a:cubicBezTo>
                      <a:pt x="32" y="11"/>
                      <a:pt x="127" y="221"/>
                      <a:pt x="396" y="263"/>
                    </a:cubicBezTo>
                    <a:cubicBezTo>
                      <a:pt x="681" y="306"/>
                      <a:pt x="805" y="499"/>
                      <a:pt x="811" y="507"/>
                    </a:cubicBezTo>
                    <a:cubicBezTo>
                      <a:pt x="815" y="515"/>
                      <a:pt x="813" y="524"/>
                      <a:pt x="805" y="528"/>
                    </a:cubicBezTo>
                    <a:cubicBezTo>
                      <a:pt x="802" y="529"/>
                      <a:pt x="800" y="530"/>
                      <a:pt x="797" y="530"/>
                    </a:cubicBezTo>
                    <a:close/>
                  </a:path>
                </a:pathLst>
              </a:custGeom>
              <a:solidFill>
                <a:srgbClr val="3EACC2"/>
              </a:solidFill>
              <a:ln>
                <a:noFill/>
              </a:ln>
            </p:spPr>
            <p:txBody>
              <a:bodyPr spcFirstLastPara="1" wrap="square" lIns="113389" tIns="56694" rIns="113389" bIns="56694" anchor="ctr" anchorCtr="1">
                <a:noAutofit/>
              </a:bodyPr>
              <a:lstStyle/>
              <a:p>
                <a:endParaRPr sz="2268"/>
              </a:p>
            </p:txBody>
          </p:sp>
          <p:sp>
            <p:nvSpPr>
              <p:cNvPr id="47" name="Google Shape;883;p31">
                <a:extLst>
                  <a:ext uri="{FF2B5EF4-FFF2-40B4-BE49-F238E27FC236}">
                    <a16:creationId xmlns:a16="http://schemas.microsoft.com/office/drawing/2014/main" id="{8E519BD0-58D5-8C39-BF7E-8E3F10C96D31}"/>
                  </a:ext>
                </a:extLst>
              </p:cNvPr>
              <p:cNvSpPr/>
              <p:nvPr/>
            </p:nvSpPr>
            <p:spPr>
              <a:xfrm>
                <a:off x="-191923" y="4048030"/>
                <a:ext cx="1961640" cy="1324080"/>
              </a:xfrm>
              <a:custGeom>
                <a:avLst/>
                <a:gdLst/>
                <a:ahLst/>
                <a:cxnLst/>
                <a:rect l="l" t="t" r="r" b="b"/>
                <a:pathLst>
                  <a:path w="5449" h="3678" extrusionOk="0">
                    <a:moveTo>
                      <a:pt x="2593" y="3678"/>
                    </a:moveTo>
                    <a:lnTo>
                      <a:pt x="2935" y="1977"/>
                    </a:lnTo>
                    <a:lnTo>
                      <a:pt x="3082" y="3678"/>
                    </a:lnTo>
                    <a:lnTo>
                      <a:pt x="5449" y="3678"/>
                    </a:lnTo>
                    <a:lnTo>
                      <a:pt x="4694" y="613"/>
                    </a:lnTo>
                    <a:cubicBezTo>
                      <a:pt x="4694" y="613"/>
                      <a:pt x="2311" y="177"/>
                      <a:pt x="1358" y="0"/>
                    </a:cubicBezTo>
                    <a:lnTo>
                      <a:pt x="0" y="3678"/>
                    </a:lnTo>
                    <a:lnTo>
                      <a:pt x="2593" y="3678"/>
                    </a:lnTo>
                    <a:close/>
                  </a:path>
                </a:pathLst>
              </a:custGeom>
              <a:solidFill>
                <a:schemeClr val="accent4"/>
              </a:solidFill>
              <a:ln>
                <a:noFill/>
              </a:ln>
            </p:spPr>
            <p:txBody>
              <a:bodyPr spcFirstLastPara="1" wrap="square" lIns="113389" tIns="56694" rIns="113389" bIns="56694" anchor="ctr" anchorCtr="1">
                <a:noAutofit/>
              </a:bodyPr>
              <a:lstStyle/>
              <a:p>
                <a:endParaRPr sz="2268"/>
              </a:p>
            </p:txBody>
          </p:sp>
          <p:sp>
            <p:nvSpPr>
              <p:cNvPr id="48" name="Google Shape;884;p31">
                <a:extLst>
                  <a:ext uri="{FF2B5EF4-FFF2-40B4-BE49-F238E27FC236}">
                    <a16:creationId xmlns:a16="http://schemas.microsoft.com/office/drawing/2014/main" id="{2A2EC912-4CCC-1949-B8B9-83F1D5CBC495}"/>
                  </a:ext>
                </a:extLst>
              </p:cNvPr>
              <p:cNvSpPr/>
              <p:nvPr/>
            </p:nvSpPr>
            <p:spPr>
              <a:xfrm>
                <a:off x="296957" y="3853990"/>
                <a:ext cx="1240920" cy="415080"/>
              </a:xfrm>
              <a:custGeom>
                <a:avLst/>
                <a:gdLst/>
                <a:ahLst/>
                <a:cxnLst/>
                <a:rect l="l" t="t" r="r" b="b"/>
                <a:pathLst>
                  <a:path w="3447" h="1153" extrusionOk="0">
                    <a:moveTo>
                      <a:pt x="45" y="0"/>
                    </a:moveTo>
                    <a:lnTo>
                      <a:pt x="0" y="539"/>
                    </a:lnTo>
                    <a:cubicBezTo>
                      <a:pt x="0" y="539"/>
                      <a:pt x="2002" y="1183"/>
                      <a:pt x="3336" y="1152"/>
                    </a:cubicBezTo>
                    <a:lnTo>
                      <a:pt x="3447" y="695"/>
                    </a:lnTo>
                    <a:lnTo>
                      <a:pt x="45" y="0"/>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49" name="Google Shape;885;p31">
                <a:extLst>
                  <a:ext uri="{FF2B5EF4-FFF2-40B4-BE49-F238E27FC236}">
                    <a16:creationId xmlns:a16="http://schemas.microsoft.com/office/drawing/2014/main" id="{7375DF08-157E-C9EB-787B-32EAD39A49CB}"/>
                  </a:ext>
                </a:extLst>
              </p:cNvPr>
              <p:cNvSpPr/>
              <p:nvPr/>
            </p:nvSpPr>
            <p:spPr>
              <a:xfrm>
                <a:off x="-256723" y="1780030"/>
                <a:ext cx="1176120" cy="1377360"/>
              </a:xfrm>
              <a:custGeom>
                <a:avLst/>
                <a:gdLst/>
                <a:ahLst/>
                <a:cxnLst/>
                <a:rect l="l" t="t" r="r" b="b"/>
                <a:pathLst>
                  <a:path w="3267" h="3826" extrusionOk="0">
                    <a:moveTo>
                      <a:pt x="3267" y="1863"/>
                    </a:moveTo>
                    <a:lnTo>
                      <a:pt x="3076" y="3826"/>
                    </a:lnTo>
                    <a:cubicBezTo>
                      <a:pt x="3076" y="3826"/>
                      <a:pt x="816" y="3437"/>
                      <a:pt x="221" y="2252"/>
                    </a:cubicBezTo>
                    <a:cubicBezTo>
                      <a:pt x="-167" y="1476"/>
                      <a:pt x="-41" y="247"/>
                      <a:pt x="579" y="18"/>
                    </a:cubicBezTo>
                    <a:cubicBezTo>
                      <a:pt x="762" y="-49"/>
                      <a:pt x="1499" y="67"/>
                      <a:pt x="1733" y="522"/>
                    </a:cubicBezTo>
                    <a:cubicBezTo>
                      <a:pt x="1853" y="755"/>
                      <a:pt x="1674" y="1527"/>
                      <a:pt x="1674" y="1527"/>
                    </a:cubicBezTo>
                    <a:lnTo>
                      <a:pt x="3267" y="1863"/>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50" name="Google Shape;886;p31">
                <a:extLst>
                  <a:ext uri="{FF2B5EF4-FFF2-40B4-BE49-F238E27FC236}">
                    <a16:creationId xmlns:a16="http://schemas.microsoft.com/office/drawing/2014/main" id="{738663A2-9F6F-FBA0-4BD6-CC714E60F0FC}"/>
                  </a:ext>
                </a:extLst>
              </p:cNvPr>
              <p:cNvSpPr/>
              <p:nvPr/>
            </p:nvSpPr>
            <p:spPr>
              <a:xfrm>
                <a:off x="-48283" y="1619110"/>
                <a:ext cx="447840" cy="311400"/>
              </a:xfrm>
              <a:custGeom>
                <a:avLst/>
                <a:gdLst/>
                <a:ahLst/>
                <a:cxnLst/>
                <a:rect l="l" t="t" r="r" b="b"/>
                <a:pathLst>
                  <a:path w="1244" h="865" extrusionOk="0">
                    <a:moveTo>
                      <a:pt x="1244" y="190"/>
                    </a:moveTo>
                    <a:lnTo>
                      <a:pt x="1078" y="865"/>
                    </a:lnTo>
                    <a:cubicBezTo>
                      <a:pt x="591" y="645"/>
                      <a:pt x="188" y="519"/>
                      <a:pt x="0" y="465"/>
                    </a:cubicBezTo>
                    <a:cubicBezTo>
                      <a:pt x="71" y="350"/>
                      <a:pt x="139" y="252"/>
                      <a:pt x="193" y="176"/>
                    </a:cubicBezTo>
                    <a:cubicBezTo>
                      <a:pt x="274" y="64"/>
                      <a:pt x="328" y="0"/>
                      <a:pt x="328" y="0"/>
                    </a:cubicBezTo>
                    <a:lnTo>
                      <a:pt x="456" y="27"/>
                    </a:lnTo>
                    <a:lnTo>
                      <a:pt x="1244" y="190"/>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51" name="Google Shape;887;p31">
                <a:extLst>
                  <a:ext uri="{FF2B5EF4-FFF2-40B4-BE49-F238E27FC236}">
                    <a16:creationId xmlns:a16="http://schemas.microsoft.com/office/drawing/2014/main" id="{C8485570-B6C1-541E-AB96-DE5726A4E80D}"/>
                  </a:ext>
                </a:extLst>
              </p:cNvPr>
              <p:cNvSpPr/>
              <p:nvPr/>
            </p:nvSpPr>
            <p:spPr>
              <a:xfrm>
                <a:off x="-15523" y="1152190"/>
                <a:ext cx="625320" cy="623160"/>
              </a:xfrm>
              <a:custGeom>
                <a:avLst/>
                <a:gdLst/>
                <a:ahLst/>
                <a:cxnLst/>
                <a:rect l="l" t="t" r="r" b="b"/>
                <a:pathLst>
                  <a:path w="1737" h="1731" extrusionOk="0">
                    <a:moveTo>
                      <a:pt x="1010" y="1575"/>
                    </a:moveTo>
                    <a:cubicBezTo>
                      <a:pt x="1010" y="1575"/>
                      <a:pt x="1769" y="532"/>
                      <a:pt x="1736" y="334"/>
                    </a:cubicBezTo>
                    <a:cubicBezTo>
                      <a:pt x="1702" y="136"/>
                      <a:pt x="1178" y="793"/>
                      <a:pt x="1178" y="793"/>
                    </a:cubicBezTo>
                    <a:cubicBezTo>
                      <a:pt x="1178" y="793"/>
                      <a:pt x="1345" y="-30"/>
                      <a:pt x="1178" y="0"/>
                    </a:cubicBezTo>
                    <a:cubicBezTo>
                      <a:pt x="1010" y="32"/>
                      <a:pt x="887" y="803"/>
                      <a:pt x="887" y="803"/>
                    </a:cubicBezTo>
                    <a:cubicBezTo>
                      <a:pt x="887" y="803"/>
                      <a:pt x="709" y="532"/>
                      <a:pt x="519" y="720"/>
                    </a:cubicBezTo>
                    <a:cubicBezTo>
                      <a:pt x="519" y="720"/>
                      <a:pt x="252" y="639"/>
                      <a:pt x="172" y="876"/>
                    </a:cubicBezTo>
                    <a:cubicBezTo>
                      <a:pt x="92" y="1112"/>
                      <a:pt x="-61" y="1442"/>
                      <a:pt x="26" y="1653"/>
                    </a:cubicBezTo>
                    <a:cubicBezTo>
                      <a:pt x="112" y="1865"/>
                      <a:pt x="1010" y="1575"/>
                      <a:pt x="1010" y="1575"/>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52" name="Google Shape;888;p31">
                <a:extLst>
                  <a:ext uri="{FF2B5EF4-FFF2-40B4-BE49-F238E27FC236}">
                    <a16:creationId xmlns:a16="http://schemas.microsoft.com/office/drawing/2014/main" id="{E4FC19C0-1BA5-203A-FEEF-F1BA5600EC09}"/>
                  </a:ext>
                </a:extLst>
              </p:cNvPr>
              <p:cNvSpPr/>
              <p:nvPr/>
            </p:nvSpPr>
            <p:spPr>
              <a:xfrm>
                <a:off x="246917" y="1537390"/>
                <a:ext cx="241200" cy="284040"/>
              </a:xfrm>
              <a:custGeom>
                <a:avLst/>
                <a:gdLst/>
                <a:ahLst/>
                <a:cxnLst/>
                <a:rect l="l" t="t" r="r" b="b"/>
                <a:pathLst>
                  <a:path w="670" h="789" extrusionOk="0">
                    <a:moveTo>
                      <a:pt x="243" y="789"/>
                    </a:moveTo>
                    <a:cubicBezTo>
                      <a:pt x="243" y="789"/>
                      <a:pt x="530" y="608"/>
                      <a:pt x="643" y="366"/>
                    </a:cubicBezTo>
                    <a:cubicBezTo>
                      <a:pt x="756" y="123"/>
                      <a:pt x="496" y="-101"/>
                      <a:pt x="196" y="48"/>
                    </a:cubicBezTo>
                    <a:cubicBezTo>
                      <a:pt x="-104" y="197"/>
                      <a:pt x="-37" y="727"/>
                      <a:pt x="243" y="789"/>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53" name="Google Shape;889;p31">
                <a:extLst>
                  <a:ext uri="{FF2B5EF4-FFF2-40B4-BE49-F238E27FC236}">
                    <a16:creationId xmlns:a16="http://schemas.microsoft.com/office/drawing/2014/main" id="{21AE8FBA-1AD4-34A5-EECC-4AAFF727F641}"/>
                  </a:ext>
                </a:extLst>
              </p:cNvPr>
              <p:cNvSpPr/>
              <p:nvPr/>
            </p:nvSpPr>
            <p:spPr>
              <a:xfrm>
                <a:off x="235397" y="1545670"/>
                <a:ext cx="233280" cy="122760"/>
              </a:xfrm>
              <a:custGeom>
                <a:avLst/>
                <a:gdLst/>
                <a:ahLst/>
                <a:cxnLst/>
                <a:rect l="l" t="t" r="r" b="b"/>
                <a:pathLst>
                  <a:path w="648" h="341" extrusionOk="0">
                    <a:moveTo>
                      <a:pt x="161" y="341"/>
                    </a:moveTo>
                    <a:cubicBezTo>
                      <a:pt x="76" y="341"/>
                      <a:pt x="15" y="315"/>
                      <a:pt x="2" y="271"/>
                    </a:cubicBezTo>
                    <a:cubicBezTo>
                      <a:pt x="-9" y="232"/>
                      <a:pt x="17" y="166"/>
                      <a:pt x="206" y="82"/>
                    </a:cubicBezTo>
                    <a:cubicBezTo>
                      <a:pt x="519" y="-60"/>
                      <a:pt x="637" y="25"/>
                      <a:pt x="642" y="29"/>
                    </a:cubicBezTo>
                    <a:cubicBezTo>
                      <a:pt x="649" y="34"/>
                      <a:pt x="650" y="43"/>
                      <a:pt x="644" y="50"/>
                    </a:cubicBezTo>
                    <a:cubicBezTo>
                      <a:pt x="639" y="56"/>
                      <a:pt x="629" y="57"/>
                      <a:pt x="622" y="52"/>
                    </a:cubicBezTo>
                    <a:cubicBezTo>
                      <a:pt x="620" y="51"/>
                      <a:pt x="511" y="-23"/>
                      <a:pt x="220" y="108"/>
                    </a:cubicBezTo>
                    <a:cubicBezTo>
                      <a:pt x="30" y="194"/>
                      <a:pt x="29" y="249"/>
                      <a:pt x="33" y="264"/>
                    </a:cubicBezTo>
                    <a:cubicBezTo>
                      <a:pt x="42" y="296"/>
                      <a:pt x="106" y="315"/>
                      <a:pt x="185" y="310"/>
                    </a:cubicBezTo>
                    <a:cubicBezTo>
                      <a:pt x="195" y="309"/>
                      <a:pt x="202" y="316"/>
                      <a:pt x="202" y="324"/>
                    </a:cubicBezTo>
                    <a:cubicBezTo>
                      <a:pt x="203" y="333"/>
                      <a:pt x="196" y="339"/>
                      <a:pt x="187" y="340"/>
                    </a:cubicBezTo>
                    <a:cubicBezTo>
                      <a:pt x="179" y="340"/>
                      <a:pt x="170" y="341"/>
                      <a:pt x="161" y="34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54" name="Google Shape;890;p31">
                <a:extLst>
                  <a:ext uri="{FF2B5EF4-FFF2-40B4-BE49-F238E27FC236}">
                    <a16:creationId xmlns:a16="http://schemas.microsoft.com/office/drawing/2014/main" id="{BEDA96FE-DF53-3E1B-9B01-F8CB5802AF1F}"/>
                  </a:ext>
                </a:extLst>
              </p:cNvPr>
              <p:cNvSpPr/>
              <p:nvPr/>
            </p:nvSpPr>
            <p:spPr>
              <a:xfrm>
                <a:off x="75197" y="1405990"/>
                <a:ext cx="118080" cy="203760"/>
              </a:xfrm>
              <a:custGeom>
                <a:avLst/>
                <a:gdLst/>
                <a:ahLst/>
                <a:cxnLst/>
                <a:rect l="l" t="t" r="r" b="b"/>
                <a:pathLst>
                  <a:path w="328" h="566" extrusionOk="0">
                    <a:moveTo>
                      <a:pt x="200" y="566"/>
                    </a:moveTo>
                    <a:cubicBezTo>
                      <a:pt x="184" y="566"/>
                      <a:pt x="167" y="562"/>
                      <a:pt x="147" y="553"/>
                    </a:cubicBezTo>
                    <a:cubicBezTo>
                      <a:pt x="80" y="521"/>
                      <a:pt x="8" y="331"/>
                      <a:pt x="1" y="309"/>
                    </a:cubicBezTo>
                    <a:cubicBezTo>
                      <a:pt x="-2" y="301"/>
                      <a:pt x="2" y="293"/>
                      <a:pt x="10" y="290"/>
                    </a:cubicBezTo>
                    <a:cubicBezTo>
                      <a:pt x="19" y="288"/>
                      <a:pt x="28" y="292"/>
                      <a:pt x="30" y="299"/>
                    </a:cubicBezTo>
                    <a:cubicBezTo>
                      <a:pt x="59" y="377"/>
                      <a:pt x="120" y="507"/>
                      <a:pt x="161" y="526"/>
                    </a:cubicBezTo>
                    <a:cubicBezTo>
                      <a:pt x="191" y="540"/>
                      <a:pt x="215" y="539"/>
                      <a:pt x="235" y="523"/>
                    </a:cubicBezTo>
                    <a:cubicBezTo>
                      <a:pt x="310" y="464"/>
                      <a:pt x="318" y="220"/>
                      <a:pt x="252" y="20"/>
                    </a:cubicBezTo>
                    <a:cubicBezTo>
                      <a:pt x="249" y="11"/>
                      <a:pt x="254" y="3"/>
                      <a:pt x="262" y="1"/>
                    </a:cubicBezTo>
                    <a:cubicBezTo>
                      <a:pt x="271" y="-2"/>
                      <a:pt x="280" y="3"/>
                      <a:pt x="282" y="10"/>
                    </a:cubicBezTo>
                    <a:cubicBezTo>
                      <a:pt x="346" y="203"/>
                      <a:pt x="349" y="473"/>
                      <a:pt x="256" y="546"/>
                    </a:cubicBezTo>
                    <a:cubicBezTo>
                      <a:pt x="243" y="557"/>
                      <a:pt x="225" y="566"/>
                      <a:pt x="200" y="566"/>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55" name="Google Shape;891;p31">
                <a:extLst>
                  <a:ext uri="{FF2B5EF4-FFF2-40B4-BE49-F238E27FC236}">
                    <a16:creationId xmlns:a16="http://schemas.microsoft.com/office/drawing/2014/main" id="{3CA46644-4D7D-7EAC-7E0C-0A67CA2F0CBA}"/>
                  </a:ext>
                </a:extLst>
              </p:cNvPr>
              <p:cNvSpPr/>
              <p:nvPr/>
            </p:nvSpPr>
            <p:spPr>
              <a:xfrm>
                <a:off x="172397" y="1456750"/>
                <a:ext cx="110880" cy="181800"/>
              </a:xfrm>
              <a:custGeom>
                <a:avLst/>
                <a:gdLst/>
                <a:ahLst/>
                <a:cxnLst/>
                <a:rect l="l" t="t" r="r" b="b"/>
                <a:pathLst>
                  <a:path w="308" h="505" extrusionOk="0">
                    <a:moveTo>
                      <a:pt x="113" y="505"/>
                    </a:moveTo>
                    <a:cubicBezTo>
                      <a:pt x="98" y="505"/>
                      <a:pt x="85" y="503"/>
                      <a:pt x="73" y="496"/>
                    </a:cubicBezTo>
                    <a:cubicBezTo>
                      <a:pt x="7" y="464"/>
                      <a:pt x="0" y="352"/>
                      <a:pt x="0" y="347"/>
                    </a:cubicBezTo>
                    <a:cubicBezTo>
                      <a:pt x="0" y="339"/>
                      <a:pt x="7" y="332"/>
                      <a:pt x="16" y="332"/>
                    </a:cubicBezTo>
                    <a:cubicBezTo>
                      <a:pt x="26" y="332"/>
                      <a:pt x="32" y="338"/>
                      <a:pt x="32" y="346"/>
                    </a:cubicBezTo>
                    <a:cubicBezTo>
                      <a:pt x="34" y="374"/>
                      <a:pt x="46" y="450"/>
                      <a:pt x="88" y="470"/>
                    </a:cubicBezTo>
                    <a:cubicBezTo>
                      <a:pt x="109" y="480"/>
                      <a:pt x="138" y="476"/>
                      <a:pt x="172" y="456"/>
                    </a:cubicBezTo>
                    <a:cubicBezTo>
                      <a:pt x="243" y="415"/>
                      <a:pt x="272" y="123"/>
                      <a:pt x="276" y="14"/>
                    </a:cubicBezTo>
                    <a:cubicBezTo>
                      <a:pt x="277" y="6"/>
                      <a:pt x="284" y="-1"/>
                      <a:pt x="293" y="0"/>
                    </a:cubicBezTo>
                    <a:cubicBezTo>
                      <a:pt x="302" y="0"/>
                      <a:pt x="309" y="7"/>
                      <a:pt x="308" y="15"/>
                    </a:cubicBezTo>
                    <a:cubicBezTo>
                      <a:pt x="307" y="57"/>
                      <a:pt x="287" y="425"/>
                      <a:pt x="189" y="481"/>
                    </a:cubicBezTo>
                    <a:cubicBezTo>
                      <a:pt x="161" y="497"/>
                      <a:pt x="135" y="505"/>
                      <a:pt x="113" y="5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56" name="Google Shape;892;p31">
                <a:extLst>
                  <a:ext uri="{FF2B5EF4-FFF2-40B4-BE49-F238E27FC236}">
                    <a16:creationId xmlns:a16="http://schemas.microsoft.com/office/drawing/2014/main" id="{B3EF289D-40C8-6762-58E5-BD7A320EB023}"/>
                  </a:ext>
                </a:extLst>
              </p:cNvPr>
              <p:cNvSpPr/>
              <p:nvPr/>
            </p:nvSpPr>
            <p:spPr>
              <a:xfrm>
                <a:off x="370037" y="1432270"/>
                <a:ext cx="44280" cy="75960"/>
              </a:xfrm>
              <a:custGeom>
                <a:avLst/>
                <a:gdLst/>
                <a:ahLst/>
                <a:cxnLst/>
                <a:rect l="l" t="t" r="r" b="b"/>
                <a:pathLst>
                  <a:path w="123" h="211" extrusionOk="0">
                    <a:moveTo>
                      <a:pt x="17" y="211"/>
                    </a:moveTo>
                    <a:cubicBezTo>
                      <a:pt x="14" y="211"/>
                      <a:pt x="12" y="211"/>
                      <a:pt x="10" y="210"/>
                    </a:cubicBezTo>
                    <a:cubicBezTo>
                      <a:pt x="2" y="207"/>
                      <a:pt x="-2" y="198"/>
                      <a:pt x="2" y="190"/>
                    </a:cubicBezTo>
                    <a:lnTo>
                      <a:pt x="92" y="9"/>
                    </a:lnTo>
                    <a:cubicBezTo>
                      <a:pt x="96" y="1"/>
                      <a:pt x="105" y="-2"/>
                      <a:pt x="113" y="1"/>
                    </a:cubicBezTo>
                    <a:cubicBezTo>
                      <a:pt x="121" y="5"/>
                      <a:pt x="125" y="14"/>
                      <a:pt x="121" y="21"/>
                    </a:cubicBezTo>
                    <a:lnTo>
                      <a:pt x="31" y="203"/>
                    </a:lnTo>
                    <a:cubicBezTo>
                      <a:pt x="28" y="208"/>
                      <a:pt x="22" y="211"/>
                      <a:pt x="17" y="211"/>
                    </a:cubicBezTo>
                    <a:close/>
                  </a:path>
                </a:pathLst>
              </a:custGeom>
              <a:solidFill>
                <a:schemeClr val="dk1"/>
              </a:solidFill>
              <a:ln>
                <a:noFill/>
              </a:ln>
            </p:spPr>
            <p:txBody>
              <a:bodyPr spcFirstLastPara="1" wrap="square" lIns="113389" tIns="38993" rIns="113389" bIns="38993" anchor="ctr" anchorCtr="1">
                <a:noAutofit/>
              </a:bodyPr>
              <a:lstStyle/>
              <a:p>
                <a:endParaRPr sz="2268"/>
              </a:p>
            </p:txBody>
          </p:sp>
          <p:sp>
            <p:nvSpPr>
              <p:cNvPr id="57" name="Google Shape;893;p31">
                <a:extLst>
                  <a:ext uri="{FF2B5EF4-FFF2-40B4-BE49-F238E27FC236}">
                    <a16:creationId xmlns:a16="http://schemas.microsoft.com/office/drawing/2014/main" id="{4A60C9DD-A86F-40BD-720B-EB26C72D88C6}"/>
                  </a:ext>
                </a:extLst>
              </p:cNvPr>
              <p:cNvSpPr/>
              <p:nvPr/>
            </p:nvSpPr>
            <p:spPr>
              <a:xfrm>
                <a:off x="329717" y="1787950"/>
                <a:ext cx="49320" cy="32040"/>
              </a:xfrm>
              <a:custGeom>
                <a:avLst/>
                <a:gdLst/>
                <a:ahLst/>
                <a:cxnLst/>
                <a:rect l="l" t="t" r="r" b="b"/>
                <a:pathLst>
                  <a:path w="137" h="89" extrusionOk="0">
                    <a:moveTo>
                      <a:pt x="16" y="89"/>
                    </a:moveTo>
                    <a:cubicBezTo>
                      <a:pt x="11" y="89"/>
                      <a:pt x="6" y="86"/>
                      <a:pt x="3" y="82"/>
                    </a:cubicBezTo>
                    <a:cubicBezTo>
                      <a:pt x="-2" y="74"/>
                      <a:pt x="0" y="65"/>
                      <a:pt x="8" y="61"/>
                    </a:cubicBezTo>
                    <a:lnTo>
                      <a:pt x="113" y="2"/>
                    </a:lnTo>
                    <a:cubicBezTo>
                      <a:pt x="120" y="-2"/>
                      <a:pt x="130" y="0"/>
                      <a:pt x="135" y="8"/>
                    </a:cubicBezTo>
                    <a:cubicBezTo>
                      <a:pt x="139" y="14"/>
                      <a:pt x="137" y="23"/>
                      <a:pt x="129" y="28"/>
                    </a:cubicBezTo>
                    <a:lnTo>
                      <a:pt x="25" y="86"/>
                    </a:lnTo>
                    <a:cubicBezTo>
                      <a:pt x="22" y="88"/>
                      <a:pt x="19" y="89"/>
                      <a:pt x="16" y="8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58" name="Google Shape;894;p31">
                <a:extLst>
                  <a:ext uri="{FF2B5EF4-FFF2-40B4-BE49-F238E27FC236}">
                    <a16:creationId xmlns:a16="http://schemas.microsoft.com/office/drawing/2014/main" id="{02197898-7557-26E0-6F49-4B92A3F38F64}"/>
                  </a:ext>
                </a:extLst>
              </p:cNvPr>
              <p:cNvSpPr/>
              <p:nvPr/>
            </p:nvSpPr>
            <p:spPr>
              <a:xfrm>
                <a:off x="175637" y="1655470"/>
                <a:ext cx="170640" cy="86760"/>
              </a:xfrm>
              <a:custGeom>
                <a:avLst/>
                <a:gdLst/>
                <a:ahLst/>
                <a:cxnLst/>
                <a:rect l="l" t="t" r="r" b="b"/>
                <a:pathLst>
                  <a:path w="474" h="241" extrusionOk="0">
                    <a:moveTo>
                      <a:pt x="16" y="241"/>
                    </a:moveTo>
                    <a:cubicBezTo>
                      <a:pt x="12" y="241"/>
                      <a:pt x="9" y="240"/>
                      <a:pt x="6" y="238"/>
                    </a:cubicBezTo>
                    <a:cubicBezTo>
                      <a:pt x="-1" y="233"/>
                      <a:pt x="-2" y="224"/>
                      <a:pt x="3" y="217"/>
                    </a:cubicBezTo>
                    <a:cubicBezTo>
                      <a:pt x="192" y="-12"/>
                      <a:pt x="448" y="-1"/>
                      <a:pt x="459" y="0"/>
                    </a:cubicBezTo>
                    <a:cubicBezTo>
                      <a:pt x="468" y="1"/>
                      <a:pt x="474" y="8"/>
                      <a:pt x="474" y="16"/>
                    </a:cubicBezTo>
                    <a:cubicBezTo>
                      <a:pt x="473" y="24"/>
                      <a:pt x="465" y="30"/>
                      <a:pt x="457" y="30"/>
                    </a:cubicBezTo>
                    <a:cubicBezTo>
                      <a:pt x="454" y="29"/>
                      <a:pt x="207" y="19"/>
                      <a:pt x="28" y="235"/>
                    </a:cubicBezTo>
                    <a:cubicBezTo>
                      <a:pt x="25" y="239"/>
                      <a:pt x="20" y="241"/>
                      <a:pt x="16" y="241"/>
                    </a:cubicBezTo>
                    <a:close/>
                  </a:path>
                </a:pathLst>
              </a:custGeom>
              <a:solidFill>
                <a:schemeClr val="dk1"/>
              </a:solidFill>
              <a:ln>
                <a:noFill/>
              </a:ln>
            </p:spPr>
            <p:txBody>
              <a:bodyPr spcFirstLastPara="1" wrap="square" lIns="113389" tIns="52600" rIns="113389" bIns="52600" anchor="ctr" anchorCtr="1">
                <a:noAutofit/>
              </a:bodyPr>
              <a:lstStyle/>
              <a:p>
                <a:endParaRPr sz="2268"/>
              </a:p>
            </p:txBody>
          </p:sp>
          <p:sp>
            <p:nvSpPr>
              <p:cNvPr id="59" name="Google Shape;895;p31">
                <a:extLst>
                  <a:ext uri="{FF2B5EF4-FFF2-40B4-BE49-F238E27FC236}">
                    <a16:creationId xmlns:a16="http://schemas.microsoft.com/office/drawing/2014/main" id="{FDDB27B4-75B9-AB0E-16DA-FBB76E7F5775}"/>
                  </a:ext>
                </a:extLst>
              </p:cNvPr>
              <p:cNvSpPr/>
              <p:nvPr/>
            </p:nvSpPr>
            <p:spPr>
              <a:xfrm>
                <a:off x="929837" y="2335510"/>
                <a:ext cx="675720" cy="495000"/>
              </a:xfrm>
              <a:custGeom>
                <a:avLst/>
                <a:gdLst/>
                <a:ahLst/>
                <a:cxnLst/>
                <a:rect l="l" t="t" r="r" b="b"/>
                <a:pathLst>
                  <a:path w="1877" h="1375" extrusionOk="0">
                    <a:moveTo>
                      <a:pt x="2" y="345"/>
                    </a:moveTo>
                    <a:cubicBezTo>
                      <a:pt x="2" y="345"/>
                      <a:pt x="-34" y="107"/>
                      <a:pt x="290" y="19"/>
                    </a:cubicBezTo>
                    <a:cubicBezTo>
                      <a:pt x="765" y="-109"/>
                      <a:pt x="2444" y="424"/>
                      <a:pt x="1681" y="1153"/>
                    </a:cubicBezTo>
                    <a:cubicBezTo>
                      <a:pt x="846" y="1950"/>
                      <a:pt x="2" y="345"/>
                      <a:pt x="2" y="345"/>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60" name="Google Shape;896;p31">
                <a:extLst>
                  <a:ext uri="{FF2B5EF4-FFF2-40B4-BE49-F238E27FC236}">
                    <a16:creationId xmlns:a16="http://schemas.microsoft.com/office/drawing/2014/main" id="{63E2C590-8764-81C6-11E9-B447A0352145}"/>
                  </a:ext>
                </a:extLst>
              </p:cNvPr>
              <p:cNvSpPr/>
              <p:nvPr/>
            </p:nvSpPr>
            <p:spPr>
              <a:xfrm>
                <a:off x="248357" y="2369710"/>
                <a:ext cx="1937880" cy="1819440"/>
              </a:xfrm>
              <a:custGeom>
                <a:avLst/>
                <a:gdLst/>
                <a:ahLst/>
                <a:cxnLst/>
                <a:rect l="l" t="t" r="r" b="b"/>
                <a:pathLst>
                  <a:path w="5383" h="5054" extrusionOk="0">
                    <a:moveTo>
                      <a:pt x="5383" y="2461"/>
                    </a:moveTo>
                    <a:lnTo>
                      <a:pt x="5071" y="4400"/>
                    </a:lnTo>
                    <a:cubicBezTo>
                      <a:pt x="5071" y="4400"/>
                      <a:pt x="4366" y="3956"/>
                      <a:pt x="4024" y="3672"/>
                    </a:cubicBezTo>
                    <a:lnTo>
                      <a:pt x="3881" y="4525"/>
                    </a:lnTo>
                    <a:cubicBezTo>
                      <a:pt x="3826" y="4853"/>
                      <a:pt x="3508" y="5082"/>
                      <a:pt x="3154" y="5051"/>
                    </a:cubicBezTo>
                    <a:cubicBezTo>
                      <a:pt x="2027" y="4953"/>
                      <a:pt x="1031" y="4658"/>
                      <a:pt x="360" y="4410"/>
                    </a:cubicBezTo>
                    <a:cubicBezTo>
                      <a:pt x="109" y="4317"/>
                      <a:pt x="-39" y="4073"/>
                      <a:pt x="9" y="3824"/>
                    </a:cubicBezTo>
                    <a:lnTo>
                      <a:pt x="738" y="0"/>
                    </a:lnTo>
                    <a:cubicBezTo>
                      <a:pt x="738" y="0"/>
                      <a:pt x="1447" y="108"/>
                      <a:pt x="2309" y="313"/>
                    </a:cubicBezTo>
                    <a:cubicBezTo>
                      <a:pt x="3598" y="620"/>
                      <a:pt x="4704" y="1394"/>
                      <a:pt x="5383" y="246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61" name="Google Shape;897;p31">
                <a:extLst>
                  <a:ext uri="{FF2B5EF4-FFF2-40B4-BE49-F238E27FC236}">
                    <a16:creationId xmlns:a16="http://schemas.microsoft.com/office/drawing/2014/main" id="{FF326E0C-D3FC-E28F-D40D-6A51007E7F99}"/>
                  </a:ext>
                </a:extLst>
              </p:cNvPr>
              <p:cNvSpPr/>
              <p:nvPr/>
            </p:nvSpPr>
            <p:spPr>
              <a:xfrm>
                <a:off x="913637" y="2445310"/>
                <a:ext cx="677160" cy="456120"/>
              </a:xfrm>
              <a:custGeom>
                <a:avLst/>
                <a:gdLst/>
                <a:ahLst/>
                <a:cxnLst/>
                <a:rect l="l" t="t" r="r" b="b"/>
                <a:pathLst>
                  <a:path w="1881" h="1267" extrusionOk="0">
                    <a:moveTo>
                      <a:pt x="770" y="1267"/>
                    </a:moveTo>
                    <a:cubicBezTo>
                      <a:pt x="754" y="1267"/>
                      <a:pt x="741" y="1265"/>
                      <a:pt x="730" y="1260"/>
                    </a:cubicBezTo>
                    <a:cubicBezTo>
                      <a:pt x="403" y="1125"/>
                      <a:pt x="17" y="64"/>
                      <a:pt x="1" y="20"/>
                    </a:cubicBezTo>
                    <a:cubicBezTo>
                      <a:pt x="-2" y="11"/>
                      <a:pt x="3" y="3"/>
                      <a:pt x="11" y="0"/>
                    </a:cubicBezTo>
                    <a:cubicBezTo>
                      <a:pt x="20" y="-2"/>
                      <a:pt x="29" y="2"/>
                      <a:pt x="32" y="10"/>
                    </a:cubicBezTo>
                    <a:cubicBezTo>
                      <a:pt x="35" y="21"/>
                      <a:pt x="429" y="1104"/>
                      <a:pt x="743" y="1233"/>
                    </a:cubicBezTo>
                    <a:cubicBezTo>
                      <a:pt x="888" y="1293"/>
                      <a:pt x="1595" y="824"/>
                      <a:pt x="1856" y="638"/>
                    </a:cubicBezTo>
                    <a:cubicBezTo>
                      <a:pt x="1863" y="633"/>
                      <a:pt x="1873" y="634"/>
                      <a:pt x="1878" y="641"/>
                    </a:cubicBezTo>
                    <a:cubicBezTo>
                      <a:pt x="1884" y="647"/>
                      <a:pt x="1882" y="657"/>
                      <a:pt x="1875" y="661"/>
                    </a:cubicBezTo>
                    <a:cubicBezTo>
                      <a:pt x="1784" y="727"/>
                      <a:pt x="1018" y="1267"/>
                      <a:pt x="770" y="126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62" name="Google Shape;898;p31">
                <a:extLst>
                  <a:ext uri="{FF2B5EF4-FFF2-40B4-BE49-F238E27FC236}">
                    <a16:creationId xmlns:a16="http://schemas.microsoft.com/office/drawing/2014/main" id="{4294DB8B-F48D-CAD1-35E4-D98A5F9BE0A2}"/>
                  </a:ext>
                </a:extLst>
              </p:cNvPr>
              <p:cNvSpPr/>
              <p:nvPr/>
            </p:nvSpPr>
            <p:spPr>
              <a:xfrm>
                <a:off x="1016597" y="3276550"/>
                <a:ext cx="34560" cy="75600"/>
              </a:xfrm>
              <a:custGeom>
                <a:avLst/>
                <a:gdLst/>
                <a:ahLst/>
                <a:cxnLst/>
                <a:rect l="l" t="t" r="r" b="b"/>
                <a:pathLst>
                  <a:path w="96" h="210" extrusionOk="0">
                    <a:moveTo>
                      <a:pt x="80" y="210"/>
                    </a:moveTo>
                    <a:cubicBezTo>
                      <a:pt x="74" y="210"/>
                      <a:pt x="68" y="207"/>
                      <a:pt x="65" y="202"/>
                    </a:cubicBezTo>
                    <a:cubicBezTo>
                      <a:pt x="38" y="144"/>
                      <a:pt x="16" y="82"/>
                      <a:pt x="0" y="18"/>
                    </a:cubicBezTo>
                    <a:cubicBezTo>
                      <a:pt x="-2" y="10"/>
                      <a:pt x="4" y="2"/>
                      <a:pt x="12" y="0"/>
                    </a:cubicBezTo>
                    <a:cubicBezTo>
                      <a:pt x="21" y="-2"/>
                      <a:pt x="30" y="4"/>
                      <a:pt x="32" y="12"/>
                    </a:cubicBezTo>
                    <a:cubicBezTo>
                      <a:pt x="47" y="74"/>
                      <a:pt x="68" y="134"/>
                      <a:pt x="95" y="190"/>
                    </a:cubicBezTo>
                    <a:cubicBezTo>
                      <a:pt x="98" y="197"/>
                      <a:pt x="95" y="205"/>
                      <a:pt x="86" y="209"/>
                    </a:cubicBezTo>
                    <a:cubicBezTo>
                      <a:pt x="84" y="210"/>
                      <a:pt x="82" y="210"/>
                      <a:pt x="80" y="210"/>
                    </a:cubicBezTo>
                    <a:close/>
                  </a:path>
                </a:pathLst>
              </a:custGeom>
              <a:solidFill>
                <a:srgbClr val="066477"/>
              </a:solidFill>
              <a:ln>
                <a:noFill/>
              </a:ln>
            </p:spPr>
            <p:txBody>
              <a:bodyPr spcFirstLastPara="1" wrap="square" lIns="113389" tIns="38552" rIns="113389" bIns="38552" anchor="ctr" anchorCtr="1">
                <a:noAutofit/>
              </a:bodyPr>
              <a:lstStyle/>
              <a:p>
                <a:endParaRPr sz="2268"/>
              </a:p>
            </p:txBody>
          </p:sp>
          <p:sp>
            <p:nvSpPr>
              <p:cNvPr id="63" name="Google Shape;899;p31">
                <a:extLst>
                  <a:ext uri="{FF2B5EF4-FFF2-40B4-BE49-F238E27FC236}">
                    <a16:creationId xmlns:a16="http://schemas.microsoft.com/office/drawing/2014/main" id="{A0CDC166-B9FA-146F-02CD-14AC11DB87EB}"/>
                  </a:ext>
                </a:extLst>
              </p:cNvPr>
              <p:cNvSpPr/>
              <p:nvPr/>
            </p:nvSpPr>
            <p:spPr>
              <a:xfrm>
                <a:off x="1005437" y="2755270"/>
                <a:ext cx="147960" cy="531720"/>
              </a:xfrm>
              <a:custGeom>
                <a:avLst/>
                <a:gdLst/>
                <a:ahLst/>
                <a:cxnLst/>
                <a:rect l="l" t="t" r="r" b="b"/>
                <a:pathLst>
                  <a:path w="411" h="1477" extrusionOk="0">
                    <a:moveTo>
                      <a:pt x="47" y="1477"/>
                    </a:moveTo>
                    <a:cubicBezTo>
                      <a:pt x="40" y="1477"/>
                      <a:pt x="33" y="1473"/>
                      <a:pt x="31" y="1466"/>
                    </a:cubicBezTo>
                    <a:cubicBezTo>
                      <a:pt x="-129" y="811"/>
                      <a:pt x="376" y="15"/>
                      <a:pt x="381" y="7"/>
                    </a:cubicBezTo>
                    <a:cubicBezTo>
                      <a:pt x="386" y="0"/>
                      <a:pt x="395" y="-2"/>
                      <a:pt x="403" y="2"/>
                    </a:cubicBezTo>
                    <a:cubicBezTo>
                      <a:pt x="410" y="6"/>
                      <a:pt x="413" y="15"/>
                      <a:pt x="408" y="23"/>
                    </a:cubicBezTo>
                    <a:cubicBezTo>
                      <a:pt x="404" y="30"/>
                      <a:pt x="-95" y="816"/>
                      <a:pt x="63" y="1460"/>
                    </a:cubicBezTo>
                    <a:cubicBezTo>
                      <a:pt x="64" y="1467"/>
                      <a:pt x="59" y="1476"/>
                      <a:pt x="51" y="1477"/>
                    </a:cubicBezTo>
                    <a:cubicBezTo>
                      <a:pt x="49" y="1477"/>
                      <a:pt x="48" y="1477"/>
                      <a:pt x="47" y="147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64" name="Google Shape;900;p31">
                <a:extLst>
                  <a:ext uri="{FF2B5EF4-FFF2-40B4-BE49-F238E27FC236}">
                    <a16:creationId xmlns:a16="http://schemas.microsoft.com/office/drawing/2014/main" id="{395ED49A-9074-C8CC-088C-4720958363E6}"/>
                  </a:ext>
                </a:extLst>
              </p:cNvPr>
              <p:cNvSpPr/>
              <p:nvPr/>
            </p:nvSpPr>
            <p:spPr>
              <a:xfrm>
                <a:off x="1243397" y="3503350"/>
                <a:ext cx="26640" cy="76320"/>
              </a:xfrm>
              <a:custGeom>
                <a:avLst/>
                <a:gdLst/>
                <a:ahLst/>
                <a:cxnLst/>
                <a:rect l="l" t="t" r="r" b="b"/>
                <a:pathLst>
                  <a:path w="74" h="212" extrusionOk="0">
                    <a:moveTo>
                      <a:pt x="58" y="212"/>
                    </a:moveTo>
                    <a:cubicBezTo>
                      <a:pt x="51" y="212"/>
                      <a:pt x="44" y="207"/>
                      <a:pt x="43" y="200"/>
                    </a:cubicBezTo>
                    <a:cubicBezTo>
                      <a:pt x="27" y="141"/>
                      <a:pt x="13" y="79"/>
                      <a:pt x="1" y="18"/>
                    </a:cubicBezTo>
                    <a:cubicBezTo>
                      <a:pt x="-1" y="10"/>
                      <a:pt x="5" y="2"/>
                      <a:pt x="14" y="0"/>
                    </a:cubicBezTo>
                    <a:cubicBezTo>
                      <a:pt x="22" y="-1"/>
                      <a:pt x="30" y="4"/>
                      <a:pt x="32" y="12"/>
                    </a:cubicBezTo>
                    <a:cubicBezTo>
                      <a:pt x="44" y="74"/>
                      <a:pt x="58" y="134"/>
                      <a:pt x="74" y="193"/>
                    </a:cubicBezTo>
                    <a:cubicBezTo>
                      <a:pt x="76" y="201"/>
                      <a:pt x="71" y="209"/>
                      <a:pt x="62" y="211"/>
                    </a:cubicBezTo>
                    <a:cubicBezTo>
                      <a:pt x="61" y="212"/>
                      <a:pt x="59" y="212"/>
                      <a:pt x="58" y="212"/>
                    </a:cubicBezTo>
                    <a:close/>
                  </a:path>
                </a:pathLst>
              </a:custGeom>
              <a:solidFill>
                <a:srgbClr val="066477"/>
              </a:solidFill>
              <a:ln>
                <a:noFill/>
              </a:ln>
            </p:spPr>
            <p:txBody>
              <a:bodyPr spcFirstLastPara="1" wrap="square" lIns="113389" tIns="39434" rIns="113389" bIns="39434" anchor="ctr" anchorCtr="1">
                <a:noAutofit/>
              </a:bodyPr>
              <a:lstStyle/>
              <a:p>
                <a:endParaRPr sz="2268"/>
              </a:p>
            </p:txBody>
          </p:sp>
          <p:sp>
            <p:nvSpPr>
              <p:cNvPr id="65" name="Google Shape;901;p31">
                <a:extLst>
                  <a:ext uri="{FF2B5EF4-FFF2-40B4-BE49-F238E27FC236}">
                    <a16:creationId xmlns:a16="http://schemas.microsoft.com/office/drawing/2014/main" id="{AD43B959-B53D-8E52-8C67-8FCB39DC52B0}"/>
                  </a:ext>
                </a:extLst>
              </p:cNvPr>
              <p:cNvSpPr/>
              <p:nvPr/>
            </p:nvSpPr>
            <p:spPr>
              <a:xfrm>
                <a:off x="1218917" y="2791630"/>
                <a:ext cx="75600" cy="722520"/>
              </a:xfrm>
              <a:custGeom>
                <a:avLst/>
                <a:gdLst/>
                <a:ahLst/>
                <a:cxnLst/>
                <a:rect l="l" t="t" r="r" b="b"/>
                <a:pathLst>
                  <a:path w="210" h="2007" extrusionOk="0">
                    <a:moveTo>
                      <a:pt x="85" y="2007"/>
                    </a:moveTo>
                    <a:cubicBezTo>
                      <a:pt x="77" y="2007"/>
                      <a:pt x="70" y="2002"/>
                      <a:pt x="69" y="1995"/>
                    </a:cubicBezTo>
                    <a:cubicBezTo>
                      <a:pt x="-134" y="982"/>
                      <a:pt x="176" y="20"/>
                      <a:pt x="179" y="11"/>
                    </a:cubicBezTo>
                    <a:cubicBezTo>
                      <a:pt x="181" y="3"/>
                      <a:pt x="190" y="-2"/>
                      <a:pt x="198" y="0"/>
                    </a:cubicBezTo>
                    <a:cubicBezTo>
                      <a:pt x="207" y="3"/>
                      <a:pt x="212" y="12"/>
                      <a:pt x="209" y="19"/>
                    </a:cubicBezTo>
                    <a:cubicBezTo>
                      <a:pt x="206" y="29"/>
                      <a:pt x="-101" y="984"/>
                      <a:pt x="100" y="1989"/>
                    </a:cubicBezTo>
                    <a:cubicBezTo>
                      <a:pt x="102" y="1997"/>
                      <a:pt x="96" y="2005"/>
                      <a:pt x="88" y="2007"/>
                    </a:cubicBezTo>
                    <a:cubicBezTo>
                      <a:pt x="87" y="2007"/>
                      <a:pt x="86" y="2007"/>
                      <a:pt x="85" y="200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66" name="Google Shape;902;p31">
                <a:extLst>
                  <a:ext uri="{FF2B5EF4-FFF2-40B4-BE49-F238E27FC236}">
                    <a16:creationId xmlns:a16="http://schemas.microsoft.com/office/drawing/2014/main" id="{2A5F1227-314F-19DF-2766-DC53E0A5823B}"/>
                  </a:ext>
                </a:extLst>
              </p:cNvPr>
              <p:cNvSpPr/>
              <p:nvPr/>
            </p:nvSpPr>
            <p:spPr>
              <a:xfrm>
                <a:off x="-76003" y="1734670"/>
                <a:ext cx="440640" cy="214920"/>
              </a:xfrm>
              <a:custGeom>
                <a:avLst/>
                <a:gdLst/>
                <a:ahLst/>
                <a:cxnLst/>
                <a:rect l="l" t="t" r="r" b="b"/>
                <a:pathLst>
                  <a:path w="1224" h="597" extrusionOk="0">
                    <a:moveTo>
                      <a:pt x="0" y="221"/>
                    </a:moveTo>
                    <a:lnTo>
                      <a:pt x="112" y="0"/>
                    </a:lnTo>
                    <a:lnTo>
                      <a:pt x="1224" y="394"/>
                    </a:lnTo>
                    <a:lnTo>
                      <a:pt x="1150" y="597"/>
                    </a:lnTo>
                    <a:lnTo>
                      <a:pt x="0" y="221"/>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67" name="Google Shape;903;p31">
                <a:extLst>
                  <a:ext uri="{FF2B5EF4-FFF2-40B4-BE49-F238E27FC236}">
                    <a16:creationId xmlns:a16="http://schemas.microsoft.com/office/drawing/2014/main" id="{14E9584A-25AF-4814-4F08-B32F35F8A511}"/>
                  </a:ext>
                </a:extLst>
              </p:cNvPr>
              <p:cNvSpPr/>
              <p:nvPr/>
            </p:nvSpPr>
            <p:spPr>
              <a:xfrm>
                <a:off x="-69883" y="1790110"/>
                <a:ext cx="415440" cy="145800"/>
              </a:xfrm>
              <a:custGeom>
                <a:avLst/>
                <a:gdLst/>
                <a:ahLst/>
                <a:cxnLst/>
                <a:rect l="l" t="t" r="r" b="b"/>
                <a:pathLst>
                  <a:path w="1154" h="405" extrusionOk="0">
                    <a:moveTo>
                      <a:pt x="1138" y="405"/>
                    </a:moveTo>
                    <a:cubicBezTo>
                      <a:pt x="1136" y="405"/>
                      <a:pt x="1135" y="404"/>
                      <a:pt x="1133" y="404"/>
                    </a:cubicBezTo>
                    <a:lnTo>
                      <a:pt x="11" y="29"/>
                    </a:lnTo>
                    <a:cubicBezTo>
                      <a:pt x="3" y="27"/>
                      <a:pt x="-2" y="18"/>
                      <a:pt x="2" y="10"/>
                    </a:cubicBezTo>
                    <a:cubicBezTo>
                      <a:pt x="4" y="3"/>
                      <a:pt x="13" y="-2"/>
                      <a:pt x="22" y="1"/>
                    </a:cubicBezTo>
                    <a:lnTo>
                      <a:pt x="1143" y="376"/>
                    </a:lnTo>
                    <a:cubicBezTo>
                      <a:pt x="1152" y="378"/>
                      <a:pt x="1156" y="387"/>
                      <a:pt x="1153" y="394"/>
                    </a:cubicBezTo>
                    <a:cubicBezTo>
                      <a:pt x="1151" y="401"/>
                      <a:pt x="1145" y="405"/>
                      <a:pt x="1138" y="40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68" name="Google Shape;904;p31">
                <a:extLst>
                  <a:ext uri="{FF2B5EF4-FFF2-40B4-BE49-F238E27FC236}">
                    <a16:creationId xmlns:a16="http://schemas.microsoft.com/office/drawing/2014/main" id="{D60FFB17-32D9-66D2-7C5B-3080A76CBE13}"/>
                  </a:ext>
                </a:extLst>
              </p:cNvPr>
              <p:cNvSpPr/>
              <p:nvPr/>
            </p:nvSpPr>
            <p:spPr>
              <a:xfrm>
                <a:off x="340157" y="2324350"/>
                <a:ext cx="38880" cy="87480"/>
              </a:xfrm>
              <a:custGeom>
                <a:avLst/>
                <a:gdLst/>
                <a:ahLst/>
                <a:cxnLst/>
                <a:rect l="l" t="t" r="r" b="b"/>
                <a:pathLst>
                  <a:path w="108" h="243" extrusionOk="0">
                    <a:moveTo>
                      <a:pt x="92" y="243"/>
                    </a:moveTo>
                    <a:cubicBezTo>
                      <a:pt x="90" y="243"/>
                      <a:pt x="88" y="243"/>
                      <a:pt x="86" y="242"/>
                    </a:cubicBezTo>
                    <a:cubicBezTo>
                      <a:pt x="-8" y="205"/>
                      <a:pt x="0" y="22"/>
                      <a:pt x="0" y="15"/>
                    </a:cubicBezTo>
                    <a:cubicBezTo>
                      <a:pt x="0" y="7"/>
                      <a:pt x="7" y="-1"/>
                      <a:pt x="17" y="0"/>
                    </a:cubicBezTo>
                    <a:cubicBezTo>
                      <a:pt x="26" y="1"/>
                      <a:pt x="32" y="8"/>
                      <a:pt x="32" y="16"/>
                    </a:cubicBezTo>
                    <a:cubicBezTo>
                      <a:pt x="30" y="63"/>
                      <a:pt x="37" y="190"/>
                      <a:pt x="98" y="214"/>
                    </a:cubicBezTo>
                    <a:cubicBezTo>
                      <a:pt x="106" y="217"/>
                      <a:pt x="110" y="226"/>
                      <a:pt x="107" y="234"/>
                    </a:cubicBezTo>
                    <a:cubicBezTo>
                      <a:pt x="104" y="239"/>
                      <a:pt x="98" y="243"/>
                      <a:pt x="92" y="243"/>
                    </a:cubicBezTo>
                    <a:close/>
                  </a:path>
                </a:pathLst>
              </a:custGeom>
              <a:solidFill>
                <a:schemeClr val="dk1"/>
              </a:solidFill>
              <a:ln>
                <a:noFill/>
              </a:ln>
            </p:spPr>
            <p:txBody>
              <a:bodyPr spcFirstLastPara="1" wrap="square" lIns="113389" tIns="53513" rIns="113389" bIns="53513" anchor="ctr" anchorCtr="1">
                <a:noAutofit/>
              </a:bodyPr>
              <a:lstStyle/>
              <a:p>
                <a:endParaRPr sz="2268"/>
              </a:p>
            </p:txBody>
          </p:sp>
          <p:sp>
            <p:nvSpPr>
              <p:cNvPr id="69" name="Google Shape;905;p31">
                <a:extLst>
                  <a:ext uri="{FF2B5EF4-FFF2-40B4-BE49-F238E27FC236}">
                    <a16:creationId xmlns:a16="http://schemas.microsoft.com/office/drawing/2014/main" id="{68B8E904-B2D7-776F-3A7B-A210DA42A24E}"/>
                  </a:ext>
                </a:extLst>
              </p:cNvPr>
              <p:cNvSpPr/>
              <p:nvPr/>
            </p:nvSpPr>
            <p:spPr>
              <a:xfrm>
                <a:off x="328637" y="2887750"/>
                <a:ext cx="69120" cy="140760"/>
              </a:xfrm>
              <a:custGeom>
                <a:avLst/>
                <a:gdLst/>
                <a:ahLst/>
                <a:cxnLst/>
                <a:rect l="l" t="t" r="r" b="b"/>
                <a:pathLst>
                  <a:path w="192" h="391" extrusionOk="0">
                    <a:moveTo>
                      <a:pt x="174" y="391"/>
                    </a:moveTo>
                    <a:lnTo>
                      <a:pt x="173" y="391"/>
                    </a:lnTo>
                    <a:cubicBezTo>
                      <a:pt x="164" y="390"/>
                      <a:pt x="157" y="383"/>
                      <a:pt x="158" y="375"/>
                    </a:cubicBezTo>
                    <a:cubicBezTo>
                      <a:pt x="158" y="372"/>
                      <a:pt x="184" y="97"/>
                      <a:pt x="10" y="28"/>
                    </a:cubicBezTo>
                    <a:cubicBezTo>
                      <a:pt x="2" y="25"/>
                      <a:pt x="-2" y="16"/>
                      <a:pt x="1" y="9"/>
                    </a:cubicBezTo>
                    <a:cubicBezTo>
                      <a:pt x="5" y="1"/>
                      <a:pt x="14" y="-2"/>
                      <a:pt x="23" y="1"/>
                    </a:cubicBezTo>
                    <a:cubicBezTo>
                      <a:pt x="218" y="78"/>
                      <a:pt x="191" y="366"/>
                      <a:pt x="190" y="378"/>
                    </a:cubicBezTo>
                    <a:cubicBezTo>
                      <a:pt x="189" y="385"/>
                      <a:pt x="182" y="391"/>
                      <a:pt x="174" y="39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70" name="Google Shape;906;p31">
                <a:extLst>
                  <a:ext uri="{FF2B5EF4-FFF2-40B4-BE49-F238E27FC236}">
                    <a16:creationId xmlns:a16="http://schemas.microsoft.com/office/drawing/2014/main" id="{60E21403-A7AD-E021-D02B-DEEDF33AA5D3}"/>
                  </a:ext>
                </a:extLst>
              </p:cNvPr>
              <p:cNvSpPr/>
              <p:nvPr/>
            </p:nvSpPr>
            <p:spPr>
              <a:xfrm>
                <a:off x="1675037" y="3448270"/>
                <a:ext cx="27720" cy="248400"/>
              </a:xfrm>
              <a:custGeom>
                <a:avLst/>
                <a:gdLst/>
                <a:ahLst/>
                <a:cxnLst/>
                <a:rect l="l" t="t" r="r" b="b"/>
                <a:pathLst>
                  <a:path w="77" h="690" extrusionOk="0">
                    <a:moveTo>
                      <a:pt x="60" y="690"/>
                    </a:moveTo>
                    <a:cubicBezTo>
                      <a:pt x="53" y="690"/>
                      <a:pt x="47" y="686"/>
                      <a:pt x="45" y="678"/>
                    </a:cubicBezTo>
                    <a:cubicBezTo>
                      <a:pt x="41" y="662"/>
                      <a:pt x="-39" y="277"/>
                      <a:pt x="23" y="12"/>
                    </a:cubicBezTo>
                    <a:cubicBezTo>
                      <a:pt x="25" y="4"/>
                      <a:pt x="33" y="-1"/>
                      <a:pt x="42" y="1"/>
                    </a:cubicBezTo>
                    <a:cubicBezTo>
                      <a:pt x="51" y="2"/>
                      <a:pt x="56" y="10"/>
                      <a:pt x="54" y="18"/>
                    </a:cubicBezTo>
                    <a:cubicBezTo>
                      <a:pt x="-7" y="278"/>
                      <a:pt x="75" y="669"/>
                      <a:pt x="76" y="673"/>
                    </a:cubicBezTo>
                    <a:cubicBezTo>
                      <a:pt x="78" y="681"/>
                      <a:pt x="72" y="689"/>
                      <a:pt x="64" y="690"/>
                    </a:cubicBezTo>
                    <a:cubicBezTo>
                      <a:pt x="63" y="690"/>
                      <a:pt x="61" y="690"/>
                      <a:pt x="60" y="690"/>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71" name="Google Shape;907;p31">
                <a:extLst>
                  <a:ext uri="{FF2B5EF4-FFF2-40B4-BE49-F238E27FC236}">
                    <a16:creationId xmlns:a16="http://schemas.microsoft.com/office/drawing/2014/main" id="{DD4A7046-EBFB-7E43-A622-EA410036B67D}"/>
                  </a:ext>
                </a:extLst>
              </p:cNvPr>
              <p:cNvSpPr/>
              <p:nvPr/>
            </p:nvSpPr>
            <p:spPr>
              <a:xfrm>
                <a:off x="1618517" y="3525310"/>
                <a:ext cx="76320" cy="189720"/>
              </a:xfrm>
              <a:custGeom>
                <a:avLst/>
                <a:gdLst/>
                <a:ahLst/>
                <a:cxnLst/>
                <a:rect l="l" t="t" r="r" b="b"/>
                <a:pathLst>
                  <a:path w="212" h="527" extrusionOk="0">
                    <a:moveTo>
                      <a:pt x="195" y="527"/>
                    </a:moveTo>
                    <a:cubicBezTo>
                      <a:pt x="192" y="527"/>
                      <a:pt x="188" y="526"/>
                      <a:pt x="184" y="523"/>
                    </a:cubicBezTo>
                    <a:cubicBezTo>
                      <a:pt x="47" y="400"/>
                      <a:pt x="0" y="43"/>
                      <a:pt x="0" y="15"/>
                    </a:cubicBezTo>
                    <a:cubicBezTo>
                      <a:pt x="0" y="7"/>
                      <a:pt x="7" y="0"/>
                      <a:pt x="16" y="0"/>
                    </a:cubicBezTo>
                    <a:cubicBezTo>
                      <a:pt x="24" y="1"/>
                      <a:pt x="32" y="7"/>
                      <a:pt x="32" y="15"/>
                    </a:cubicBezTo>
                    <a:cubicBezTo>
                      <a:pt x="32" y="42"/>
                      <a:pt x="79" y="388"/>
                      <a:pt x="207" y="501"/>
                    </a:cubicBezTo>
                    <a:cubicBezTo>
                      <a:pt x="213" y="507"/>
                      <a:pt x="213" y="516"/>
                      <a:pt x="207" y="522"/>
                    </a:cubicBezTo>
                    <a:cubicBezTo>
                      <a:pt x="204" y="526"/>
                      <a:pt x="200" y="527"/>
                      <a:pt x="195" y="527"/>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72" name="Google Shape;908;p31">
                <a:extLst>
                  <a:ext uri="{FF2B5EF4-FFF2-40B4-BE49-F238E27FC236}">
                    <a16:creationId xmlns:a16="http://schemas.microsoft.com/office/drawing/2014/main" id="{5383FFBC-36A4-225D-5A3A-19D541FEE893}"/>
                  </a:ext>
                </a:extLst>
              </p:cNvPr>
              <p:cNvSpPr/>
              <p:nvPr/>
            </p:nvSpPr>
            <p:spPr>
              <a:xfrm>
                <a:off x="308477" y="3908710"/>
                <a:ext cx="1221840" cy="262440"/>
              </a:xfrm>
              <a:custGeom>
                <a:avLst/>
                <a:gdLst/>
                <a:ahLst/>
                <a:cxnLst/>
                <a:rect l="l" t="t" r="r" b="b"/>
                <a:pathLst>
                  <a:path w="3394" h="729" extrusionOk="0">
                    <a:moveTo>
                      <a:pt x="3040" y="729"/>
                    </a:moveTo>
                    <a:cubicBezTo>
                      <a:pt x="1039" y="729"/>
                      <a:pt x="17" y="34"/>
                      <a:pt x="6" y="26"/>
                    </a:cubicBezTo>
                    <a:cubicBezTo>
                      <a:pt x="-1" y="22"/>
                      <a:pt x="-2" y="12"/>
                      <a:pt x="3" y="6"/>
                    </a:cubicBezTo>
                    <a:cubicBezTo>
                      <a:pt x="9" y="-1"/>
                      <a:pt x="18" y="-2"/>
                      <a:pt x="25" y="2"/>
                    </a:cubicBezTo>
                    <a:cubicBezTo>
                      <a:pt x="37" y="10"/>
                      <a:pt x="1165" y="777"/>
                      <a:pt x="3377" y="692"/>
                    </a:cubicBezTo>
                    <a:cubicBezTo>
                      <a:pt x="3386" y="692"/>
                      <a:pt x="3393" y="699"/>
                      <a:pt x="3394" y="707"/>
                    </a:cubicBezTo>
                    <a:cubicBezTo>
                      <a:pt x="3394" y="715"/>
                      <a:pt x="3387" y="722"/>
                      <a:pt x="3378" y="722"/>
                    </a:cubicBezTo>
                    <a:cubicBezTo>
                      <a:pt x="3263" y="726"/>
                      <a:pt x="3150" y="729"/>
                      <a:pt x="3040" y="729"/>
                    </a:cubicBezTo>
                    <a:close/>
                  </a:path>
                </a:pathLst>
              </a:custGeom>
              <a:solidFill>
                <a:srgbClr val="0D0F1C"/>
              </a:solidFill>
              <a:ln>
                <a:noFill/>
              </a:ln>
            </p:spPr>
            <p:txBody>
              <a:bodyPr spcFirstLastPara="1" wrap="square" lIns="113389" tIns="56694" rIns="113389" bIns="56694" anchor="ctr" anchorCtr="1">
                <a:noAutofit/>
              </a:bodyPr>
              <a:lstStyle/>
              <a:p>
                <a:endParaRPr sz="2268"/>
              </a:p>
            </p:txBody>
          </p:sp>
          <p:sp>
            <p:nvSpPr>
              <p:cNvPr id="73" name="Google Shape;909;p31">
                <a:extLst>
                  <a:ext uri="{FF2B5EF4-FFF2-40B4-BE49-F238E27FC236}">
                    <a16:creationId xmlns:a16="http://schemas.microsoft.com/office/drawing/2014/main" id="{8E882A43-F199-E3D1-0461-815A3FCE5D9E}"/>
                  </a:ext>
                </a:extLst>
              </p:cNvPr>
              <p:cNvSpPr/>
              <p:nvPr/>
            </p:nvSpPr>
            <p:spPr>
              <a:xfrm>
                <a:off x="1421237" y="1813870"/>
                <a:ext cx="303840" cy="170640"/>
              </a:xfrm>
              <a:custGeom>
                <a:avLst/>
                <a:gdLst/>
                <a:ahLst/>
                <a:cxnLst/>
                <a:rect l="l" t="t" r="r" b="b"/>
                <a:pathLst>
                  <a:path w="844" h="474" extrusionOk="0">
                    <a:moveTo>
                      <a:pt x="0" y="148"/>
                    </a:moveTo>
                    <a:cubicBezTo>
                      <a:pt x="0" y="148"/>
                      <a:pt x="339" y="-105"/>
                      <a:pt x="606" y="51"/>
                    </a:cubicBezTo>
                    <a:cubicBezTo>
                      <a:pt x="842" y="189"/>
                      <a:pt x="844" y="474"/>
                      <a:pt x="844" y="474"/>
                    </a:cubicBezTo>
                    <a:lnTo>
                      <a:pt x="0" y="148"/>
                    </a:ln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74" name="Google Shape;910;p31">
                <a:extLst>
                  <a:ext uri="{FF2B5EF4-FFF2-40B4-BE49-F238E27FC236}">
                    <a16:creationId xmlns:a16="http://schemas.microsoft.com/office/drawing/2014/main" id="{8825A7E1-1FD0-01C5-F7F7-C9781FC3DCA0}"/>
                  </a:ext>
                </a:extLst>
              </p:cNvPr>
              <p:cNvSpPr/>
              <p:nvPr/>
            </p:nvSpPr>
            <p:spPr>
              <a:xfrm>
                <a:off x="1158797" y="2334430"/>
                <a:ext cx="326880" cy="330120"/>
              </a:xfrm>
              <a:custGeom>
                <a:avLst/>
                <a:gdLst/>
                <a:ahLst/>
                <a:cxnLst/>
                <a:rect l="l" t="t" r="r" b="b"/>
                <a:pathLst>
                  <a:path w="908" h="917" extrusionOk="0">
                    <a:moveTo>
                      <a:pt x="908" y="281"/>
                    </a:moveTo>
                    <a:lnTo>
                      <a:pt x="733" y="667"/>
                    </a:lnTo>
                    <a:lnTo>
                      <a:pt x="733" y="667"/>
                    </a:lnTo>
                    <a:lnTo>
                      <a:pt x="341" y="917"/>
                    </a:lnTo>
                    <a:cubicBezTo>
                      <a:pt x="302" y="914"/>
                      <a:pt x="263" y="906"/>
                      <a:pt x="225" y="891"/>
                    </a:cubicBezTo>
                    <a:lnTo>
                      <a:pt x="195" y="879"/>
                    </a:lnTo>
                    <a:cubicBezTo>
                      <a:pt x="178" y="872"/>
                      <a:pt x="162" y="865"/>
                      <a:pt x="147" y="857"/>
                    </a:cubicBezTo>
                    <a:lnTo>
                      <a:pt x="0" y="397"/>
                    </a:lnTo>
                    <a:lnTo>
                      <a:pt x="1" y="395"/>
                    </a:lnTo>
                    <a:lnTo>
                      <a:pt x="180" y="0"/>
                    </a:lnTo>
                    <a:lnTo>
                      <a:pt x="908" y="281"/>
                    </a:ln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75" name="Google Shape;911;p31">
                <a:extLst>
                  <a:ext uri="{FF2B5EF4-FFF2-40B4-BE49-F238E27FC236}">
                    <a16:creationId xmlns:a16="http://schemas.microsoft.com/office/drawing/2014/main" id="{E4A7B64E-33DA-8523-E31F-734FBFB540D8}"/>
                  </a:ext>
                </a:extLst>
              </p:cNvPr>
              <p:cNvSpPr/>
              <p:nvPr/>
            </p:nvSpPr>
            <p:spPr>
              <a:xfrm>
                <a:off x="1190477" y="1978390"/>
                <a:ext cx="481680" cy="519480"/>
              </a:xfrm>
              <a:custGeom>
                <a:avLst/>
                <a:gdLst/>
                <a:ahLst/>
                <a:cxnLst/>
                <a:rect l="l" t="t" r="r" b="b"/>
                <a:pathLst>
                  <a:path w="1338" h="1443" extrusionOk="0">
                    <a:moveTo>
                      <a:pt x="1262" y="924"/>
                    </a:moveTo>
                    <a:cubicBezTo>
                      <a:pt x="1103" y="1282"/>
                      <a:pt x="725" y="1543"/>
                      <a:pt x="369" y="1406"/>
                    </a:cubicBezTo>
                    <a:cubicBezTo>
                      <a:pt x="13" y="1268"/>
                      <a:pt x="-85" y="846"/>
                      <a:pt x="74" y="488"/>
                    </a:cubicBezTo>
                    <a:cubicBezTo>
                      <a:pt x="232" y="130"/>
                      <a:pt x="625" y="-96"/>
                      <a:pt x="981" y="41"/>
                    </a:cubicBezTo>
                    <a:cubicBezTo>
                      <a:pt x="1336" y="179"/>
                      <a:pt x="1420" y="566"/>
                      <a:pt x="1262" y="924"/>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76" name="Google Shape;912;p31">
                <a:extLst>
                  <a:ext uri="{FF2B5EF4-FFF2-40B4-BE49-F238E27FC236}">
                    <a16:creationId xmlns:a16="http://schemas.microsoft.com/office/drawing/2014/main" id="{65FB303F-4090-B959-7C97-4F810717812B}"/>
                  </a:ext>
                </a:extLst>
              </p:cNvPr>
              <p:cNvSpPr/>
              <p:nvPr/>
            </p:nvSpPr>
            <p:spPr>
              <a:xfrm>
                <a:off x="1201997" y="2368270"/>
                <a:ext cx="268920" cy="137160"/>
              </a:xfrm>
              <a:custGeom>
                <a:avLst/>
                <a:gdLst/>
                <a:ahLst/>
                <a:cxnLst/>
                <a:rect l="l" t="t" r="r" b="b"/>
                <a:pathLst>
                  <a:path w="747" h="381" extrusionOk="0">
                    <a:moveTo>
                      <a:pt x="533" y="381"/>
                    </a:moveTo>
                    <a:cubicBezTo>
                      <a:pt x="463" y="381"/>
                      <a:pt x="394" y="368"/>
                      <a:pt x="328" y="342"/>
                    </a:cubicBezTo>
                    <a:cubicBezTo>
                      <a:pt x="176" y="284"/>
                      <a:pt x="63" y="173"/>
                      <a:pt x="1" y="21"/>
                    </a:cubicBezTo>
                    <a:cubicBezTo>
                      <a:pt x="-2" y="13"/>
                      <a:pt x="2" y="4"/>
                      <a:pt x="10" y="1"/>
                    </a:cubicBezTo>
                    <a:cubicBezTo>
                      <a:pt x="18" y="-2"/>
                      <a:pt x="28" y="2"/>
                      <a:pt x="31" y="10"/>
                    </a:cubicBezTo>
                    <a:cubicBezTo>
                      <a:pt x="90" y="154"/>
                      <a:pt x="197" y="260"/>
                      <a:pt x="341" y="315"/>
                    </a:cubicBezTo>
                    <a:cubicBezTo>
                      <a:pt x="463" y="362"/>
                      <a:pt x="596" y="363"/>
                      <a:pt x="726" y="317"/>
                    </a:cubicBezTo>
                    <a:cubicBezTo>
                      <a:pt x="734" y="314"/>
                      <a:pt x="743" y="318"/>
                      <a:pt x="746" y="326"/>
                    </a:cubicBezTo>
                    <a:cubicBezTo>
                      <a:pt x="749" y="334"/>
                      <a:pt x="745" y="342"/>
                      <a:pt x="737" y="345"/>
                    </a:cubicBezTo>
                    <a:cubicBezTo>
                      <a:pt x="670" y="369"/>
                      <a:pt x="601" y="381"/>
                      <a:pt x="533" y="38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77" name="Google Shape;913;p31">
                <a:extLst>
                  <a:ext uri="{FF2B5EF4-FFF2-40B4-BE49-F238E27FC236}">
                    <a16:creationId xmlns:a16="http://schemas.microsoft.com/office/drawing/2014/main" id="{1A4C2254-1520-9FE7-E1AA-1689D627B7E6}"/>
                  </a:ext>
                </a:extLst>
              </p:cNvPr>
              <p:cNvSpPr/>
              <p:nvPr/>
            </p:nvSpPr>
            <p:spPr>
              <a:xfrm>
                <a:off x="1380197" y="2170990"/>
                <a:ext cx="29880" cy="40680"/>
              </a:xfrm>
              <a:custGeom>
                <a:avLst/>
                <a:gdLst/>
                <a:ahLst/>
                <a:cxnLst/>
                <a:rect l="l" t="t" r="r" b="b"/>
                <a:pathLst>
                  <a:path w="83" h="113" extrusionOk="0">
                    <a:moveTo>
                      <a:pt x="8" y="43"/>
                    </a:moveTo>
                    <a:cubicBezTo>
                      <a:pt x="-6" y="74"/>
                      <a:pt x="-1" y="104"/>
                      <a:pt x="17" y="111"/>
                    </a:cubicBezTo>
                    <a:cubicBezTo>
                      <a:pt x="36" y="119"/>
                      <a:pt x="62" y="100"/>
                      <a:pt x="75" y="70"/>
                    </a:cubicBezTo>
                    <a:cubicBezTo>
                      <a:pt x="89" y="39"/>
                      <a:pt x="85" y="9"/>
                      <a:pt x="66" y="1"/>
                    </a:cubicBezTo>
                    <a:cubicBezTo>
                      <a:pt x="47" y="-6"/>
                      <a:pt x="21" y="13"/>
                      <a:pt x="8" y="43"/>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78" name="Google Shape;914;p31">
                <a:extLst>
                  <a:ext uri="{FF2B5EF4-FFF2-40B4-BE49-F238E27FC236}">
                    <a16:creationId xmlns:a16="http://schemas.microsoft.com/office/drawing/2014/main" id="{58D27CCF-6B6A-9762-F3EB-B715D1674762}"/>
                  </a:ext>
                </a:extLst>
              </p:cNvPr>
              <p:cNvSpPr/>
              <p:nvPr/>
            </p:nvSpPr>
            <p:spPr>
              <a:xfrm>
                <a:off x="1532837" y="2241190"/>
                <a:ext cx="34560" cy="37800"/>
              </a:xfrm>
              <a:custGeom>
                <a:avLst/>
                <a:gdLst/>
                <a:ahLst/>
                <a:cxnLst/>
                <a:rect l="l" t="t" r="r" b="b"/>
                <a:pathLst>
                  <a:path w="96" h="105" extrusionOk="0">
                    <a:moveTo>
                      <a:pt x="18" y="32"/>
                    </a:moveTo>
                    <a:cubicBezTo>
                      <a:pt x="-3" y="59"/>
                      <a:pt x="-6" y="90"/>
                      <a:pt x="11" y="101"/>
                    </a:cubicBezTo>
                    <a:cubicBezTo>
                      <a:pt x="27" y="112"/>
                      <a:pt x="57" y="99"/>
                      <a:pt x="78" y="72"/>
                    </a:cubicBezTo>
                    <a:cubicBezTo>
                      <a:pt x="98" y="46"/>
                      <a:pt x="102" y="15"/>
                      <a:pt x="85" y="4"/>
                    </a:cubicBezTo>
                    <a:cubicBezTo>
                      <a:pt x="69" y="-7"/>
                      <a:pt x="39" y="5"/>
                      <a:pt x="18" y="32"/>
                    </a:cubicBezTo>
                    <a:close/>
                  </a:path>
                </a:pathLst>
              </a:custGeom>
              <a:solidFill>
                <a:schemeClr val="accent6"/>
              </a:solidFill>
              <a:ln>
                <a:noFill/>
              </a:ln>
            </p:spPr>
            <p:txBody>
              <a:bodyPr spcFirstLastPara="1" wrap="square" lIns="113389" tIns="0" rIns="113389" bIns="0" anchor="ctr" anchorCtr="1">
                <a:noAutofit/>
              </a:bodyPr>
              <a:lstStyle/>
              <a:p>
                <a:endParaRPr sz="2268"/>
              </a:p>
            </p:txBody>
          </p:sp>
          <p:sp>
            <p:nvSpPr>
              <p:cNvPr id="79" name="Google Shape;915;p31">
                <a:extLst>
                  <a:ext uri="{FF2B5EF4-FFF2-40B4-BE49-F238E27FC236}">
                    <a16:creationId xmlns:a16="http://schemas.microsoft.com/office/drawing/2014/main" id="{4018AED8-C6D8-2E98-4A36-458FCFCEDCA0}"/>
                  </a:ext>
                </a:extLst>
              </p:cNvPr>
              <p:cNvSpPr/>
              <p:nvPr/>
            </p:nvSpPr>
            <p:spPr>
              <a:xfrm>
                <a:off x="1396757" y="2219950"/>
                <a:ext cx="86040" cy="105840"/>
              </a:xfrm>
              <a:custGeom>
                <a:avLst/>
                <a:gdLst/>
                <a:ahLst/>
                <a:cxnLst/>
                <a:rect l="l" t="t" r="r" b="b"/>
                <a:pathLst>
                  <a:path w="239" h="294" extrusionOk="0">
                    <a:moveTo>
                      <a:pt x="110" y="294"/>
                    </a:moveTo>
                    <a:cubicBezTo>
                      <a:pt x="108" y="294"/>
                      <a:pt x="106" y="293"/>
                      <a:pt x="104" y="293"/>
                    </a:cubicBezTo>
                    <a:cubicBezTo>
                      <a:pt x="78" y="290"/>
                      <a:pt x="39" y="281"/>
                      <a:pt x="6" y="254"/>
                    </a:cubicBezTo>
                    <a:cubicBezTo>
                      <a:pt x="-1" y="248"/>
                      <a:pt x="-2" y="239"/>
                      <a:pt x="4" y="233"/>
                    </a:cubicBezTo>
                    <a:cubicBezTo>
                      <a:pt x="10" y="226"/>
                      <a:pt x="20" y="226"/>
                      <a:pt x="27" y="232"/>
                    </a:cubicBezTo>
                    <a:cubicBezTo>
                      <a:pt x="53" y="254"/>
                      <a:pt x="86" y="262"/>
                      <a:pt x="108" y="263"/>
                    </a:cubicBezTo>
                    <a:cubicBezTo>
                      <a:pt x="115" y="264"/>
                      <a:pt x="123" y="260"/>
                      <a:pt x="125" y="253"/>
                    </a:cubicBezTo>
                    <a:lnTo>
                      <a:pt x="208" y="10"/>
                    </a:lnTo>
                    <a:cubicBezTo>
                      <a:pt x="210" y="2"/>
                      <a:pt x="219" y="-2"/>
                      <a:pt x="227" y="0"/>
                    </a:cubicBezTo>
                    <a:cubicBezTo>
                      <a:pt x="236" y="3"/>
                      <a:pt x="241" y="11"/>
                      <a:pt x="238" y="19"/>
                    </a:cubicBezTo>
                    <a:lnTo>
                      <a:pt x="155" y="262"/>
                    </a:lnTo>
                    <a:cubicBezTo>
                      <a:pt x="149" y="281"/>
                      <a:pt x="130" y="294"/>
                      <a:pt x="110" y="294"/>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80" name="Google Shape;916;p31">
                <a:extLst>
                  <a:ext uri="{FF2B5EF4-FFF2-40B4-BE49-F238E27FC236}">
                    <a16:creationId xmlns:a16="http://schemas.microsoft.com/office/drawing/2014/main" id="{069FCB88-CAFB-A07E-47A2-80892AE59D4B}"/>
                  </a:ext>
                </a:extLst>
              </p:cNvPr>
              <p:cNvSpPr/>
              <p:nvPr/>
            </p:nvSpPr>
            <p:spPr>
              <a:xfrm>
                <a:off x="1312877" y="2321470"/>
                <a:ext cx="155160" cy="114120"/>
              </a:xfrm>
              <a:custGeom>
                <a:avLst/>
                <a:gdLst/>
                <a:ahLst/>
                <a:cxnLst/>
                <a:rect l="l" t="t" r="r" b="b"/>
                <a:pathLst>
                  <a:path w="431" h="317" extrusionOk="0">
                    <a:moveTo>
                      <a:pt x="12" y="0"/>
                    </a:moveTo>
                    <a:cubicBezTo>
                      <a:pt x="12" y="0"/>
                      <a:pt x="175" y="187"/>
                      <a:pt x="431" y="174"/>
                    </a:cubicBezTo>
                    <a:cubicBezTo>
                      <a:pt x="431" y="174"/>
                      <a:pt x="284" y="358"/>
                      <a:pt x="121" y="309"/>
                    </a:cubicBezTo>
                    <a:cubicBezTo>
                      <a:pt x="-52" y="258"/>
                      <a:pt x="12" y="0"/>
                      <a:pt x="12" y="0"/>
                    </a:cubicBezTo>
                    <a:close/>
                  </a:path>
                </a:pathLst>
              </a:custGeom>
              <a:solidFill>
                <a:srgbClr val="FFFBF2"/>
              </a:solidFill>
              <a:ln>
                <a:noFill/>
              </a:ln>
            </p:spPr>
            <p:txBody>
              <a:bodyPr spcFirstLastPara="1" wrap="square" lIns="113389" tIns="56694" rIns="113389" bIns="56694" anchor="ctr" anchorCtr="1">
                <a:noAutofit/>
              </a:bodyPr>
              <a:lstStyle/>
              <a:p>
                <a:endParaRPr sz="2268"/>
              </a:p>
            </p:txBody>
          </p:sp>
          <p:sp>
            <p:nvSpPr>
              <p:cNvPr id="81" name="Google Shape;917;p31">
                <a:extLst>
                  <a:ext uri="{FF2B5EF4-FFF2-40B4-BE49-F238E27FC236}">
                    <a16:creationId xmlns:a16="http://schemas.microsoft.com/office/drawing/2014/main" id="{50A14BBE-88C9-01A7-04B9-14A637B1B5FC}"/>
                  </a:ext>
                </a:extLst>
              </p:cNvPr>
              <p:cNvSpPr/>
              <p:nvPr/>
            </p:nvSpPr>
            <p:spPr>
              <a:xfrm>
                <a:off x="1357157" y="2125990"/>
                <a:ext cx="67680" cy="24840"/>
              </a:xfrm>
              <a:custGeom>
                <a:avLst/>
                <a:gdLst/>
                <a:ahLst/>
                <a:cxnLst/>
                <a:rect l="l" t="t" r="r" b="b"/>
                <a:pathLst>
                  <a:path w="188" h="69" extrusionOk="0">
                    <a:moveTo>
                      <a:pt x="188" y="59"/>
                    </a:moveTo>
                    <a:cubicBezTo>
                      <a:pt x="183" y="78"/>
                      <a:pt x="138" y="66"/>
                      <a:pt x="86" y="55"/>
                    </a:cubicBezTo>
                    <a:cubicBezTo>
                      <a:pt x="35" y="44"/>
                      <a:pt x="-4" y="37"/>
                      <a:pt x="0" y="19"/>
                    </a:cubicBezTo>
                    <a:cubicBezTo>
                      <a:pt x="5" y="0"/>
                      <a:pt x="50" y="-5"/>
                      <a:pt x="102" y="6"/>
                    </a:cubicBezTo>
                    <a:cubicBezTo>
                      <a:pt x="154" y="17"/>
                      <a:pt x="192" y="41"/>
                      <a:pt x="188" y="59"/>
                    </a:cubicBezTo>
                    <a:close/>
                  </a:path>
                </a:pathLst>
              </a:custGeom>
              <a:solidFill>
                <a:schemeClr val="dk1"/>
              </a:solidFill>
              <a:ln>
                <a:noFill/>
              </a:ln>
            </p:spPr>
            <p:txBody>
              <a:bodyPr spcFirstLastPara="1" wrap="square" lIns="113389" tIns="0" rIns="113389" bIns="0" anchor="ctr" anchorCtr="1">
                <a:noAutofit/>
              </a:bodyPr>
              <a:lstStyle/>
              <a:p>
                <a:endParaRPr sz="2268"/>
              </a:p>
            </p:txBody>
          </p:sp>
          <p:sp>
            <p:nvSpPr>
              <p:cNvPr id="82" name="Google Shape;918;p31">
                <a:extLst>
                  <a:ext uri="{FF2B5EF4-FFF2-40B4-BE49-F238E27FC236}">
                    <a16:creationId xmlns:a16="http://schemas.microsoft.com/office/drawing/2014/main" id="{93877F47-A0A7-6DA8-3E49-F02D974E1290}"/>
                  </a:ext>
                </a:extLst>
              </p:cNvPr>
              <p:cNvSpPr/>
              <p:nvPr/>
            </p:nvSpPr>
            <p:spPr>
              <a:xfrm>
                <a:off x="1555157" y="2201590"/>
                <a:ext cx="54360" cy="46080"/>
              </a:xfrm>
              <a:custGeom>
                <a:avLst/>
                <a:gdLst/>
                <a:ahLst/>
                <a:cxnLst/>
                <a:rect l="l" t="t" r="r" b="b"/>
                <a:pathLst>
                  <a:path w="151" h="128" extrusionOk="0">
                    <a:moveTo>
                      <a:pt x="147" y="125"/>
                    </a:moveTo>
                    <a:cubicBezTo>
                      <a:pt x="133" y="138"/>
                      <a:pt x="100" y="109"/>
                      <a:pt x="60" y="75"/>
                    </a:cubicBezTo>
                    <a:cubicBezTo>
                      <a:pt x="21" y="43"/>
                      <a:pt x="-10" y="19"/>
                      <a:pt x="3" y="5"/>
                    </a:cubicBezTo>
                    <a:cubicBezTo>
                      <a:pt x="17" y="-9"/>
                      <a:pt x="60" y="6"/>
                      <a:pt x="99" y="39"/>
                    </a:cubicBezTo>
                    <a:cubicBezTo>
                      <a:pt x="139" y="72"/>
                      <a:pt x="160" y="111"/>
                      <a:pt x="147" y="125"/>
                    </a:cubicBezTo>
                    <a:close/>
                  </a:path>
                </a:pathLst>
              </a:custGeom>
              <a:solidFill>
                <a:schemeClr val="dk1"/>
              </a:solidFill>
              <a:ln>
                <a:noFill/>
              </a:ln>
            </p:spPr>
            <p:txBody>
              <a:bodyPr spcFirstLastPara="1" wrap="square" lIns="113389" tIns="1354" rIns="113389" bIns="1354" anchor="ctr" anchorCtr="1">
                <a:noAutofit/>
              </a:bodyPr>
              <a:lstStyle/>
              <a:p>
                <a:endParaRPr sz="2268"/>
              </a:p>
            </p:txBody>
          </p:sp>
          <p:sp>
            <p:nvSpPr>
              <p:cNvPr id="83" name="Google Shape;919;p31">
                <a:extLst>
                  <a:ext uri="{FF2B5EF4-FFF2-40B4-BE49-F238E27FC236}">
                    <a16:creationId xmlns:a16="http://schemas.microsoft.com/office/drawing/2014/main" id="{913BF708-43F4-F849-9F72-F2422A044D49}"/>
                  </a:ext>
                </a:extLst>
              </p:cNvPr>
              <p:cNvSpPr/>
              <p:nvPr/>
            </p:nvSpPr>
            <p:spPr>
              <a:xfrm>
                <a:off x="1264997" y="2207350"/>
                <a:ext cx="72720" cy="65160"/>
              </a:xfrm>
              <a:custGeom>
                <a:avLst/>
                <a:gdLst/>
                <a:ahLst/>
                <a:cxnLst/>
                <a:rect l="l" t="t" r="r" b="b"/>
                <a:pathLst>
                  <a:path w="202" h="181" extrusionOk="0">
                    <a:moveTo>
                      <a:pt x="189" y="166"/>
                    </a:moveTo>
                    <a:cubicBezTo>
                      <a:pt x="163" y="194"/>
                      <a:pt x="101" y="182"/>
                      <a:pt x="52" y="140"/>
                    </a:cubicBezTo>
                    <a:cubicBezTo>
                      <a:pt x="3" y="98"/>
                      <a:pt x="-14" y="42"/>
                      <a:pt x="13" y="14"/>
                    </a:cubicBezTo>
                    <a:cubicBezTo>
                      <a:pt x="39" y="-13"/>
                      <a:pt x="101" y="-1"/>
                      <a:pt x="150" y="41"/>
                    </a:cubicBezTo>
                    <a:cubicBezTo>
                      <a:pt x="199" y="83"/>
                      <a:pt x="216" y="139"/>
                      <a:pt x="189" y="166"/>
                    </a:cubicBezTo>
                    <a:close/>
                  </a:path>
                </a:pathLst>
              </a:custGeom>
              <a:solidFill>
                <a:srgbClr val="E27E7E"/>
              </a:solidFill>
              <a:ln>
                <a:noFill/>
              </a:ln>
            </p:spPr>
            <p:txBody>
              <a:bodyPr spcFirstLastPara="1" wrap="square" lIns="113389" tIns="25387" rIns="113389" bIns="25387" anchor="ctr" anchorCtr="1">
                <a:noAutofit/>
              </a:bodyPr>
              <a:lstStyle/>
              <a:p>
                <a:endParaRPr sz="2268"/>
              </a:p>
            </p:txBody>
          </p:sp>
          <p:sp>
            <p:nvSpPr>
              <p:cNvPr id="84" name="Google Shape;920;p31">
                <a:extLst>
                  <a:ext uri="{FF2B5EF4-FFF2-40B4-BE49-F238E27FC236}">
                    <a16:creationId xmlns:a16="http://schemas.microsoft.com/office/drawing/2014/main" id="{E9A2C7EE-0379-163C-440B-698E80878919}"/>
                  </a:ext>
                </a:extLst>
              </p:cNvPr>
              <p:cNvSpPr/>
              <p:nvPr/>
            </p:nvSpPr>
            <p:spPr>
              <a:xfrm>
                <a:off x="1484597" y="2325790"/>
                <a:ext cx="84960" cy="51120"/>
              </a:xfrm>
              <a:custGeom>
                <a:avLst/>
                <a:gdLst/>
                <a:ahLst/>
                <a:cxnLst/>
                <a:rect l="l" t="t" r="r" b="b"/>
                <a:pathLst>
                  <a:path w="236" h="142" extrusionOk="0">
                    <a:moveTo>
                      <a:pt x="234" y="99"/>
                    </a:moveTo>
                    <a:cubicBezTo>
                      <a:pt x="224" y="135"/>
                      <a:pt x="164" y="152"/>
                      <a:pt x="100" y="136"/>
                    </a:cubicBezTo>
                    <a:cubicBezTo>
                      <a:pt x="35" y="120"/>
                      <a:pt x="-8" y="79"/>
                      <a:pt x="1" y="43"/>
                    </a:cubicBezTo>
                    <a:cubicBezTo>
                      <a:pt x="12" y="7"/>
                      <a:pt x="72" y="-9"/>
                      <a:pt x="136" y="6"/>
                    </a:cubicBezTo>
                    <a:cubicBezTo>
                      <a:pt x="200" y="22"/>
                      <a:pt x="244" y="63"/>
                      <a:pt x="234" y="99"/>
                    </a:cubicBezTo>
                    <a:close/>
                  </a:path>
                </a:pathLst>
              </a:custGeom>
              <a:solidFill>
                <a:srgbClr val="E27E7E"/>
              </a:solidFill>
              <a:ln>
                <a:noFill/>
              </a:ln>
            </p:spPr>
            <p:txBody>
              <a:bodyPr spcFirstLastPara="1" wrap="square" lIns="113389" tIns="7685" rIns="113389" bIns="7685" anchor="ctr" anchorCtr="1">
                <a:noAutofit/>
              </a:bodyPr>
              <a:lstStyle/>
              <a:p>
                <a:endParaRPr sz="2268"/>
              </a:p>
            </p:txBody>
          </p:sp>
          <p:sp>
            <p:nvSpPr>
              <p:cNvPr id="85" name="Google Shape;921;p31">
                <a:extLst>
                  <a:ext uri="{FF2B5EF4-FFF2-40B4-BE49-F238E27FC236}">
                    <a16:creationId xmlns:a16="http://schemas.microsoft.com/office/drawing/2014/main" id="{3968C947-57B3-EE3C-C328-F7E196C1D17D}"/>
                  </a:ext>
                </a:extLst>
              </p:cNvPr>
              <p:cNvSpPr/>
              <p:nvPr/>
            </p:nvSpPr>
            <p:spPr>
              <a:xfrm>
                <a:off x="1158077" y="2474830"/>
                <a:ext cx="264960" cy="223560"/>
              </a:xfrm>
              <a:custGeom>
                <a:avLst/>
                <a:gdLst/>
                <a:ahLst/>
                <a:cxnLst/>
                <a:rect l="l" t="t" r="r" b="b"/>
                <a:pathLst>
                  <a:path w="736" h="621" extrusionOk="0">
                    <a:moveTo>
                      <a:pt x="736" y="277"/>
                    </a:moveTo>
                    <a:lnTo>
                      <a:pt x="735" y="277"/>
                    </a:lnTo>
                    <a:lnTo>
                      <a:pt x="343" y="527"/>
                    </a:lnTo>
                    <a:lnTo>
                      <a:pt x="198" y="621"/>
                    </a:lnTo>
                    <a:lnTo>
                      <a:pt x="149" y="467"/>
                    </a:lnTo>
                    <a:lnTo>
                      <a:pt x="2" y="7"/>
                    </a:lnTo>
                    <a:lnTo>
                      <a:pt x="0" y="0"/>
                    </a:lnTo>
                    <a:cubicBezTo>
                      <a:pt x="0" y="0"/>
                      <a:pt x="1" y="2"/>
                      <a:pt x="3" y="5"/>
                    </a:cubicBezTo>
                    <a:cubicBezTo>
                      <a:pt x="36" y="48"/>
                      <a:pt x="284" y="354"/>
                      <a:pt x="735" y="277"/>
                    </a:cubicBezTo>
                    <a:lnTo>
                      <a:pt x="736" y="277"/>
                    </a:lnTo>
                    <a:close/>
                  </a:path>
                </a:pathLst>
              </a:custGeom>
              <a:solidFill>
                <a:schemeClr val="lt1"/>
              </a:solidFill>
              <a:ln>
                <a:noFill/>
              </a:ln>
            </p:spPr>
            <p:txBody>
              <a:bodyPr spcFirstLastPara="1" wrap="square" lIns="113389" tIns="56694" rIns="113389" bIns="56694" anchor="ctr" anchorCtr="1">
                <a:noAutofit/>
              </a:bodyPr>
              <a:lstStyle/>
              <a:p>
                <a:endParaRPr sz="2268"/>
              </a:p>
            </p:txBody>
          </p:sp>
          <p:sp>
            <p:nvSpPr>
              <p:cNvPr id="86" name="Google Shape;922;p31">
                <a:extLst>
                  <a:ext uri="{FF2B5EF4-FFF2-40B4-BE49-F238E27FC236}">
                    <a16:creationId xmlns:a16="http://schemas.microsoft.com/office/drawing/2014/main" id="{B6BF52F6-F883-93E8-6455-171B93E134DD}"/>
                  </a:ext>
                </a:extLst>
              </p:cNvPr>
              <p:cNvSpPr/>
              <p:nvPr/>
            </p:nvSpPr>
            <p:spPr>
              <a:xfrm>
                <a:off x="1068077" y="1898110"/>
                <a:ext cx="475560" cy="282600"/>
              </a:xfrm>
              <a:custGeom>
                <a:avLst/>
                <a:gdLst/>
                <a:ahLst/>
                <a:cxnLst/>
                <a:rect l="l" t="t" r="r" b="b"/>
                <a:pathLst>
                  <a:path w="1321" h="785" extrusionOk="0">
                    <a:moveTo>
                      <a:pt x="1321" y="264"/>
                    </a:moveTo>
                    <a:cubicBezTo>
                      <a:pt x="1321" y="264"/>
                      <a:pt x="1287" y="448"/>
                      <a:pt x="1141" y="432"/>
                    </a:cubicBezTo>
                    <a:cubicBezTo>
                      <a:pt x="996" y="417"/>
                      <a:pt x="935" y="380"/>
                      <a:pt x="856" y="479"/>
                    </a:cubicBezTo>
                    <a:cubicBezTo>
                      <a:pt x="777" y="579"/>
                      <a:pt x="626" y="553"/>
                      <a:pt x="581" y="464"/>
                    </a:cubicBezTo>
                    <a:lnTo>
                      <a:pt x="298" y="785"/>
                    </a:lnTo>
                    <a:cubicBezTo>
                      <a:pt x="298" y="785"/>
                      <a:pt x="41" y="793"/>
                      <a:pt x="1" y="494"/>
                    </a:cubicBezTo>
                    <a:cubicBezTo>
                      <a:pt x="-13" y="392"/>
                      <a:pt x="71" y="207"/>
                      <a:pt x="179" y="178"/>
                    </a:cubicBezTo>
                    <a:cubicBezTo>
                      <a:pt x="244" y="160"/>
                      <a:pt x="395" y="171"/>
                      <a:pt x="526" y="104"/>
                    </a:cubicBezTo>
                    <a:cubicBezTo>
                      <a:pt x="890" y="-84"/>
                      <a:pt x="1208" y="-8"/>
                      <a:pt x="1321" y="264"/>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87" name="Google Shape;923;p31">
                <a:extLst>
                  <a:ext uri="{FF2B5EF4-FFF2-40B4-BE49-F238E27FC236}">
                    <a16:creationId xmlns:a16="http://schemas.microsoft.com/office/drawing/2014/main" id="{D5F67B5C-DB5F-98F5-8E96-8E645ECF9D99}"/>
                  </a:ext>
                </a:extLst>
              </p:cNvPr>
              <p:cNvSpPr/>
              <p:nvPr/>
            </p:nvSpPr>
            <p:spPr>
              <a:xfrm>
                <a:off x="1528517" y="1972990"/>
                <a:ext cx="279720" cy="406440"/>
              </a:xfrm>
              <a:custGeom>
                <a:avLst/>
                <a:gdLst/>
                <a:ahLst/>
                <a:cxnLst/>
                <a:rect l="l" t="t" r="r" b="b"/>
                <a:pathLst>
                  <a:path w="777" h="1129" extrusionOk="0">
                    <a:moveTo>
                      <a:pt x="0" y="77"/>
                    </a:moveTo>
                    <a:cubicBezTo>
                      <a:pt x="0" y="77"/>
                      <a:pt x="72" y="333"/>
                      <a:pt x="255" y="395"/>
                    </a:cubicBezTo>
                    <a:cubicBezTo>
                      <a:pt x="339" y="424"/>
                      <a:pt x="371" y="507"/>
                      <a:pt x="381" y="588"/>
                    </a:cubicBezTo>
                    <a:cubicBezTo>
                      <a:pt x="393" y="685"/>
                      <a:pt x="371" y="784"/>
                      <a:pt x="324" y="871"/>
                    </a:cubicBezTo>
                    <a:lnTo>
                      <a:pt x="217" y="1068"/>
                    </a:lnTo>
                    <a:cubicBezTo>
                      <a:pt x="217" y="1068"/>
                      <a:pt x="253" y="1181"/>
                      <a:pt x="571" y="1100"/>
                    </a:cubicBezTo>
                    <a:cubicBezTo>
                      <a:pt x="888" y="1019"/>
                      <a:pt x="773" y="668"/>
                      <a:pt x="663" y="534"/>
                    </a:cubicBezTo>
                    <a:cubicBezTo>
                      <a:pt x="552" y="399"/>
                      <a:pt x="726" y="283"/>
                      <a:pt x="356" y="68"/>
                    </a:cubicBezTo>
                    <a:cubicBezTo>
                      <a:pt x="87" y="-89"/>
                      <a:pt x="0" y="77"/>
                      <a:pt x="0" y="77"/>
                    </a:cubicBezTo>
                    <a:close/>
                  </a:path>
                </a:pathLst>
              </a:custGeom>
              <a:solidFill>
                <a:srgbClr val="434343"/>
              </a:solidFill>
              <a:ln>
                <a:noFill/>
              </a:ln>
            </p:spPr>
            <p:txBody>
              <a:bodyPr spcFirstLastPara="1" wrap="square" lIns="113389" tIns="56694" rIns="113389" bIns="56694" anchor="ctr" anchorCtr="1">
                <a:noAutofit/>
              </a:bodyPr>
              <a:lstStyle/>
              <a:p>
                <a:endParaRPr sz="2268"/>
              </a:p>
            </p:txBody>
          </p:sp>
          <p:sp>
            <p:nvSpPr>
              <p:cNvPr id="88" name="Google Shape;924;p31">
                <a:extLst>
                  <a:ext uri="{FF2B5EF4-FFF2-40B4-BE49-F238E27FC236}">
                    <a16:creationId xmlns:a16="http://schemas.microsoft.com/office/drawing/2014/main" id="{37E3A884-4F74-0F51-E6A4-E0042DFFFCAA}"/>
                  </a:ext>
                </a:extLst>
              </p:cNvPr>
              <p:cNvSpPr/>
              <p:nvPr/>
            </p:nvSpPr>
            <p:spPr>
              <a:xfrm>
                <a:off x="1117037" y="2030590"/>
                <a:ext cx="173880" cy="195840"/>
              </a:xfrm>
              <a:custGeom>
                <a:avLst/>
                <a:gdLst/>
                <a:ahLst/>
                <a:cxnLst/>
                <a:rect l="l" t="t" r="r" b="b"/>
                <a:pathLst>
                  <a:path w="483" h="544" extrusionOk="0">
                    <a:moveTo>
                      <a:pt x="11" y="220"/>
                    </a:moveTo>
                    <a:cubicBezTo>
                      <a:pt x="-28" y="367"/>
                      <a:pt x="45" y="510"/>
                      <a:pt x="172" y="539"/>
                    </a:cubicBezTo>
                    <a:cubicBezTo>
                      <a:pt x="300" y="568"/>
                      <a:pt x="434" y="472"/>
                      <a:pt x="473" y="325"/>
                    </a:cubicBezTo>
                    <a:cubicBezTo>
                      <a:pt x="511" y="177"/>
                      <a:pt x="439" y="35"/>
                      <a:pt x="311" y="5"/>
                    </a:cubicBezTo>
                    <a:cubicBezTo>
                      <a:pt x="184" y="-24"/>
                      <a:pt x="49" y="72"/>
                      <a:pt x="11" y="22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89" name="Google Shape;925;p31">
                <a:extLst>
                  <a:ext uri="{FF2B5EF4-FFF2-40B4-BE49-F238E27FC236}">
                    <a16:creationId xmlns:a16="http://schemas.microsoft.com/office/drawing/2014/main" id="{EF3C9C58-3E29-BA5E-3A70-9AEC417397F6}"/>
                  </a:ext>
                </a:extLst>
              </p:cNvPr>
              <p:cNvSpPr/>
              <p:nvPr/>
            </p:nvSpPr>
            <p:spPr>
              <a:xfrm>
                <a:off x="1173197" y="2068030"/>
                <a:ext cx="82440" cy="74160"/>
              </a:xfrm>
              <a:custGeom>
                <a:avLst/>
                <a:gdLst/>
                <a:ahLst/>
                <a:cxnLst/>
                <a:rect l="l" t="t" r="r" b="b"/>
                <a:pathLst>
                  <a:path w="229" h="206" extrusionOk="0">
                    <a:moveTo>
                      <a:pt x="200" y="206"/>
                    </a:moveTo>
                    <a:cubicBezTo>
                      <a:pt x="198" y="206"/>
                      <a:pt x="196" y="206"/>
                      <a:pt x="194" y="205"/>
                    </a:cubicBezTo>
                    <a:cubicBezTo>
                      <a:pt x="185" y="202"/>
                      <a:pt x="181" y="193"/>
                      <a:pt x="185" y="185"/>
                    </a:cubicBezTo>
                    <a:cubicBezTo>
                      <a:pt x="212" y="123"/>
                      <a:pt x="192" y="57"/>
                      <a:pt x="138" y="36"/>
                    </a:cubicBezTo>
                    <a:cubicBezTo>
                      <a:pt x="103" y="22"/>
                      <a:pt x="60" y="33"/>
                      <a:pt x="27" y="63"/>
                    </a:cubicBezTo>
                    <a:cubicBezTo>
                      <a:pt x="21" y="69"/>
                      <a:pt x="11" y="68"/>
                      <a:pt x="5" y="62"/>
                    </a:cubicBezTo>
                    <a:cubicBezTo>
                      <a:pt x="-2" y="57"/>
                      <a:pt x="-1" y="47"/>
                      <a:pt x="5" y="41"/>
                    </a:cubicBezTo>
                    <a:cubicBezTo>
                      <a:pt x="47" y="3"/>
                      <a:pt x="103" y="-10"/>
                      <a:pt x="150" y="8"/>
                    </a:cubicBezTo>
                    <a:cubicBezTo>
                      <a:pt x="220" y="35"/>
                      <a:pt x="248" y="120"/>
                      <a:pt x="214" y="196"/>
                    </a:cubicBezTo>
                    <a:cubicBezTo>
                      <a:pt x="212" y="202"/>
                      <a:pt x="206" y="206"/>
                      <a:pt x="200" y="206"/>
                    </a:cubicBezTo>
                    <a:close/>
                  </a:path>
                </a:pathLst>
              </a:custGeom>
              <a:solidFill>
                <a:schemeClr val="dk1"/>
              </a:solidFill>
              <a:ln>
                <a:noFill/>
              </a:ln>
            </p:spPr>
            <p:txBody>
              <a:bodyPr spcFirstLastPara="1" wrap="square" lIns="113389" tIns="36725" rIns="113389" bIns="36725" anchor="ctr" anchorCtr="1">
                <a:noAutofit/>
              </a:bodyPr>
              <a:lstStyle/>
              <a:p>
                <a:endParaRPr sz="2268"/>
              </a:p>
            </p:txBody>
          </p:sp>
          <p:sp>
            <p:nvSpPr>
              <p:cNvPr id="90" name="Google Shape;926;p31">
                <a:extLst>
                  <a:ext uri="{FF2B5EF4-FFF2-40B4-BE49-F238E27FC236}">
                    <a16:creationId xmlns:a16="http://schemas.microsoft.com/office/drawing/2014/main" id="{B527A623-60C6-CB06-6BCF-7F6615B40B7C}"/>
                  </a:ext>
                </a:extLst>
              </p:cNvPr>
              <p:cNvSpPr/>
              <p:nvPr/>
            </p:nvSpPr>
            <p:spPr>
              <a:xfrm>
                <a:off x="1171037" y="2115190"/>
                <a:ext cx="54720" cy="54000"/>
              </a:xfrm>
              <a:custGeom>
                <a:avLst/>
                <a:gdLst/>
                <a:ahLst/>
                <a:cxnLst/>
                <a:rect l="l" t="t" r="r" b="b"/>
                <a:pathLst>
                  <a:path w="152" h="150" extrusionOk="0">
                    <a:moveTo>
                      <a:pt x="145" y="102"/>
                    </a:moveTo>
                    <a:cubicBezTo>
                      <a:pt x="128" y="140"/>
                      <a:pt x="83" y="160"/>
                      <a:pt x="45" y="145"/>
                    </a:cubicBezTo>
                    <a:cubicBezTo>
                      <a:pt x="7" y="130"/>
                      <a:pt x="-10" y="87"/>
                      <a:pt x="7" y="48"/>
                    </a:cubicBezTo>
                    <a:cubicBezTo>
                      <a:pt x="24" y="9"/>
                      <a:pt x="69" y="-10"/>
                      <a:pt x="107" y="4"/>
                    </a:cubicBezTo>
                    <a:cubicBezTo>
                      <a:pt x="145" y="19"/>
                      <a:pt x="162" y="63"/>
                      <a:pt x="145" y="102"/>
                    </a:cubicBezTo>
                    <a:close/>
                  </a:path>
                </a:pathLst>
              </a:custGeom>
              <a:solidFill>
                <a:srgbClr val="E27E7E"/>
              </a:solidFill>
              <a:ln>
                <a:noFill/>
              </a:ln>
            </p:spPr>
            <p:txBody>
              <a:bodyPr spcFirstLastPara="1" wrap="square" lIns="113389" tIns="11339" rIns="113389" bIns="11339" anchor="ctr" anchorCtr="1">
                <a:noAutofit/>
              </a:bodyPr>
              <a:lstStyle/>
              <a:p>
                <a:endParaRPr sz="2268"/>
              </a:p>
            </p:txBody>
          </p:sp>
          <p:sp>
            <p:nvSpPr>
              <p:cNvPr id="91" name="Google Shape;927;p31">
                <a:extLst>
                  <a:ext uri="{FF2B5EF4-FFF2-40B4-BE49-F238E27FC236}">
                    <a16:creationId xmlns:a16="http://schemas.microsoft.com/office/drawing/2014/main" id="{74139881-0A3C-1D23-9DBF-304BDCC1604D}"/>
                  </a:ext>
                </a:extLst>
              </p:cNvPr>
              <p:cNvSpPr/>
              <p:nvPr/>
            </p:nvSpPr>
            <p:spPr>
              <a:xfrm>
                <a:off x="1559837" y="2264950"/>
                <a:ext cx="172800" cy="149760"/>
              </a:xfrm>
              <a:custGeom>
                <a:avLst/>
                <a:gdLst/>
                <a:ahLst/>
                <a:cxnLst/>
                <a:rect l="l" t="t" r="r" b="b"/>
                <a:pathLst>
                  <a:path w="480" h="416" extrusionOk="0">
                    <a:moveTo>
                      <a:pt x="124" y="50"/>
                    </a:moveTo>
                    <a:cubicBezTo>
                      <a:pt x="8" y="124"/>
                      <a:pt x="-34" y="256"/>
                      <a:pt x="31" y="343"/>
                    </a:cubicBezTo>
                    <a:cubicBezTo>
                      <a:pt x="95" y="430"/>
                      <a:pt x="241" y="441"/>
                      <a:pt x="357" y="366"/>
                    </a:cubicBezTo>
                    <a:cubicBezTo>
                      <a:pt x="473" y="291"/>
                      <a:pt x="514" y="161"/>
                      <a:pt x="450" y="73"/>
                    </a:cubicBezTo>
                    <a:cubicBezTo>
                      <a:pt x="385" y="-14"/>
                      <a:pt x="239" y="-25"/>
                      <a:pt x="124" y="50"/>
                    </a:cubicBezTo>
                    <a:close/>
                  </a:path>
                </a:pathLst>
              </a:custGeom>
              <a:solidFill>
                <a:srgbClr val="FFAE9C"/>
              </a:solidFill>
              <a:ln>
                <a:noFill/>
              </a:ln>
            </p:spPr>
            <p:txBody>
              <a:bodyPr spcFirstLastPara="1" wrap="square" lIns="113389" tIns="56694" rIns="113389" bIns="56694" anchor="ctr" anchorCtr="1">
                <a:noAutofit/>
              </a:bodyPr>
              <a:lstStyle/>
              <a:p>
                <a:endParaRPr sz="2268"/>
              </a:p>
            </p:txBody>
          </p:sp>
          <p:sp>
            <p:nvSpPr>
              <p:cNvPr id="92" name="Google Shape;928;p31">
                <a:extLst>
                  <a:ext uri="{FF2B5EF4-FFF2-40B4-BE49-F238E27FC236}">
                    <a16:creationId xmlns:a16="http://schemas.microsoft.com/office/drawing/2014/main" id="{C14FF0C5-7615-77BA-AC0A-11EAEAF898D1}"/>
                  </a:ext>
                </a:extLst>
              </p:cNvPr>
              <p:cNvSpPr/>
              <p:nvPr/>
            </p:nvSpPr>
            <p:spPr>
              <a:xfrm>
                <a:off x="1637597" y="2297350"/>
                <a:ext cx="67680" cy="60840"/>
              </a:xfrm>
              <a:custGeom>
                <a:avLst/>
                <a:gdLst/>
                <a:ahLst/>
                <a:cxnLst/>
                <a:rect l="l" t="t" r="r" b="b"/>
                <a:pathLst>
                  <a:path w="188" h="169" extrusionOk="0">
                    <a:moveTo>
                      <a:pt x="161" y="169"/>
                    </a:moveTo>
                    <a:cubicBezTo>
                      <a:pt x="160" y="169"/>
                      <a:pt x="157" y="169"/>
                      <a:pt x="156" y="168"/>
                    </a:cubicBezTo>
                    <a:cubicBezTo>
                      <a:pt x="147" y="165"/>
                      <a:pt x="143" y="156"/>
                      <a:pt x="147" y="148"/>
                    </a:cubicBezTo>
                    <a:cubicBezTo>
                      <a:pt x="157" y="125"/>
                      <a:pt x="159" y="100"/>
                      <a:pt x="152" y="78"/>
                    </a:cubicBezTo>
                    <a:cubicBezTo>
                      <a:pt x="145" y="57"/>
                      <a:pt x="131" y="41"/>
                      <a:pt x="112" y="34"/>
                    </a:cubicBezTo>
                    <a:cubicBezTo>
                      <a:pt x="85" y="24"/>
                      <a:pt x="53" y="32"/>
                      <a:pt x="27" y="55"/>
                    </a:cubicBezTo>
                    <a:cubicBezTo>
                      <a:pt x="21" y="60"/>
                      <a:pt x="11" y="60"/>
                      <a:pt x="5" y="54"/>
                    </a:cubicBezTo>
                    <a:cubicBezTo>
                      <a:pt x="-1" y="48"/>
                      <a:pt x="-1" y="39"/>
                      <a:pt x="5" y="33"/>
                    </a:cubicBezTo>
                    <a:cubicBezTo>
                      <a:pt x="39" y="2"/>
                      <a:pt x="85" y="-8"/>
                      <a:pt x="124" y="7"/>
                    </a:cubicBezTo>
                    <a:cubicBezTo>
                      <a:pt x="152" y="17"/>
                      <a:pt x="173" y="40"/>
                      <a:pt x="182" y="69"/>
                    </a:cubicBezTo>
                    <a:cubicBezTo>
                      <a:pt x="192" y="98"/>
                      <a:pt x="190" y="130"/>
                      <a:pt x="176" y="159"/>
                    </a:cubicBezTo>
                    <a:cubicBezTo>
                      <a:pt x="174" y="165"/>
                      <a:pt x="168" y="169"/>
                      <a:pt x="161" y="169"/>
                    </a:cubicBezTo>
                    <a:close/>
                  </a:path>
                </a:pathLst>
              </a:custGeom>
              <a:solidFill>
                <a:schemeClr val="dk1"/>
              </a:solidFill>
              <a:ln>
                <a:noFill/>
              </a:ln>
            </p:spPr>
            <p:txBody>
              <a:bodyPr spcFirstLastPara="1" wrap="square" lIns="113389" tIns="19938" rIns="113389" bIns="19938" anchor="ctr" anchorCtr="1">
                <a:noAutofit/>
              </a:bodyPr>
              <a:lstStyle/>
              <a:p>
                <a:endParaRPr sz="2268"/>
              </a:p>
            </p:txBody>
          </p:sp>
          <p:sp>
            <p:nvSpPr>
              <p:cNvPr id="93" name="Google Shape;929;p31">
                <a:extLst>
                  <a:ext uri="{FF2B5EF4-FFF2-40B4-BE49-F238E27FC236}">
                    <a16:creationId xmlns:a16="http://schemas.microsoft.com/office/drawing/2014/main" id="{2DF205E1-199D-3775-A4D2-27639052F632}"/>
                  </a:ext>
                </a:extLst>
              </p:cNvPr>
              <p:cNvSpPr/>
              <p:nvPr/>
            </p:nvSpPr>
            <p:spPr>
              <a:xfrm>
                <a:off x="1618877" y="2327230"/>
                <a:ext cx="54720" cy="54360"/>
              </a:xfrm>
              <a:custGeom>
                <a:avLst/>
                <a:gdLst/>
                <a:ahLst/>
                <a:cxnLst/>
                <a:rect l="l" t="t" r="r" b="b"/>
                <a:pathLst>
                  <a:path w="152" h="151" extrusionOk="0">
                    <a:moveTo>
                      <a:pt x="145" y="102"/>
                    </a:moveTo>
                    <a:cubicBezTo>
                      <a:pt x="128" y="141"/>
                      <a:pt x="83" y="161"/>
                      <a:pt x="44" y="146"/>
                    </a:cubicBezTo>
                    <a:cubicBezTo>
                      <a:pt x="6" y="131"/>
                      <a:pt x="-11" y="88"/>
                      <a:pt x="7" y="49"/>
                    </a:cubicBezTo>
                    <a:cubicBezTo>
                      <a:pt x="24" y="10"/>
                      <a:pt x="69" y="-10"/>
                      <a:pt x="107" y="5"/>
                    </a:cubicBezTo>
                    <a:cubicBezTo>
                      <a:pt x="145" y="20"/>
                      <a:pt x="162" y="63"/>
                      <a:pt x="145" y="102"/>
                    </a:cubicBezTo>
                    <a:close/>
                  </a:path>
                </a:pathLst>
              </a:custGeom>
              <a:solidFill>
                <a:srgbClr val="E27E7E"/>
              </a:solidFill>
              <a:ln>
                <a:noFill/>
              </a:ln>
            </p:spPr>
            <p:txBody>
              <a:bodyPr spcFirstLastPara="1" wrap="square" lIns="113389" tIns="11780" rIns="113389" bIns="11780" anchor="ctr" anchorCtr="1">
                <a:noAutofit/>
              </a:bodyPr>
              <a:lstStyle/>
              <a:p>
                <a:endParaRPr sz="2268"/>
              </a:p>
            </p:txBody>
          </p:sp>
          <p:sp>
            <p:nvSpPr>
              <p:cNvPr id="94" name="Google Shape;930;p31">
                <a:extLst>
                  <a:ext uri="{FF2B5EF4-FFF2-40B4-BE49-F238E27FC236}">
                    <a16:creationId xmlns:a16="http://schemas.microsoft.com/office/drawing/2014/main" id="{5BCD19C6-7438-3E2D-6184-063A6F335EF3}"/>
                  </a:ext>
                </a:extLst>
              </p:cNvPr>
              <p:cNvSpPr/>
              <p:nvPr/>
            </p:nvSpPr>
            <p:spPr>
              <a:xfrm>
                <a:off x="1295957" y="1852750"/>
                <a:ext cx="469080" cy="259560"/>
              </a:xfrm>
              <a:custGeom>
                <a:avLst/>
                <a:gdLst/>
                <a:ahLst/>
                <a:cxnLst/>
                <a:rect l="l" t="t" r="r" b="b"/>
                <a:pathLst>
                  <a:path w="1303" h="721" extrusionOk="0">
                    <a:moveTo>
                      <a:pt x="0" y="181"/>
                    </a:moveTo>
                    <a:lnTo>
                      <a:pt x="140" y="39"/>
                    </a:lnTo>
                    <a:cubicBezTo>
                      <a:pt x="185" y="-6"/>
                      <a:pt x="230" y="-3"/>
                      <a:pt x="272" y="3"/>
                    </a:cubicBezTo>
                    <a:cubicBezTo>
                      <a:pt x="460" y="30"/>
                      <a:pt x="942" y="118"/>
                      <a:pt x="1261" y="393"/>
                    </a:cubicBezTo>
                    <a:cubicBezTo>
                      <a:pt x="1296" y="423"/>
                      <a:pt x="1310" y="468"/>
                      <a:pt x="1300" y="511"/>
                    </a:cubicBezTo>
                    <a:lnTo>
                      <a:pt x="1271" y="721"/>
                    </a:lnTo>
                    <a:cubicBezTo>
                      <a:pt x="1271" y="721"/>
                      <a:pt x="675" y="324"/>
                      <a:pt x="0" y="181"/>
                    </a:cubicBezTo>
                    <a:close/>
                  </a:path>
                </a:pathLst>
              </a:custGeom>
              <a:solidFill>
                <a:schemeClr val="accent2"/>
              </a:solidFill>
              <a:ln>
                <a:noFill/>
              </a:ln>
            </p:spPr>
            <p:txBody>
              <a:bodyPr spcFirstLastPara="1" wrap="square" lIns="113389" tIns="56694" rIns="113389" bIns="56694" anchor="ctr" anchorCtr="1">
                <a:noAutofit/>
              </a:bodyPr>
              <a:lstStyle/>
              <a:p>
                <a:endParaRPr sz="2268"/>
              </a:p>
            </p:txBody>
          </p:sp>
          <p:sp>
            <p:nvSpPr>
              <p:cNvPr id="95" name="Google Shape;931;p31">
                <a:extLst>
                  <a:ext uri="{FF2B5EF4-FFF2-40B4-BE49-F238E27FC236}">
                    <a16:creationId xmlns:a16="http://schemas.microsoft.com/office/drawing/2014/main" id="{D66DEA8D-B6D9-9F37-F4E5-B4C923730EE7}"/>
                  </a:ext>
                </a:extLst>
              </p:cNvPr>
              <p:cNvSpPr/>
              <p:nvPr/>
            </p:nvSpPr>
            <p:spPr>
              <a:xfrm>
                <a:off x="1424477" y="1853470"/>
                <a:ext cx="303120" cy="120600"/>
              </a:xfrm>
              <a:custGeom>
                <a:avLst/>
                <a:gdLst/>
                <a:ahLst/>
                <a:cxnLst/>
                <a:rect l="l" t="t" r="r" b="b"/>
                <a:pathLst>
                  <a:path w="842" h="335" extrusionOk="0">
                    <a:moveTo>
                      <a:pt x="825" y="335"/>
                    </a:moveTo>
                    <a:cubicBezTo>
                      <a:pt x="823" y="335"/>
                      <a:pt x="820" y="335"/>
                      <a:pt x="818" y="333"/>
                    </a:cubicBezTo>
                    <a:cubicBezTo>
                      <a:pt x="433" y="123"/>
                      <a:pt x="17" y="30"/>
                      <a:pt x="12" y="29"/>
                    </a:cubicBezTo>
                    <a:cubicBezTo>
                      <a:pt x="4" y="27"/>
                      <a:pt x="-1" y="19"/>
                      <a:pt x="1" y="11"/>
                    </a:cubicBezTo>
                    <a:cubicBezTo>
                      <a:pt x="3" y="3"/>
                      <a:pt x="11" y="-2"/>
                      <a:pt x="20" y="0"/>
                    </a:cubicBezTo>
                    <a:cubicBezTo>
                      <a:pt x="24" y="1"/>
                      <a:pt x="444" y="95"/>
                      <a:pt x="834" y="307"/>
                    </a:cubicBezTo>
                    <a:cubicBezTo>
                      <a:pt x="841" y="312"/>
                      <a:pt x="844" y="321"/>
                      <a:pt x="839" y="328"/>
                    </a:cubicBezTo>
                    <a:cubicBezTo>
                      <a:pt x="836" y="333"/>
                      <a:pt x="831" y="335"/>
                      <a:pt x="825" y="335"/>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96" name="Google Shape;932;p31">
                <a:extLst>
                  <a:ext uri="{FF2B5EF4-FFF2-40B4-BE49-F238E27FC236}">
                    <a16:creationId xmlns:a16="http://schemas.microsoft.com/office/drawing/2014/main" id="{F80FCB82-2BDC-3670-8CCE-ED31D9F37B97}"/>
                  </a:ext>
                </a:extLst>
              </p:cNvPr>
              <p:cNvSpPr/>
              <p:nvPr/>
            </p:nvSpPr>
            <p:spPr>
              <a:xfrm>
                <a:off x="1306037" y="2100070"/>
                <a:ext cx="151200" cy="141480"/>
              </a:xfrm>
              <a:custGeom>
                <a:avLst/>
                <a:gdLst/>
                <a:ahLst/>
                <a:cxnLst/>
                <a:rect l="l" t="t" r="r" b="b"/>
                <a:pathLst>
                  <a:path w="420" h="393" extrusionOk="0">
                    <a:moveTo>
                      <a:pt x="210" y="30"/>
                    </a:moveTo>
                    <a:cubicBezTo>
                      <a:pt x="111" y="30"/>
                      <a:pt x="32" y="105"/>
                      <a:pt x="32" y="196"/>
                    </a:cubicBezTo>
                    <a:cubicBezTo>
                      <a:pt x="32" y="288"/>
                      <a:pt x="111" y="363"/>
                      <a:pt x="210" y="363"/>
                    </a:cubicBezTo>
                    <a:cubicBezTo>
                      <a:pt x="308" y="363"/>
                      <a:pt x="388" y="288"/>
                      <a:pt x="388" y="196"/>
                    </a:cubicBezTo>
                    <a:cubicBezTo>
                      <a:pt x="388" y="105"/>
                      <a:pt x="308" y="30"/>
                      <a:pt x="210" y="30"/>
                    </a:cubicBezTo>
                    <a:moveTo>
                      <a:pt x="210" y="393"/>
                    </a:moveTo>
                    <a:cubicBezTo>
                      <a:pt x="94" y="393"/>
                      <a:pt x="0" y="305"/>
                      <a:pt x="0" y="196"/>
                    </a:cubicBezTo>
                    <a:cubicBezTo>
                      <a:pt x="0" y="88"/>
                      <a:pt x="94" y="0"/>
                      <a:pt x="210" y="0"/>
                    </a:cubicBezTo>
                    <a:cubicBezTo>
                      <a:pt x="326" y="0"/>
                      <a:pt x="420" y="88"/>
                      <a:pt x="420" y="196"/>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97" name="Google Shape;933;p31">
                <a:extLst>
                  <a:ext uri="{FF2B5EF4-FFF2-40B4-BE49-F238E27FC236}">
                    <a16:creationId xmlns:a16="http://schemas.microsoft.com/office/drawing/2014/main" id="{6B986776-9A11-C7D8-19E7-D1A1EC882243}"/>
                  </a:ext>
                </a:extLst>
              </p:cNvPr>
              <p:cNvSpPr/>
              <p:nvPr/>
            </p:nvSpPr>
            <p:spPr>
              <a:xfrm>
                <a:off x="1496117" y="2192590"/>
                <a:ext cx="151200" cy="141480"/>
              </a:xfrm>
              <a:custGeom>
                <a:avLst/>
                <a:gdLst/>
                <a:ahLst/>
                <a:cxnLst/>
                <a:rect l="l" t="t" r="r" b="b"/>
                <a:pathLst>
                  <a:path w="420" h="393" extrusionOk="0">
                    <a:moveTo>
                      <a:pt x="210" y="30"/>
                    </a:moveTo>
                    <a:cubicBezTo>
                      <a:pt x="113" y="30"/>
                      <a:pt x="32" y="105"/>
                      <a:pt x="32" y="197"/>
                    </a:cubicBezTo>
                    <a:cubicBezTo>
                      <a:pt x="32" y="288"/>
                      <a:pt x="113" y="363"/>
                      <a:pt x="210" y="363"/>
                    </a:cubicBezTo>
                    <a:cubicBezTo>
                      <a:pt x="309" y="363"/>
                      <a:pt x="389" y="288"/>
                      <a:pt x="389" y="197"/>
                    </a:cubicBezTo>
                    <a:cubicBezTo>
                      <a:pt x="389" y="105"/>
                      <a:pt x="309" y="30"/>
                      <a:pt x="210" y="30"/>
                    </a:cubicBezTo>
                    <a:moveTo>
                      <a:pt x="210" y="393"/>
                    </a:moveTo>
                    <a:cubicBezTo>
                      <a:pt x="95" y="393"/>
                      <a:pt x="0" y="305"/>
                      <a:pt x="0" y="197"/>
                    </a:cubicBezTo>
                    <a:cubicBezTo>
                      <a:pt x="0" y="88"/>
                      <a:pt x="95" y="0"/>
                      <a:pt x="210" y="0"/>
                    </a:cubicBezTo>
                    <a:cubicBezTo>
                      <a:pt x="326" y="0"/>
                      <a:pt x="420" y="88"/>
                      <a:pt x="420" y="197"/>
                    </a:cubicBezTo>
                    <a:cubicBezTo>
                      <a:pt x="420" y="305"/>
                      <a:pt x="326" y="393"/>
                      <a:pt x="210" y="393"/>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98" name="Google Shape;934;p31">
                <a:extLst>
                  <a:ext uri="{FF2B5EF4-FFF2-40B4-BE49-F238E27FC236}">
                    <a16:creationId xmlns:a16="http://schemas.microsoft.com/office/drawing/2014/main" id="{26FB9B3D-F205-F62B-2EE4-2CF755999D9D}"/>
                  </a:ext>
                </a:extLst>
              </p:cNvPr>
              <p:cNvSpPr/>
              <p:nvPr/>
            </p:nvSpPr>
            <p:spPr>
              <a:xfrm>
                <a:off x="1239437" y="2022670"/>
                <a:ext cx="85320" cy="109800"/>
              </a:xfrm>
              <a:custGeom>
                <a:avLst/>
                <a:gdLst/>
                <a:ahLst/>
                <a:cxnLst/>
                <a:rect l="l" t="t" r="r" b="b"/>
                <a:pathLst>
                  <a:path w="237" h="305" extrusionOk="0">
                    <a:moveTo>
                      <a:pt x="222" y="305"/>
                    </a:moveTo>
                    <a:cubicBezTo>
                      <a:pt x="217" y="305"/>
                      <a:pt x="211" y="303"/>
                      <a:pt x="208" y="298"/>
                    </a:cubicBezTo>
                    <a:lnTo>
                      <a:pt x="2" y="23"/>
                    </a:lnTo>
                    <a:cubicBezTo>
                      <a:pt x="-2" y="16"/>
                      <a:pt x="-1" y="7"/>
                      <a:pt x="6" y="2"/>
                    </a:cubicBezTo>
                    <a:cubicBezTo>
                      <a:pt x="14" y="-2"/>
                      <a:pt x="23" y="-1"/>
                      <a:pt x="29" y="6"/>
                    </a:cubicBezTo>
                    <a:lnTo>
                      <a:pt x="235" y="282"/>
                    </a:lnTo>
                    <a:cubicBezTo>
                      <a:pt x="240" y="288"/>
                      <a:pt x="238" y="297"/>
                      <a:pt x="230" y="302"/>
                    </a:cubicBezTo>
                    <a:cubicBezTo>
                      <a:pt x="228" y="304"/>
                      <a:pt x="225" y="305"/>
                      <a:pt x="222" y="305"/>
                    </a:cubicBezTo>
                    <a:close/>
                  </a:path>
                </a:pathLst>
              </a:custGeom>
              <a:solidFill>
                <a:srgbClr val="FFFFFF"/>
              </a:solidFill>
              <a:ln>
                <a:noFill/>
              </a:ln>
            </p:spPr>
            <p:txBody>
              <a:bodyPr spcFirstLastPara="1" wrap="square" lIns="113389" tIns="56694" rIns="113389" bIns="56694" anchor="ctr" anchorCtr="1">
                <a:noAutofit/>
              </a:bodyPr>
              <a:lstStyle/>
              <a:p>
                <a:endParaRPr sz="2268"/>
              </a:p>
            </p:txBody>
          </p:sp>
          <p:sp>
            <p:nvSpPr>
              <p:cNvPr id="99" name="Google Shape;935;p31">
                <a:extLst>
                  <a:ext uri="{FF2B5EF4-FFF2-40B4-BE49-F238E27FC236}">
                    <a16:creationId xmlns:a16="http://schemas.microsoft.com/office/drawing/2014/main" id="{31439DDC-BCD2-75D1-29BF-3456BBE788B2}"/>
                  </a:ext>
                </a:extLst>
              </p:cNvPr>
              <p:cNvSpPr/>
              <p:nvPr/>
            </p:nvSpPr>
            <p:spPr>
              <a:xfrm>
                <a:off x="1636157" y="2258110"/>
                <a:ext cx="78840" cy="16200"/>
              </a:xfrm>
              <a:custGeom>
                <a:avLst/>
                <a:gdLst/>
                <a:ahLst/>
                <a:cxnLst/>
                <a:rect l="l" t="t" r="r" b="b"/>
                <a:pathLst>
                  <a:path w="219" h="45" extrusionOk="0">
                    <a:moveTo>
                      <a:pt x="203" y="45"/>
                    </a:moveTo>
                    <a:lnTo>
                      <a:pt x="202" y="45"/>
                    </a:lnTo>
                    <a:lnTo>
                      <a:pt x="14" y="30"/>
                    </a:lnTo>
                    <a:cubicBezTo>
                      <a:pt x="5" y="29"/>
                      <a:pt x="-1" y="21"/>
                      <a:pt x="0" y="13"/>
                    </a:cubicBezTo>
                    <a:cubicBezTo>
                      <a:pt x="1" y="5"/>
                      <a:pt x="9" y="-1"/>
                      <a:pt x="17" y="0"/>
                    </a:cubicBezTo>
                    <a:lnTo>
                      <a:pt x="205" y="15"/>
                    </a:lnTo>
                    <a:cubicBezTo>
                      <a:pt x="214" y="16"/>
                      <a:pt x="220" y="23"/>
                      <a:pt x="219" y="31"/>
                    </a:cubicBezTo>
                    <a:cubicBezTo>
                      <a:pt x="218" y="39"/>
                      <a:pt x="212" y="45"/>
                      <a:pt x="203" y="45"/>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100" name="Google Shape;936;p31">
                <a:extLst>
                  <a:ext uri="{FF2B5EF4-FFF2-40B4-BE49-F238E27FC236}">
                    <a16:creationId xmlns:a16="http://schemas.microsoft.com/office/drawing/2014/main" id="{8F2E3505-0F8C-FA5C-D6FA-3E6596EF5B9A}"/>
                  </a:ext>
                </a:extLst>
              </p:cNvPr>
              <p:cNvSpPr/>
              <p:nvPr/>
            </p:nvSpPr>
            <p:spPr>
              <a:xfrm>
                <a:off x="1447157" y="2183590"/>
                <a:ext cx="74880" cy="41760"/>
              </a:xfrm>
              <a:custGeom>
                <a:avLst/>
                <a:gdLst/>
                <a:ahLst/>
                <a:cxnLst/>
                <a:rect l="l" t="t" r="r" b="b"/>
                <a:pathLst>
                  <a:path w="208" h="116" extrusionOk="0">
                    <a:moveTo>
                      <a:pt x="191" y="116"/>
                    </a:moveTo>
                    <a:cubicBezTo>
                      <a:pt x="189" y="116"/>
                      <a:pt x="187" y="116"/>
                      <a:pt x="184" y="114"/>
                    </a:cubicBezTo>
                    <a:cubicBezTo>
                      <a:pt x="-3" y="24"/>
                      <a:pt x="-3" y="24"/>
                      <a:pt x="0" y="11"/>
                    </a:cubicBezTo>
                    <a:cubicBezTo>
                      <a:pt x="4" y="0"/>
                      <a:pt x="19" y="-4"/>
                      <a:pt x="27" y="3"/>
                    </a:cubicBezTo>
                    <a:cubicBezTo>
                      <a:pt x="41" y="11"/>
                      <a:pt x="138" y="59"/>
                      <a:pt x="199" y="88"/>
                    </a:cubicBezTo>
                    <a:cubicBezTo>
                      <a:pt x="207" y="92"/>
                      <a:pt x="210" y="101"/>
                      <a:pt x="206" y="108"/>
                    </a:cubicBezTo>
                    <a:cubicBezTo>
                      <a:pt x="203" y="113"/>
                      <a:pt x="198" y="116"/>
                      <a:pt x="191" y="116"/>
                    </a:cubicBezTo>
                    <a:close/>
                  </a:path>
                </a:pathLst>
              </a:custGeom>
              <a:solidFill>
                <a:srgbClr val="FFFFFF"/>
              </a:solidFill>
              <a:ln>
                <a:noFill/>
              </a:ln>
            </p:spPr>
            <p:txBody>
              <a:bodyPr spcFirstLastPara="1" wrap="square" lIns="113389" tIns="0" rIns="113389" bIns="0" anchor="ctr" anchorCtr="1">
                <a:noAutofit/>
              </a:bodyPr>
              <a:lstStyle/>
              <a:p>
                <a:endParaRPr sz="2268"/>
              </a:p>
            </p:txBody>
          </p:sp>
          <p:sp>
            <p:nvSpPr>
              <p:cNvPr id="101" name="Google Shape;937;p31">
                <a:extLst>
                  <a:ext uri="{FF2B5EF4-FFF2-40B4-BE49-F238E27FC236}">
                    <a16:creationId xmlns:a16="http://schemas.microsoft.com/office/drawing/2014/main" id="{B4C29CB4-DC93-917A-F21B-37931E9B4E3B}"/>
                  </a:ext>
                </a:extLst>
              </p:cNvPr>
              <p:cNvSpPr/>
              <p:nvPr/>
            </p:nvSpPr>
            <p:spPr>
              <a:xfrm>
                <a:off x="859637" y="4614670"/>
                <a:ext cx="164160" cy="161640"/>
              </a:xfrm>
              <a:custGeom>
                <a:avLst/>
                <a:gdLst/>
                <a:ahLst/>
                <a:cxnLst/>
                <a:rect l="l" t="t" r="r" b="b"/>
                <a:pathLst>
                  <a:path w="456" h="449" extrusionOk="0">
                    <a:moveTo>
                      <a:pt x="32" y="449"/>
                    </a:moveTo>
                    <a:lnTo>
                      <a:pt x="0" y="448"/>
                    </a:lnTo>
                    <a:cubicBezTo>
                      <a:pt x="0" y="419"/>
                      <a:pt x="158" y="94"/>
                      <a:pt x="445" y="0"/>
                    </a:cubicBezTo>
                    <a:lnTo>
                      <a:pt x="456" y="28"/>
                    </a:lnTo>
                    <a:cubicBezTo>
                      <a:pt x="184" y="117"/>
                      <a:pt x="35" y="428"/>
                      <a:pt x="32" y="449"/>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02" name="Google Shape;938;p31">
                <a:extLst>
                  <a:ext uri="{FF2B5EF4-FFF2-40B4-BE49-F238E27FC236}">
                    <a16:creationId xmlns:a16="http://schemas.microsoft.com/office/drawing/2014/main" id="{7BED2038-83DB-1C19-3414-D2261CA731C8}"/>
                  </a:ext>
                </a:extLst>
              </p:cNvPr>
              <p:cNvSpPr/>
              <p:nvPr/>
            </p:nvSpPr>
            <p:spPr>
              <a:xfrm>
                <a:off x="238637" y="4108870"/>
                <a:ext cx="259920" cy="115920"/>
              </a:xfrm>
              <a:custGeom>
                <a:avLst/>
                <a:gdLst/>
                <a:ahLst/>
                <a:cxnLst/>
                <a:rect l="l" t="t" r="r" b="b"/>
                <a:pathLst>
                  <a:path w="722" h="322" extrusionOk="0">
                    <a:moveTo>
                      <a:pt x="16" y="322"/>
                    </a:moveTo>
                    <a:cubicBezTo>
                      <a:pt x="9" y="322"/>
                      <a:pt x="3" y="318"/>
                      <a:pt x="1" y="311"/>
                    </a:cubicBezTo>
                    <a:cubicBezTo>
                      <a:pt x="-2" y="304"/>
                      <a:pt x="3" y="295"/>
                      <a:pt x="11" y="293"/>
                    </a:cubicBezTo>
                    <a:cubicBezTo>
                      <a:pt x="15" y="292"/>
                      <a:pt x="417" y="171"/>
                      <a:pt x="697" y="2"/>
                    </a:cubicBezTo>
                    <a:cubicBezTo>
                      <a:pt x="704" y="-2"/>
                      <a:pt x="715" y="0"/>
                      <a:pt x="719" y="7"/>
                    </a:cubicBezTo>
                    <a:cubicBezTo>
                      <a:pt x="724" y="14"/>
                      <a:pt x="722" y="23"/>
                      <a:pt x="715" y="27"/>
                    </a:cubicBezTo>
                    <a:cubicBezTo>
                      <a:pt x="431" y="198"/>
                      <a:pt x="25" y="320"/>
                      <a:pt x="21" y="321"/>
                    </a:cubicBezTo>
                    <a:cubicBezTo>
                      <a:pt x="19" y="322"/>
                      <a:pt x="18" y="322"/>
                      <a:pt x="16" y="322"/>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sp>
            <p:nvSpPr>
              <p:cNvPr id="103" name="Google Shape;939;p31">
                <a:extLst>
                  <a:ext uri="{FF2B5EF4-FFF2-40B4-BE49-F238E27FC236}">
                    <a16:creationId xmlns:a16="http://schemas.microsoft.com/office/drawing/2014/main" id="{C88CDEC1-FF3A-0397-F09A-BA3851B826ED}"/>
                  </a:ext>
                </a:extLst>
              </p:cNvPr>
              <p:cNvSpPr/>
              <p:nvPr/>
            </p:nvSpPr>
            <p:spPr>
              <a:xfrm>
                <a:off x="1304957" y="4263670"/>
                <a:ext cx="236880" cy="183960"/>
              </a:xfrm>
              <a:custGeom>
                <a:avLst/>
                <a:gdLst/>
                <a:ahLst/>
                <a:cxnLst/>
                <a:rect l="l" t="t" r="r" b="b"/>
                <a:pathLst>
                  <a:path w="658" h="511" extrusionOk="0">
                    <a:moveTo>
                      <a:pt x="642" y="511"/>
                    </a:moveTo>
                    <a:cubicBezTo>
                      <a:pt x="639" y="511"/>
                      <a:pt x="636" y="510"/>
                      <a:pt x="634" y="508"/>
                    </a:cubicBezTo>
                    <a:cubicBezTo>
                      <a:pt x="332" y="338"/>
                      <a:pt x="8" y="28"/>
                      <a:pt x="5" y="25"/>
                    </a:cubicBezTo>
                    <a:cubicBezTo>
                      <a:pt x="-1" y="19"/>
                      <a:pt x="-1" y="10"/>
                      <a:pt x="5" y="4"/>
                    </a:cubicBezTo>
                    <a:cubicBezTo>
                      <a:pt x="11" y="-2"/>
                      <a:pt x="22" y="-2"/>
                      <a:pt x="28" y="4"/>
                    </a:cubicBezTo>
                    <a:cubicBezTo>
                      <a:pt x="31" y="7"/>
                      <a:pt x="352" y="314"/>
                      <a:pt x="650" y="483"/>
                    </a:cubicBezTo>
                    <a:cubicBezTo>
                      <a:pt x="658" y="487"/>
                      <a:pt x="660" y="496"/>
                      <a:pt x="655" y="503"/>
                    </a:cubicBezTo>
                    <a:cubicBezTo>
                      <a:pt x="652" y="508"/>
                      <a:pt x="647" y="511"/>
                      <a:pt x="642" y="511"/>
                    </a:cubicBezTo>
                    <a:close/>
                  </a:path>
                </a:pathLst>
              </a:custGeom>
              <a:solidFill>
                <a:schemeClr val="dk1"/>
              </a:solidFill>
              <a:ln>
                <a:noFill/>
              </a:ln>
            </p:spPr>
            <p:txBody>
              <a:bodyPr spcFirstLastPara="1" wrap="square" lIns="113389" tIns="56694" rIns="113389" bIns="56694" anchor="ctr" anchorCtr="1">
                <a:noAutofit/>
              </a:bodyPr>
              <a:lstStyle/>
              <a:p>
                <a:endParaRPr sz="2268"/>
              </a:p>
            </p:txBody>
          </p:sp>
        </p:grpSp>
        <p:sp>
          <p:nvSpPr>
            <p:cNvPr id="4" name="Google Shape;940;p31">
              <a:extLst>
                <a:ext uri="{FF2B5EF4-FFF2-40B4-BE49-F238E27FC236}">
                  <a16:creationId xmlns:a16="http://schemas.microsoft.com/office/drawing/2014/main" id="{7B987888-753E-4BCE-3B5F-8A699F210360}"/>
                </a:ext>
              </a:extLst>
            </p:cNvPr>
            <p:cNvSpPr/>
            <p:nvPr/>
          </p:nvSpPr>
          <p:spPr>
            <a:xfrm rot="1100183">
              <a:off x="1775438" y="1321228"/>
              <a:ext cx="778045" cy="680073"/>
            </a:xfrm>
            <a:custGeom>
              <a:avLst/>
              <a:gdLst/>
              <a:ahLst/>
              <a:cxnLst/>
              <a:rect l="l" t="t" r="r" b="b"/>
              <a:pathLst>
                <a:path w="5162" h="4512" extrusionOk="0">
                  <a:moveTo>
                    <a:pt x="1266" y="3649"/>
                  </a:moveTo>
                  <a:cubicBezTo>
                    <a:pt x="1198" y="3646"/>
                    <a:pt x="1130" y="3639"/>
                    <a:pt x="1062" y="3626"/>
                  </a:cubicBezTo>
                  <a:cubicBezTo>
                    <a:pt x="659" y="3551"/>
                    <a:pt x="319" y="3348"/>
                    <a:pt x="136" y="2965"/>
                  </a:cubicBezTo>
                  <a:cubicBezTo>
                    <a:pt x="-221" y="2218"/>
                    <a:pt x="177" y="1232"/>
                    <a:pt x="709" y="668"/>
                  </a:cubicBezTo>
                  <a:cubicBezTo>
                    <a:pt x="1029" y="328"/>
                    <a:pt x="1483" y="141"/>
                    <a:pt x="1942" y="56"/>
                  </a:cubicBezTo>
                  <a:cubicBezTo>
                    <a:pt x="2553" y="-57"/>
                    <a:pt x="3201" y="-3"/>
                    <a:pt x="3763" y="259"/>
                  </a:cubicBezTo>
                  <a:cubicBezTo>
                    <a:pt x="4962" y="819"/>
                    <a:pt x="5554" y="2454"/>
                    <a:pt x="4877" y="3633"/>
                  </a:cubicBezTo>
                  <a:cubicBezTo>
                    <a:pt x="4537" y="4224"/>
                    <a:pt x="3829" y="4614"/>
                    <a:pt x="3159" y="4488"/>
                  </a:cubicBezTo>
                  <a:cubicBezTo>
                    <a:pt x="2972" y="4452"/>
                    <a:pt x="2761" y="4385"/>
                    <a:pt x="2604" y="4492"/>
                  </a:cubicBezTo>
                  <a:cubicBezTo>
                    <a:pt x="2577" y="4389"/>
                    <a:pt x="2667" y="4293"/>
                    <a:pt x="2761" y="4242"/>
                  </a:cubicBezTo>
                  <a:cubicBezTo>
                    <a:pt x="2854" y="4191"/>
                    <a:pt x="2964" y="4158"/>
                    <a:pt x="3027" y="4072"/>
                  </a:cubicBezTo>
                  <a:cubicBezTo>
                    <a:pt x="3124" y="3939"/>
                    <a:pt x="3055" y="3737"/>
                    <a:pt x="2921" y="3641"/>
                  </a:cubicBezTo>
                  <a:cubicBezTo>
                    <a:pt x="2788" y="3544"/>
                    <a:pt x="2614" y="3528"/>
                    <a:pt x="2449" y="3526"/>
                  </a:cubicBezTo>
                  <a:cubicBezTo>
                    <a:pt x="2048" y="3521"/>
                    <a:pt x="1658" y="3666"/>
                    <a:pt x="1266" y="3649"/>
                  </a:cubicBezTo>
                  <a:close/>
                </a:path>
              </a:pathLst>
            </a:custGeom>
            <a:solidFill>
              <a:schemeClr val="lt2"/>
            </a:solidFill>
            <a:ln>
              <a:noFill/>
            </a:ln>
          </p:spPr>
          <p:txBody>
            <a:bodyPr spcFirstLastPara="1" wrap="square" lIns="113389" tIns="56694" rIns="113389" bIns="56694" anchor="ctr" anchorCtr="1">
              <a:noAutofit/>
            </a:bodyPr>
            <a:lstStyle/>
            <a:p>
              <a:endParaRPr sz="2268"/>
            </a:p>
          </p:txBody>
        </p:sp>
      </p:grpSp>
      <p:sp>
        <p:nvSpPr>
          <p:cNvPr id="115" name="TextBox 114">
            <a:extLst>
              <a:ext uri="{FF2B5EF4-FFF2-40B4-BE49-F238E27FC236}">
                <a16:creationId xmlns:a16="http://schemas.microsoft.com/office/drawing/2014/main" id="{21E0BB61-AF98-671B-31E7-201623F9F37C}"/>
              </a:ext>
            </a:extLst>
          </p:cNvPr>
          <p:cNvSpPr txBox="1"/>
          <p:nvPr/>
        </p:nvSpPr>
        <p:spPr>
          <a:xfrm>
            <a:off x="5285724" y="2507559"/>
            <a:ext cx="6877304" cy="1991091"/>
          </a:xfrm>
          <a:prstGeom prst="rect">
            <a:avLst/>
          </a:prstGeom>
          <a:noFill/>
        </p:spPr>
        <p:txBody>
          <a:bodyPr wrap="square" lIns="90711" tIns="0" rIns="90711" bIns="90711">
            <a:spAutoFit/>
          </a:bodyPr>
          <a:lstStyle/>
          <a:p>
            <a:pPr algn="ctr">
              <a:lnSpc>
                <a:spcPct val="150000"/>
              </a:lnSpc>
            </a:pPr>
            <a:r>
              <a:rPr lang="vi-VN" sz="4400" b="1" dirty="0">
                <a:solidFill>
                  <a:srgbClr val="C00000"/>
                </a:solidFill>
                <a:latin typeface="+mn-lt"/>
                <a:ea typeface="Arial" panose="020B0604020202020204" pitchFamily="34" charset="0"/>
                <a:cs typeface="Arial" panose="020B0604020202020204" pitchFamily="34" charset="0"/>
              </a:rPr>
              <a:t>HOẠT ĐỘNG 1: </a:t>
            </a:r>
            <a:endParaRPr lang="en-US" sz="4400" b="1" dirty="0">
              <a:solidFill>
                <a:srgbClr val="C00000"/>
              </a:solidFill>
              <a:latin typeface="+mn-lt"/>
              <a:ea typeface="Arial" panose="020B0604020202020204" pitchFamily="34" charset="0"/>
              <a:cs typeface="Arial" panose="020B0604020202020204" pitchFamily="34" charset="0"/>
            </a:endParaRPr>
          </a:p>
          <a:p>
            <a:pPr algn="ctr">
              <a:lnSpc>
                <a:spcPct val="150000"/>
              </a:lnSpc>
            </a:pPr>
            <a:r>
              <a:rPr lang="vi-VN" sz="4400" b="1" dirty="0">
                <a:solidFill>
                  <a:schemeClr val="tx1"/>
                </a:solidFill>
                <a:latin typeface="+mn-lt"/>
                <a:ea typeface="Arial" panose="020B0604020202020204" pitchFamily="34" charset="0"/>
                <a:cs typeface="Arial" panose="020B0604020202020204" pitchFamily="34" charset="0"/>
              </a:rPr>
              <a:t>ĐỌC THÀNH TIẾNG</a:t>
            </a:r>
          </a:p>
        </p:txBody>
      </p:sp>
    </p:spTree>
    <p:extLst>
      <p:ext uri="{BB962C8B-B14F-4D97-AF65-F5344CB8AC3E}">
        <p14:creationId xmlns:p14="http://schemas.microsoft.com/office/powerpoint/2010/main" val="18139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174EA6-37FF-76E0-8367-BDE4EEF0313C}"/>
            </a:ext>
          </a:extLst>
        </p:cNvPr>
        <p:cNvGrpSpPr/>
        <p:nvPr/>
      </p:nvGrpSpPr>
      <p:grpSpPr>
        <a:xfrm>
          <a:off x="0" y="0"/>
          <a:ext cx="0" cy="0"/>
          <a:chOff x="0" y="0"/>
          <a:chExt cx="0" cy="0"/>
        </a:xfrm>
      </p:grpSpPr>
      <p:grpSp>
        <p:nvGrpSpPr>
          <p:cNvPr id="3" name="Google Shape;440;p28">
            <a:extLst>
              <a:ext uri="{FF2B5EF4-FFF2-40B4-BE49-F238E27FC236}">
                <a16:creationId xmlns:a16="http://schemas.microsoft.com/office/drawing/2014/main" id="{B4C2C0BE-CEB0-65BB-052A-57F973406B06}"/>
              </a:ext>
            </a:extLst>
          </p:cNvPr>
          <p:cNvGrpSpPr/>
          <p:nvPr/>
        </p:nvGrpSpPr>
        <p:grpSpPr>
          <a:xfrm>
            <a:off x="887352" y="2173187"/>
            <a:ext cx="3150520" cy="4359808"/>
            <a:chOff x="624596" y="982906"/>
            <a:chExt cx="2001980" cy="3181003"/>
          </a:xfrm>
        </p:grpSpPr>
        <p:sp>
          <p:nvSpPr>
            <p:cNvPr id="4" name="Google Shape;441;p28">
              <a:extLst>
                <a:ext uri="{FF2B5EF4-FFF2-40B4-BE49-F238E27FC236}">
                  <a16:creationId xmlns:a16="http://schemas.microsoft.com/office/drawing/2014/main" id="{EA41DAAD-5934-2123-7FA3-8EAFBD421B4A}"/>
                </a:ext>
              </a:extLst>
            </p:cNvPr>
            <p:cNvSpPr/>
            <p:nvPr/>
          </p:nvSpPr>
          <p:spPr>
            <a:xfrm>
              <a:off x="744759" y="1142009"/>
              <a:ext cx="1881817" cy="3021900"/>
            </a:xfrm>
            <a:prstGeom prst="roundRect">
              <a:avLst>
                <a:gd name="adj" fmla="val 4313"/>
              </a:avLst>
            </a:prstGeom>
            <a:solidFill>
              <a:srgbClr val="68C0C5">
                <a:lumMod val="20000"/>
                <a:lumOff val="80000"/>
              </a:srgbClr>
            </a:solidFill>
            <a:ln>
              <a:noFill/>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sp>
          <p:nvSpPr>
            <p:cNvPr id="5" name="Google Shape;442;p28">
              <a:extLst>
                <a:ext uri="{FF2B5EF4-FFF2-40B4-BE49-F238E27FC236}">
                  <a16:creationId xmlns:a16="http://schemas.microsoft.com/office/drawing/2014/main" id="{760893A9-15CC-8461-2013-8F929EB43A45}"/>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defTabSz="1219170">
                <a:buClrTx/>
                <a:defRPr/>
              </a:pPr>
              <a:endParaRPr sz="2400">
                <a:solidFill>
                  <a:sysClr val="windowText" lastClr="000000"/>
                </a:solidFill>
              </a:endParaRPr>
            </a:p>
          </p:txBody>
        </p:sp>
      </p:grpSp>
      <p:pic>
        <p:nvPicPr>
          <p:cNvPr id="12" name="Picture 3">
            <a:extLst>
              <a:ext uri="{FF2B5EF4-FFF2-40B4-BE49-F238E27FC236}">
                <a16:creationId xmlns:a16="http://schemas.microsoft.com/office/drawing/2014/main" id="{90EFB171-71F2-9C76-F689-995CC5777A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57162" y="3095578"/>
            <a:ext cx="2767501" cy="3655480"/>
          </a:xfrm>
          <a:prstGeom prst="rect">
            <a:avLst/>
          </a:prstGeom>
        </p:spPr>
      </p:pic>
      <p:grpSp>
        <p:nvGrpSpPr>
          <p:cNvPr id="19" name="Group 18">
            <a:extLst>
              <a:ext uri="{FF2B5EF4-FFF2-40B4-BE49-F238E27FC236}">
                <a16:creationId xmlns:a16="http://schemas.microsoft.com/office/drawing/2014/main" id="{52B49AEB-1A04-8569-3817-10B0E87FFE72}"/>
              </a:ext>
            </a:extLst>
          </p:cNvPr>
          <p:cNvGrpSpPr/>
          <p:nvPr/>
        </p:nvGrpSpPr>
        <p:grpSpPr>
          <a:xfrm>
            <a:off x="5426001" y="3666849"/>
            <a:ext cx="6368192" cy="2753721"/>
            <a:chOff x="324823" y="1908157"/>
            <a:chExt cx="4776144" cy="2065291"/>
          </a:xfrm>
        </p:grpSpPr>
        <p:sp>
          <p:nvSpPr>
            <p:cNvPr id="21" name="Rounded Rectangle 46">
              <a:extLst>
                <a:ext uri="{FF2B5EF4-FFF2-40B4-BE49-F238E27FC236}">
                  <a16:creationId xmlns:a16="http://schemas.microsoft.com/office/drawing/2014/main" id="{96AA4E7A-C912-91B2-647D-177CEA1E7894}"/>
                </a:ext>
              </a:extLst>
            </p:cNvPr>
            <p:cNvSpPr/>
            <p:nvPr/>
          </p:nvSpPr>
          <p:spPr>
            <a:xfrm>
              <a:off x="546976" y="1908157"/>
              <a:ext cx="4553991" cy="2065291"/>
            </a:xfrm>
            <a:prstGeom prst="roundRect">
              <a:avLst/>
            </a:prstGeom>
            <a:solidFill>
              <a:srgbClr val="FFFFFF"/>
            </a:solidFill>
            <a:ln w="12700" cap="flat" cmpd="sng" algn="ctr">
              <a:solidFill>
                <a:srgbClr val="000000"/>
              </a:solidFill>
              <a:prstDash val="solid"/>
            </a:ln>
            <a:effectLst/>
          </p:spPr>
          <p:txBody>
            <a:bodyPr rtlCol="0" anchor="ctr"/>
            <a:lstStyle/>
            <a:p>
              <a:pPr algn="ctr" defTabSz="1219170">
                <a:buClrTx/>
                <a:defRPr/>
              </a:pPr>
              <a:endParaRPr lang="en-US" sz="2400">
                <a:solidFill>
                  <a:srgbClr val="FBE4D5"/>
                </a:solidFill>
                <a:latin typeface="+mj-lt"/>
                <a:ea typeface="+mn-ea"/>
              </a:endParaRPr>
            </a:p>
          </p:txBody>
        </p:sp>
        <p:pic>
          <p:nvPicPr>
            <p:cNvPr id="22" name="Picture 2" descr="https://cdn-icons-png.flaticon.com/128/5184/5184592.png">
              <a:extLst>
                <a:ext uri="{FF2B5EF4-FFF2-40B4-BE49-F238E27FC236}">
                  <a16:creationId xmlns:a16="http://schemas.microsoft.com/office/drawing/2014/main" id="{8E69831E-0DC8-00EB-9FC6-D61EA1B72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44B799A-E483-4851-0B9C-BDB6D5A6502F}"/>
                </a:ext>
              </a:extLst>
            </p:cNvPr>
            <p:cNvSpPr txBox="1"/>
            <p:nvPr/>
          </p:nvSpPr>
          <p:spPr>
            <a:xfrm>
              <a:off x="885519" y="2011173"/>
              <a:ext cx="3997925" cy="1859259"/>
            </a:xfrm>
            <a:prstGeom prst="rect">
              <a:avLst/>
            </a:prstGeom>
            <a:noFill/>
          </p:spPr>
          <p:txBody>
            <a:bodyPr wrap="square" rtlCol="0">
              <a:spAutoFit/>
            </a:bodyPr>
            <a:lstStyle/>
            <a:p>
              <a:pPr algn="just" defTabSz="1219170">
                <a:lnSpc>
                  <a:spcPct val="150000"/>
                </a:lnSpc>
                <a:buClrTx/>
                <a:defRPr/>
              </a:pPr>
              <a:r>
                <a:rPr lang="en-US" sz="2667" dirty="0" err="1">
                  <a:solidFill>
                    <a:sysClr val="windowText" lastClr="000000"/>
                  </a:solidFill>
                  <a:latin typeface="+mj-lt"/>
                </a:rPr>
                <a:t>Nhấn</a:t>
              </a:r>
              <a:r>
                <a:rPr lang="en-US" sz="2667" dirty="0">
                  <a:solidFill>
                    <a:sysClr val="windowText" lastClr="000000"/>
                  </a:solidFill>
                  <a:latin typeface="+mj-lt"/>
                </a:rPr>
                <a:t> </a:t>
              </a:r>
              <a:r>
                <a:rPr lang="en-US" sz="2667" dirty="0" err="1">
                  <a:solidFill>
                    <a:sysClr val="windowText" lastClr="000000"/>
                  </a:solidFill>
                  <a:latin typeface="+mj-lt"/>
                </a:rPr>
                <a:t>giọng</a:t>
              </a:r>
              <a:r>
                <a:rPr lang="en-US" sz="2667" dirty="0">
                  <a:solidFill>
                    <a:sysClr val="windowText" lastClr="000000"/>
                  </a:solidFill>
                  <a:latin typeface="+mj-lt"/>
                </a:rPr>
                <a:t> ở </a:t>
              </a:r>
              <a:r>
                <a:rPr lang="en-US" sz="2667" dirty="0" err="1">
                  <a:solidFill>
                    <a:sysClr val="windowText" lastClr="000000"/>
                  </a:solidFill>
                  <a:latin typeface="+mj-lt"/>
                </a:rPr>
                <a:t>những</a:t>
              </a:r>
              <a:r>
                <a:rPr lang="en-US" sz="2667" dirty="0">
                  <a:solidFill>
                    <a:sysClr val="windowText" lastClr="000000"/>
                  </a:solidFill>
                  <a:latin typeface="+mj-lt"/>
                </a:rPr>
                <a:t> </a:t>
              </a:r>
              <a:r>
                <a:rPr lang="en-US" sz="2667" dirty="0" err="1">
                  <a:solidFill>
                    <a:sysClr val="windowText" lastClr="000000"/>
                  </a:solidFill>
                  <a:latin typeface="+mj-lt"/>
                </a:rPr>
                <a:t>từ</a:t>
              </a:r>
              <a:r>
                <a:rPr lang="en-US" sz="2667" dirty="0">
                  <a:solidFill>
                    <a:sysClr val="windowText" lastClr="000000"/>
                  </a:solidFill>
                  <a:latin typeface="+mj-lt"/>
                </a:rPr>
                <a:t> </a:t>
              </a:r>
              <a:r>
                <a:rPr lang="en-US" sz="2667" dirty="0" err="1">
                  <a:solidFill>
                    <a:sysClr val="windowText" lastClr="000000"/>
                  </a:solidFill>
                  <a:latin typeface="+mj-lt"/>
                </a:rPr>
                <a:t>ngữ</a:t>
              </a:r>
              <a:r>
                <a:rPr lang="en-US" sz="2667" dirty="0">
                  <a:solidFill>
                    <a:sysClr val="windowText" lastClr="000000"/>
                  </a:solidFill>
                  <a:latin typeface="+mj-lt"/>
                </a:rPr>
                <a:t> </a:t>
              </a:r>
              <a:r>
                <a:rPr lang="en-US" sz="2667" dirty="0" err="1">
                  <a:solidFill>
                    <a:sysClr val="windowText" lastClr="000000"/>
                  </a:solidFill>
                  <a:latin typeface="+mj-lt"/>
                </a:rPr>
                <a:t>phù</a:t>
              </a:r>
              <a:r>
                <a:rPr lang="en-US" sz="2667" dirty="0">
                  <a:solidFill>
                    <a:sysClr val="windowText" lastClr="000000"/>
                  </a:solidFill>
                  <a:latin typeface="+mj-lt"/>
                </a:rPr>
                <a:t> </a:t>
              </a:r>
              <a:r>
                <a:rPr lang="en-US" sz="2667" dirty="0" err="1">
                  <a:solidFill>
                    <a:sysClr val="windowText" lastClr="000000"/>
                  </a:solidFill>
                  <a:latin typeface="+mj-lt"/>
                </a:rPr>
                <a:t>hợp</a:t>
              </a:r>
              <a:r>
                <a:rPr lang="en-US" sz="2667" dirty="0">
                  <a:solidFill>
                    <a:sysClr val="windowText" lastClr="000000"/>
                  </a:solidFill>
                  <a:latin typeface="+mj-lt"/>
                </a:rPr>
                <a:t>: </a:t>
              </a:r>
              <a:r>
                <a:rPr lang="en-US" sz="2667" dirty="0" err="1">
                  <a:solidFill>
                    <a:schemeClr val="tx1"/>
                  </a:solidFill>
                  <a:latin typeface="+mj-lt"/>
                </a:rPr>
                <a:t>những</a:t>
              </a:r>
              <a:r>
                <a:rPr lang="en-US" sz="2667" dirty="0">
                  <a:solidFill>
                    <a:schemeClr val="tx1"/>
                  </a:solidFill>
                  <a:latin typeface="+mj-lt"/>
                </a:rPr>
                <a:t> </a:t>
              </a:r>
              <a:r>
                <a:rPr lang="en-US" sz="2667" dirty="0" err="1">
                  <a:solidFill>
                    <a:schemeClr val="tx1"/>
                  </a:solidFill>
                  <a:latin typeface="+mj-lt"/>
                </a:rPr>
                <a:t>tình</a:t>
              </a:r>
              <a:r>
                <a:rPr lang="en-US" sz="2667" dirty="0">
                  <a:solidFill>
                    <a:schemeClr val="tx1"/>
                  </a:solidFill>
                  <a:latin typeface="+mj-lt"/>
                </a:rPr>
                <a:t> </a:t>
              </a:r>
              <a:r>
                <a:rPr lang="en-US" sz="2667" dirty="0" err="1">
                  <a:solidFill>
                    <a:schemeClr val="tx1"/>
                  </a:solidFill>
                  <a:latin typeface="+mj-lt"/>
                </a:rPr>
                <a:t>tiết</a:t>
              </a:r>
              <a:r>
                <a:rPr lang="en-US" sz="2667" dirty="0">
                  <a:solidFill>
                    <a:schemeClr val="tx1"/>
                  </a:solidFill>
                  <a:latin typeface="+mj-lt"/>
                </a:rPr>
                <a:t> </a:t>
              </a:r>
              <a:r>
                <a:rPr lang="en-US" sz="2667" dirty="0" err="1">
                  <a:solidFill>
                    <a:schemeClr val="tx1"/>
                  </a:solidFill>
                  <a:latin typeface="+mj-lt"/>
                </a:rPr>
                <a:t>bất</a:t>
              </a:r>
              <a:r>
                <a:rPr lang="en-US" sz="2667" dirty="0">
                  <a:solidFill>
                    <a:schemeClr val="tx1"/>
                  </a:solidFill>
                  <a:latin typeface="+mj-lt"/>
                </a:rPr>
                <a:t> </a:t>
              </a:r>
              <a:r>
                <a:rPr lang="en-US" sz="2667" dirty="0" err="1">
                  <a:solidFill>
                    <a:schemeClr val="tx1"/>
                  </a:solidFill>
                  <a:latin typeface="+mj-lt"/>
                </a:rPr>
                <a:t>ngờ</a:t>
              </a:r>
              <a:r>
                <a:rPr lang="en-US" sz="2667" dirty="0">
                  <a:solidFill>
                    <a:schemeClr val="tx1"/>
                  </a:solidFill>
                  <a:latin typeface="+mj-lt"/>
                </a:rPr>
                <a:t> </a:t>
              </a:r>
              <a:r>
                <a:rPr lang="en-US" sz="2667" dirty="0" err="1">
                  <a:solidFill>
                    <a:schemeClr val="tx1"/>
                  </a:solidFill>
                  <a:latin typeface="+mj-lt"/>
                </a:rPr>
                <a:t>hoặc</a:t>
              </a:r>
              <a:r>
                <a:rPr lang="en-US" sz="2667" dirty="0">
                  <a:solidFill>
                    <a:schemeClr val="tx1"/>
                  </a:solidFill>
                  <a:latin typeface="+mj-lt"/>
                </a:rPr>
                <a:t> </a:t>
              </a:r>
              <a:r>
                <a:rPr lang="en-US" sz="2667" dirty="0" err="1">
                  <a:solidFill>
                    <a:schemeClr val="tx1"/>
                  </a:solidFill>
                  <a:latin typeface="+mj-lt"/>
                </a:rPr>
                <a:t>từ</a:t>
              </a:r>
              <a:r>
                <a:rPr lang="en-US" sz="2667" dirty="0">
                  <a:solidFill>
                    <a:schemeClr val="tx1"/>
                  </a:solidFill>
                  <a:latin typeface="+mj-lt"/>
                </a:rPr>
                <a:t> </a:t>
              </a:r>
              <a:r>
                <a:rPr lang="en-US" sz="2667" dirty="0" err="1">
                  <a:solidFill>
                    <a:schemeClr val="tx1"/>
                  </a:solidFill>
                  <a:latin typeface="+mj-lt"/>
                </a:rPr>
                <a:t>ngữ</a:t>
              </a:r>
              <a:r>
                <a:rPr lang="en-US" sz="2667" dirty="0">
                  <a:solidFill>
                    <a:schemeClr val="tx1"/>
                  </a:solidFill>
                  <a:latin typeface="+mj-lt"/>
                </a:rPr>
                <a:t> </a:t>
              </a:r>
              <a:r>
                <a:rPr lang="en-US" sz="2667" dirty="0" err="1">
                  <a:solidFill>
                    <a:schemeClr val="tx1"/>
                  </a:solidFill>
                  <a:latin typeface="+mj-lt"/>
                </a:rPr>
                <a:t>thể</a:t>
              </a:r>
              <a:r>
                <a:rPr lang="en-US" sz="2667" dirty="0">
                  <a:solidFill>
                    <a:schemeClr val="tx1"/>
                  </a:solidFill>
                  <a:latin typeface="+mj-lt"/>
                </a:rPr>
                <a:t> </a:t>
              </a:r>
              <a:r>
                <a:rPr lang="en-US" sz="2667" dirty="0" err="1">
                  <a:solidFill>
                    <a:schemeClr val="tx1"/>
                  </a:solidFill>
                  <a:latin typeface="+mj-lt"/>
                </a:rPr>
                <a:t>hiện</a:t>
              </a:r>
              <a:r>
                <a:rPr lang="en-US" sz="2667" dirty="0">
                  <a:solidFill>
                    <a:schemeClr val="tx1"/>
                  </a:solidFill>
                  <a:latin typeface="+mj-lt"/>
                </a:rPr>
                <a:t> </a:t>
              </a:r>
              <a:r>
                <a:rPr lang="en-US" sz="2667" dirty="0" err="1">
                  <a:solidFill>
                    <a:schemeClr val="tx1"/>
                  </a:solidFill>
                  <a:latin typeface="+mj-lt"/>
                </a:rPr>
                <a:t>tâm</a:t>
              </a:r>
              <a:r>
                <a:rPr lang="en-US" sz="2667" dirty="0">
                  <a:solidFill>
                    <a:schemeClr val="tx1"/>
                  </a:solidFill>
                  <a:latin typeface="+mj-lt"/>
                </a:rPr>
                <a:t> </a:t>
              </a:r>
              <a:r>
                <a:rPr lang="en-US" sz="2667" dirty="0" err="1">
                  <a:solidFill>
                    <a:schemeClr val="tx1"/>
                  </a:solidFill>
                  <a:latin typeface="+mj-lt"/>
                </a:rPr>
                <a:t>trạng</a:t>
              </a:r>
              <a:r>
                <a:rPr lang="en-US" sz="2667" dirty="0">
                  <a:solidFill>
                    <a:schemeClr val="tx1"/>
                  </a:solidFill>
                  <a:latin typeface="+mj-lt"/>
                </a:rPr>
                <a:t>, </a:t>
              </a:r>
              <a:r>
                <a:rPr lang="en-US" sz="2667" dirty="0" err="1">
                  <a:solidFill>
                    <a:schemeClr val="tx1"/>
                  </a:solidFill>
                  <a:latin typeface="+mj-lt"/>
                </a:rPr>
                <a:t>cảm</a:t>
              </a:r>
              <a:r>
                <a:rPr lang="en-US" sz="2667" dirty="0">
                  <a:solidFill>
                    <a:schemeClr val="tx1"/>
                  </a:solidFill>
                  <a:latin typeface="+mj-lt"/>
                </a:rPr>
                <a:t> </a:t>
              </a:r>
              <a:r>
                <a:rPr lang="en-US" sz="2667" dirty="0" err="1">
                  <a:solidFill>
                    <a:schemeClr val="tx1"/>
                  </a:solidFill>
                  <a:latin typeface="+mj-lt"/>
                </a:rPr>
                <a:t>xúc</a:t>
              </a:r>
              <a:r>
                <a:rPr lang="en-US" sz="2667" dirty="0">
                  <a:solidFill>
                    <a:schemeClr val="tx1"/>
                  </a:solidFill>
                  <a:latin typeface="+mj-lt"/>
                </a:rPr>
                <a:t> </a:t>
              </a:r>
              <a:r>
                <a:rPr lang="en-US" sz="2667" dirty="0" err="1">
                  <a:solidFill>
                    <a:schemeClr val="tx1"/>
                  </a:solidFill>
                  <a:latin typeface="+mj-lt"/>
                </a:rPr>
                <a:t>của</a:t>
              </a:r>
              <a:r>
                <a:rPr lang="en-US" sz="2667" dirty="0">
                  <a:solidFill>
                    <a:schemeClr val="tx1"/>
                  </a:solidFill>
                  <a:latin typeface="+mj-lt"/>
                </a:rPr>
                <a:t> </a:t>
              </a:r>
              <a:r>
                <a:rPr lang="en-US" sz="2667" dirty="0" err="1">
                  <a:solidFill>
                    <a:schemeClr val="tx1"/>
                  </a:solidFill>
                  <a:latin typeface="+mj-lt"/>
                </a:rPr>
                <a:t>nhân</a:t>
              </a:r>
              <a:r>
                <a:rPr lang="en-US" sz="2667" dirty="0">
                  <a:solidFill>
                    <a:schemeClr val="tx1"/>
                  </a:solidFill>
                  <a:latin typeface="+mj-lt"/>
                </a:rPr>
                <a:t> </a:t>
              </a:r>
              <a:r>
                <a:rPr lang="en-US" sz="2667" dirty="0" err="1">
                  <a:solidFill>
                    <a:schemeClr val="tx1"/>
                  </a:solidFill>
                  <a:latin typeface="+mj-lt"/>
                </a:rPr>
                <a:t>vật</a:t>
              </a:r>
              <a:r>
                <a:rPr lang="en-US" sz="2667" dirty="0">
                  <a:solidFill>
                    <a:schemeClr val="tx1"/>
                  </a:solidFill>
                  <a:latin typeface="+mj-lt"/>
                </a:rPr>
                <a:t>. </a:t>
              </a:r>
            </a:p>
          </p:txBody>
        </p:sp>
      </p:grpSp>
      <p:grpSp>
        <p:nvGrpSpPr>
          <p:cNvPr id="24" name="Group 23">
            <a:extLst>
              <a:ext uri="{FF2B5EF4-FFF2-40B4-BE49-F238E27FC236}">
                <a16:creationId xmlns:a16="http://schemas.microsoft.com/office/drawing/2014/main" id="{653CC6B6-8AE8-EE78-A9B2-8CC140A730B2}"/>
              </a:ext>
            </a:extLst>
          </p:cNvPr>
          <p:cNvGrpSpPr/>
          <p:nvPr/>
        </p:nvGrpSpPr>
        <p:grpSpPr>
          <a:xfrm>
            <a:off x="5426001" y="1867272"/>
            <a:ext cx="6368192" cy="1453919"/>
            <a:chOff x="324823" y="1908158"/>
            <a:chExt cx="4776144" cy="1090439"/>
          </a:xfrm>
        </p:grpSpPr>
        <p:sp>
          <p:nvSpPr>
            <p:cNvPr id="25" name="Rounded Rectangle 46">
              <a:extLst>
                <a:ext uri="{FF2B5EF4-FFF2-40B4-BE49-F238E27FC236}">
                  <a16:creationId xmlns:a16="http://schemas.microsoft.com/office/drawing/2014/main" id="{97359D16-E9D1-F143-87DC-4649B2DB4BD8}"/>
                </a:ext>
              </a:extLst>
            </p:cNvPr>
            <p:cNvSpPr/>
            <p:nvPr/>
          </p:nvSpPr>
          <p:spPr>
            <a:xfrm>
              <a:off x="546976" y="1908158"/>
              <a:ext cx="4553991" cy="1090439"/>
            </a:xfrm>
            <a:prstGeom prst="roundRect">
              <a:avLst/>
            </a:prstGeom>
            <a:solidFill>
              <a:srgbClr val="FFFFFF"/>
            </a:solidFill>
            <a:ln w="12700" cap="flat" cmpd="sng" algn="ctr">
              <a:solidFill>
                <a:srgbClr val="000000"/>
              </a:solidFill>
              <a:prstDash val="solid"/>
            </a:ln>
            <a:effectLst/>
          </p:spPr>
          <p:txBody>
            <a:bodyPr rtlCol="0" anchor="ctr"/>
            <a:lstStyle/>
            <a:p>
              <a:pPr algn="ctr" defTabSz="1219170">
                <a:buClrTx/>
                <a:defRPr/>
              </a:pPr>
              <a:endParaRPr lang="en-US" sz="2400">
                <a:solidFill>
                  <a:srgbClr val="FBE4D5"/>
                </a:solidFill>
                <a:latin typeface="+mj-lt"/>
                <a:ea typeface="+mn-ea"/>
              </a:endParaRPr>
            </a:p>
          </p:txBody>
        </p:sp>
        <p:pic>
          <p:nvPicPr>
            <p:cNvPr id="26" name="Picture 2" descr="https://cdn-icons-png.flaticon.com/128/5184/5184592.png">
              <a:extLst>
                <a:ext uri="{FF2B5EF4-FFF2-40B4-BE49-F238E27FC236}">
                  <a16:creationId xmlns:a16="http://schemas.microsoft.com/office/drawing/2014/main" id="{F2EEDD9E-4EDC-8D38-91BD-F9DE776D27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23" y="1944243"/>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DCBFD47-54FA-38C9-2398-1FCDD76DDD8D}"/>
                </a:ext>
              </a:extLst>
            </p:cNvPr>
            <p:cNvSpPr txBox="1"/>
            <p:nvPr/>
          </p:nvSpPr>
          <p:spPr>
            <a:xfrm>
              <a:off x="827323" y="2200011"/>
              <a:ext cx="4110228" cy="377074"/>
            </a:xfrm>
            <a:prstGeom prst="rect">
              <a:avLst/>
            </a:prstGeom>
            <a:noFill/>
          </p:spPr>
          <p:txBody>
            <a:bodyPr wrap="square" rtlCol="0">
              <a:spAutoFit/>
            </a:bodyPr>
            <a:lstStyle/>
            <a:p>
              <a:pPr algn="ctr" defTabSz="1219170">
                <a:buClrTx/>
                <a:defRPr/>
              </a:pPr>
              <a:r>
                <a:rPr lang="en-US" sz="2667" dirty="0" err="1">
                  <a:solidFill>
                    <a:sysClr val="windowText" lastClr="000000"/>
                  </a:solidFill>
                  <a:latin typeface="+mj-lt"/>
                </a:rPr>
                <a:t>Cả</a:t>
              </a:r>
              <a:r>
                <a:rPr lang="en-US" sz="2667" dirty="0">
                  <a:solidFill>
                    <a:sysClr val="windowText" lastClr="000000"/>
                  </a:solidFill>
                  <a:latin typeface="+mj-lt"/>
                </a:rPr>
                <a:t> </a:t>
              </a:r>
              <a:r>
                <a:rPr lang="en-US" sz="2667" dirty="0" err="1">
                  <a:solidFill>
                    <a:sysClr val="windowText" lastClr="000000"/>
                  </a:solidFill>
                  <a:latin typeface="+mj-lt"/>
                </a:rPr>
                <a:t>bài</a:t>
              </a:r>
              <a:r>
                <a:rPr lang="en-US" sz="2667" dirty="0">
                  <a:solidFill>
                    <a:sysClr val="windowText" lastClr="000000"/>
                  </a:solidFill>
                  <a:latin typeface="+mj-lt"/>
                </a:rPr>
                <a:t> </a:t>
              </a:r>
              <a:r>
                <a:rPr lang="en-US" sz="2667" dirty="0" err="1">
                  <a:solidFill>
                    <a:sysClr val="windowText" lastClr="000000"/>
                  </a:solidFill>
                  <a:latin typeface="+mj-lt"/>
                </a:rPr>
                <a:t>đọc</a:t>
              </a:r>
              <a:r>
                <a:rPr lang="en-US" sz="2667" dirty="0">
                  <a:solidFill>
                    <a:sysClr val="windowText" lastClr="000000"/>
                  </a:solidFill>
                  <a:latin typeface="+mj-lt"/>
                </a:rPr>
                <a:t> </a:t>
              </a:r>
              <a:r>
                <a:rPr lang="en-US" sz="2667" dirty="0" err="1">
                  <a:solidFill>
                    <a:sysClr val="windowText" lastClr="000000"/>
                  </a:solidFill>
                  <a:latin typeface="+mj-lt"/>
                </a:rPr>
                <a:t>với</a:t>
              </a:r>
              <a:r>
                <a:rPr lang="en-US" sz="2667" dirty="0">
                  <a:solidFill>
                    <a:sysClr val="windowText" lastClr="000000"/>
                  </a:solidFill>
                  <a:latin typeface="+mj-lt"/>
                </a:rPr>
                <a:t> </a:t>
              </a:r>
              <a:r>
                <a:rPr lang="en-US" sz="2667" dirty="0" err="1">
                  <a:solidFill>
                    <a:sysClr val="windowText" lastClr="000000"/>
                  </a:solidFill>
                  <a:latin typeface="+mj-lt"/>
                </a:rPr>
                <a:t>giọng</a:t>
              </a:r>
              <a:r>
                <a:rPr lang="en-US" sz="2667" dirty="0">
                  <a:solidFill>
                    <a:sysClr val="windowText" lastClr="000000"/>
                  </a:solidFill>
                  <a:latin typeface="+mj-lt"/>
                </a:rPr>
                <a:t> </a:t>
              </a:r>
              <a:r>
                <a:rPr lang="en-US" sz="2667" dirty="0" err="1">
                  <a:solidFill>
                    <a:sysClr val="windowText" lastClr="000000"/>
                  </a:solidFill>
                  <a:latin typeface="+mj-lt"/>
                </a:rPr>
                <a:t>diễn</a:t>
              </a:r>
              <a:r>
                <a:rPr lang="en-US" sz="2667" dirty="0">
                  <a:solidFill>
                    <a:sysClr val="windowText" lastClr="000000"/>
                  </a:solidFill>
                  <a:latin typeface="+mj-lt"/>
                </a:rPr>
                <a:t> </a:t>
              </a:r>
              <a:r>
                <a:rPr lang="en-US" sz="2667" dirty="0" err="1">
                  <a:solidFill>
                    <a:sysClr val="windowText" lastClr="000000"/>
                  </a:solidFill>
                  <a:latin typeface="+mj-lt"/>
                </a:rPr>
                <a:t>cảm</a:t>
              </a:r>
              <a:r>
                <a:rPr lang="en-US" sz="2667" dirty="0">
                  <a:solidFill>
                    <a:sysClr val="windowText" lastClr="000000"/>
                  </a:solidFill>
                  <a:latin typeface="+mj-lt"/>
                </a:rPr>
                <a:t>.</a:t>
              </a:r>
            </a:p>
          </p:txBody>
        </p:sp>
      </p:grpSp>
      <p:sp>
        <p:nvSpPr>
          <p:cNvPr id="28" name="Plaque 27">
            <a:extLst>
              <a:ext uri="{FF2B5EF4-FFF2-40B4-BE49-F238E27FC236}">
                <a16:creationId xmlns:a16="http://schemas.microsoft.com/office/drawing/2014/main" id="{187C52FB-BB6B-CCB2-6237-682AD0DE7319}"/>
              </a:ext>
            </a:extLst>
          </p:cNvPr>
          <p:cNvSpPr/>
          <p:nvPr/>
        </p:nvSpPr>
        <p:spPr>
          <a:xfrm>
            <a:off x="397807" y="1698915"/>
            <a:ext cx="2496054" cy="3372226"/>
          </a:xfrm>
          <a:prstGeom prst="plaque">
            <a:avLst/>
          </a:prstGeom>
          <a:solidFill>
            <a:srgbClr val="FFFFFF"/>
          </a:solidFill>
          <a:ln w="25400" cap="flat" cmpd="sng" algn="ctr">
            <a:solidFill>
              <a:srgbClr val="FFE599">
                <a:lumMod val="10000"/>
              </a:srgbClr>
            </a:solidFill>
            <a:prstDash val="solid"/>
          </a:ln>
          <a:effectLst/>
        </p:spPr>
        <p:txBody>
          <a:bodyPr rtlCol="0" anchor="ctr"/>
          <a:lstStyle/>
          <a:p>
            <a:pPr algn="ctr" defTabSz="1219170">
              <a:lnSpc>
                <a:spcPct val="150000"/>
              </a:lnSpc>
              <a:buClrTx/>
              <a:defRPr/>
            </a:pPr>
            <a:r>
              <a:rPr lang="en-US" sz="3600" b="1" dirty="0">
                <a:solidFill>
                  <a:srgbClr val="002060"/>
                </a:solidFill>
                <a:latin typeface="+mj-lt"/>
                <a:ea typeface="+mn-ea"/>
              </a:rPr>
              <a:t>GIỌNG</a:t>
            </a:r>
          </a:p>
          <a:p>
            <a:pPr algn="ctr" defTabSz="1219170">
              <a:lnSpc>
                <a:spcPct val="150000"/>
              </a:lnSpc>
              <a:buClrTx/>
              <a:defRPr/>
            </a:pPr>
            <a:r>
              <a:rPr lang="en-US" sz="3600" b="1" dirty="0">
                <a:solidFill>
                  <a:srgbClr val="002060"/>
                </a:solidFill>
                <a:latin typeface="+mj-lt"/>
                <a:ea typeface="+mn-ea"/>
              </a:rPr>
              <a:t>ĐỌC </a:t>
            </a:r>
          </a:p>
          <a:p>
            <a:pPr algn="ctr" defTabSz="1219170">
              <a:lnSpc>
                <a:spcPct val="150000"/>
              </a:lnSpc>
              <a:buClrTx/>
              <a:defRPr/>
            </a:pPr>
            <a:r>
              <a:rPr lang="en-US" sz="3600" b="1" dirty="0">
                <a:solidFill>
                  <a:srgbClr val="002060"/>
                </a:solidFill>
                <a:latin typeface="+mj-lt"/>
                <a:ea typeface="+mn-ea"/>
              </a:rPr>
              <a:t>TRONG </a:t>
            </a:r>
          </a:p>
          <a:p>
            <a:pPr algn="ctr" defTabSz="1219170">
              <a:lnSpc>
                <a:spcPct val="150000"/>
              </a:lnSpc>
              <a:buClrTx/>
              <a:defRPr/>
            </a:pPr>
            <a:r>
              <a:rPr lang="en-US" sz="3600" b="1" dirty="0">
                <a:solidFill>
                  <a:srgbClr val="002060"/>
                </a:solidFill>
                <a:latin typeface="+mj-lt"/>
                <a:ea typeface="+mn-ea"/>
              </a:rPr>
              <a:t>BÀI</a:t>
            </a:r>
          </a:p>
        </p:txBody>
      </p:sp>
    </p:spTree>
    <p:extLst>
      <p:ext uri="{BB962C8B-B14F-4D97-AF65-F5344CB8AC3E}">
        <p14:creationId xmlns:p14="http://schemas.microsoft.com/office/powerpoint/2010/main" val="4325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3B497B-FC3B-E358-82F6-46D3F47F301E}"/>
            </a:ext>
          </a:extLst>
        </p:cNvPr>
        <p:cNvGrpSpPr/>
        <p:nvPr/>
      </p:nvGrpSpPr>
      <p:grpSpPr>
        <a:xfrm>
          <a:off x="0" y="0"/>
          <a:ext cx="0" cy="0"/>
          <a:chOff x="0" y="0"/>
          <a:chExt cx="0" cy="0"/>
        </a:xfrm>
      </p:grpSpPr>
      <p:sp>
        <p:nvSpPr>
          <p:cNvPr id="13" name="Cloud 12">
            <a:extLst>
              <a:ext uri="{FF2B5EF4-FFF2-40B4-BE49-F238E27FC236}">
                <a16:creationId xmlns:a16="http://schemas.microsoft.com/office/drawing/2014/main" id="{EE5586B9-2361-6D41-BCCC-1049959F8390}"/>
              </a:ext>
            </a:extLst>
          </p:cNvPr>
          <p:cNvSpPr/>
          <p:nvPr/>
        </p:nvSpPr>
        <p:spPr>
          <a:xfrm>
            <a:off x="961839" y="2522697"/>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dirty="0" err="1">
                <a:solidFill>
                  <a:prstClr val="black"/>
                </a:solidFill>
                <a:latin typeface="+mn-lt"/>
                <a:ea typeface="+mn-ea"/>
                <a:cs typeface="Arial" panose="020B0604020202020204" pitchFamily="34" charset="0"/>
              </a:rPr>
              <a:t>Ê-lê-na</a:t>
            </a:r>
            <a:endParaRPr lang="en-US" sz="2400" i="1" kern="1200" dirty="0">
              <a:solidFill>
                <a:prstClr val="black"/>
              </a:solidFill>
              <a:latin typeface="+mn-lt"/>
              <a:ea typeface="+mn-ea"/>
              <a:cs typeface="Arial" panose="020B0604020202020204" pitchFamily="34" charset="0"/>
            </a:endParaRPr>
          </a:p>
        </p:txBody>
      </p:sp>
      <p:sp>
        <p:nvSpPr>
          <p:cNvPr id="14" name="Cloud 13">
            <a:extLst>
              <a:ext uri="{FF2B5EF4-FFF2-40B4-BE49-F238E27FC236}">
                <a16:creationId xmlns:a16="http://schemas.microsoft.com/office/drawing/2014/main" id="{E4A5ED32-9E35-600C-E274-45714ED2635B}"/>
              </a:ext>
            </a:extLst>
          </p:cNvPr>
          <p:cNvSpPr/>
          <p:nvPr/>
        </p:nvSpPr>
        <p:spPr>
          <a:xfrm>
            <a:off x="4617135" y="251069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Giu-ri-cô</a:t>
            </a:r>
            <a:endParaRPr lang="en-US" sz="2400" i="1" kern="1200" dirty="0">
              <a:solidFill>
                <a:prstClr val="black"/>
              </a:solidFill>
              <a:latin typeface="+mn-lt"/>
              <a:ea typeface="+mn-ea"/>
              <a:cs typeface="Arial" panose="020B0604020202020204" pitchFamily="34" charset="0"/>
            </a:endParaRPr>
          </a:p>
        </p:txBody>
      </p:sp>
      <p:sp>
        <p:nvSpPr>
          <p:cNvPr id="15" name="Cloud 14">
            <a:extLst>
              <a:ext uri="{FF2B5EF4-FFF2-40B4-BE49-F238E27FC236}">
                <a16:creationId xmlns:a16="http://schemas.microsoft.com/office/drawing/2014/main" id="{AB7A4FFD-F140-191A-DD11-5106BCF46BF7}"/>
              </a:ext>
            </a:extLst>
          </p:cNvPr>
          <p:cNvSpPr/>
          <p:nvPr/>
        </p:nvSpPr>
        <p:spPr>
          <a:xfrm>
            <a:off x="8282608" y="2359579"/>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vi-VN" sz="2400" i="1" kern="1200" dirty="0">
                <a:solidFill>
                  <a:prstClr val="black"/>
                </a:solidFill>
                <a:latin typeface="+mn-lt"/>
                <a:ea typeface="+mn-ea"/>
                <a:cs typeface="Arial" panose="020B0604020202020204" pitchFamily="34" charset="0"/>
              </a:rPr>
              <a:t>lừng khừng</a:t>
            </a:r>
            <a:endParaRPr lang="en-US" sz="2400" i="1" kern="1200" dirty="0">
              <a:solidFill>
                <a:prstClr val="black"/>
              </a:solidFill>
              <a:latin typeface="+mn-lt"/>
              <a:ea typeface="+mn-ea"/>
              <a:cs typeface="Arial" panose="020B0604020202020204" pitchFamily="34" charset="0"/>
            </a:endParaRPr>
          </a:p>
        </p:txBody>
      </p:sp>
      <p:sp>
        <p:nvSpPr>
          <p:cNvPr id="16" name="Cloud 15">
            <a:extLst>
              <a:ext uri="{FF2B5EF4-FFF2-40B4-BE49-F238E27FC236}">
                <a16:creationId xmlns:a16="http://schemas.microsoft.com/office/drawing/2014/main" id="{4BE16ECB-09FB-3BE7-0A8E-3F0B3AED1B7E}"/>
              </a:ext>
            </a:extLst>
          </p:cNvPr>
          <p:cNvSpPr/>
          <p:nvPr/>
        </p:nvSpPr>
        <p:spPr>
          <a:xfrm>
            <a:off x="961838"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xốc nách</a:t>
            </a:r>
            <a:endParaRPr lang="en-US" sz="2400" i="1" kern="1200" dirty="0">
              <a:solidFill>
                <a:prstClr val="black"/>
              </a:solidFill>
              <a:latin typeface="+mn-lt"/>
              <a:ea typeface="+mn-ea"/>
              <a:cs typeface="Arial" panose="020B0604020202020204" pitchFamily="34" charset="0"/>
            </a:endParaRPr>
          </a:p>
        </p:txBody>
      </p:sp>
      <p:sp>
        <p:nvSpPr>
          <p:cNvPr id="17" name="Cloud 16">
            <a:extLst>
              <a:ext uri="{FF2B5EF4-FFF2-40B4-BE49-F238E27FC236}">
                <a16:creationId xmlns:a16="http://schemas.microsoft.com/office/drawing/2014/main" id="{E952709E-9FB4-62BF-DB29-90E6D91FDD2A}"/>
              </a:ext>
            </a:extLst>
          </p:cNvPr>
          <p:cNvSpPr/>
          <p:nvPr/>
        </p:nvSpPr>
        <p:spPr>
          <a:xfrm>
            <a:off x="4617135"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ngã khuỵu</a:t>
            </a:r>
            <a:endParaRPr lang="en-US" sz="2400" i="1" kern="1200" dirty="0">
              <a:solidFill>
                <a:prstClr val="black"/>
              </a:solidFill>
              <a:latin typeface="+mn-lt"/>
              <a:ea typeface="+mn-ea"/>
              <a:cs typeface="Arial" panose="020B0604020202020204" pitchFamily="34" charset="0"/>
            </a:endParaRPr>
          </a:p>
        </p:txBody>
      </p:sp>
      <p:sp>
        <p:nvSpPr>
          <p:cNvPr id="18" name="Cloud 17">
            <a:extLst>
              <a:ext uri="{FF2B5EF4-FFF2-40B4-BE49-F238E27FC236}">
                <a16:creationId xmlns:a16="http://schemas.microsoft.com/office/drawing/2014/main" id="{31993CE4-8427-4649-4491-A08686145D0B}"/>
              </a:ext>
            </a:extLst>
          </p:cNvPr>
          <p:cNvSpPr/>
          <p:nvPr/>
        </p:nvSpPr>
        <p:spPr>
          <a:xfrm>
            <a:off x="8282608" y="4724054"/>
            <a:ext cx="2947553" cy="1836612"/>
          </a:xfrm>
          <a:prstGeom prst="cloud">
            <a:avLst/>
          </a:prstGeom>
          <a:solidFill>
            <a:schemeClr val="accent4">
              <a:lumMod val="40000"/>
              <a:lumOff val="60000"/>
            </a:schemeClr>
          </a:solidFill>
          <a:ln w="38100" cap="flat" cmpd="sng" algn="ctr">
            <a:no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Xa-sa</a:t>
            </a:r>
            <a:endParaRPr lang="en-US" sz="2400" i="1" kern="1200" dirty="0">
              <a:solidFill>
                <a:prstClr val="black"/>
              </a:solidFill>
              <a:latin typeface="+mn-lt"/>
              <a:ea typeface="+mn-ea"/>
              <a:cs typeface="Arial" panose="020B0604020202020204" pitchFamily="34" charset="0"/>
            </a:endParaRPr>
          </a:p>
        </p:txBody>
      </p:sp>
      <p:sp>
        <p:nvSpPr>
          <p:cNvPr id="20" name="TextBox 19">
            <a:extLst>
              <a:ext uri="{FF2B5EF4-FFF2-40B4-BE49-F238E27FC236}">
                <a16:creationId xmlns:a16="http://schemas.microsoft.com/office/drawing/2014/main" id="{E4F3A26D-9860-5BDA-B893-338CA87AFC31}"/>
              </a:ext>
            </a:extLst>
          </p:cNvPr>
          <p:cNvSpPr txBox="1"/>
          <p:nvPr/>
        </p:nvSpPr>
        <p:spPr>
          <a:xfrm>
            <a:off x="3042911" y="1696287"/>
            <a:ext cx="6096000" cy="461665"/>
          </a:xfrm>
          <a:prstGeom prst="rect">
            <a:avLst/>
          </a:prstGeom>
          <a:noFill/>
        </p:spPr>
        <p:txBody>
          <a:bodyPr wrap="square">
            <a:spAutoFit/>
          </a:bodyPr>
          <a:lstStyle/>
          <a:p>
            <a:pPr algn="ctr">
              <a:buClrTx/>
              <a:buFontTx/>
              <a:buNone/>
              <a:defRPr/>
            </a:pPr>
            <a:r>
              <a:rPr lang="en-US" sz="2400" b="1" dirty="0">
                <a:solidFill>
                  <a:schemeClr val="tx1"/>
                </a:solidFill>
                <a:latin typeface="+mn-lt"/>
                <a:ea typeface="+mn-ea"/>
                <a:cs typeface="Arial" panose="020B0604020202020204" pitchFamily="34" charset="0"/>
              </a:rPr>
              <a:t>LUYỆN ĐỌC MỘT SỐ TỪ KHÓ</a:t>
            </a:r>
          </a:p>
        </p:txBody>
      </p:sp>
    </p:spTree>
    <p:extLst>
      <p:ext uri="{BB962C8B-B14F-4D97-AF65-F5344CB8AC3E}">
        <p14:creationId xmlns:p14="http://schemas.microsoft.com/office/powerpoint/2010/main" val="1177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5D3DE0-70DF-C78F-3196-CC6121CE2472}"/>
            </a:ext>
          </a:extLst>
        </p:cNvPr>
        <p:cNvGrpSpPr/>
        <p:nvPr/>
      </p:nvGrpSpPr>
      <p:grpSpPr>
        <a:xfrm>
          <a:off x="0" y="0"/>
          <a:ext cx="0" cy="0"/>
          <a:chOff x="0" y="0"/>
          <a:chExt cx="0" cy="0"/>
        </a:xfrm>
      </p:grpSpPr>
      <p:sp>
        <p:nvSpPr>
          <p:cNvPr id="5" name="Rounded Rectangle 12">
            <a:extLst>
              <a:ext uri="{FF2B5EF4-FFF2-40B4-BE49-F238E27FC236}">
                <a16:creationId xmlns:a16="http://schemas.microsoft.com/office/drawing/2014/main" id="{59AFE0E0-A390-B946-0C5B-FD7E6DF55646}"/>
              </a:ext>
            </a:extLst>
          </p:cNvPr>
          <p:cNvSpPr/>
          <p:nvPr/>
        </p:nvSpPr>
        <p:spPr>
          <a:xfrm>
            <a:off x="1529345" y="1473003"/>
            <a:ext cx="9133309" cy="991899"/>
          </a:xfrm>
          <a:prstGeom prst="roundRect">
            <a:avLst>
              <a:gd name="adj" fmla="val 18641"/>
            </a:avLst>
          </a:prstGeom>
          <a:no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576026">
              <a:defRPr/>
            </a:pPr>
            <a:r>
              <a:rPr lang="en-US" sz="2400" b="1" kern="1200" dirty="0" err="1">
                <a:solidFill>
                  <a:sysClr val="windowText" lastClr="000000"/>
                </a:solidFill>
                <a:cs typeface="Arial" panose="020B0604020202020204" pitchFamily="34" charset="0"/>
              </a:rPr>
              <a:t>Một</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số</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câu</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thể</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hiện</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cảm</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xúc</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suy</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nghĩ</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của</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nhân</a:t>
            </a:r>
            <a:r>
              <a:rPr lang="en-US" sz="2400" b="1" kern="1200" dirty="0">
                <a:solidFill>
                  <a:sysClr val="windowText" lastClr="000000"/>
                </a:solidFill>
                <a:cs typeface="Arial" panose="020B0604020202020204" pitchFamily="34" charset="0"/>
              </a:rPr>
              <a:t> </a:t>
            </a:r>
            <a:r>
              <a:rPr lang="en-US" sz="2400" b="1" kern="1200" dirty="0" err="1">
                <a:solidFill>
                  <a:sysClr val="windowText" lastClr="000000"/>
                </a:solidFill>
                <a:cs typeface="Arial" panose="020B0604020202020204" pitchFamily="34" charset="0"/>
              </a:rPr>
              <a:t>vật</a:t>
            </a:r>
            <a:endParaRPr lang="en-US" sz="2400" b="1" kern="1200" dirty="0">
              <a:solidFill>
                <a:sysClr val="windowText" lastClr="000000"/>
              </a:solidFill>
              <a:cs typeface="Arial" panose="020B0604020202020204" pitchFamily="34" charset="0"/>
            </a:endParaRPr>
          </a:p>
        </p:txBody>
      </p:sp>
      <p:sp>
        <p:nvSpPr>
          <p:cNvPr id="6" name="Rounded Rectangle 207">
            <a:extLst>
              <a:ext uri="{FF2B5EF4-FFF2-40B4-BE49-F238E27FC236}">
                <a16:creationId xmlns:a16="http://schemas.microsoft.com/office/drawing/2014/main" id="{DEC1F0ED-1733-D37D-3877-7778C426AA67}"/>
              </a:ext>
            </a:extLst>
          </p:cNvPr>
          <p:cNvSpPr/>
          <p:nvPr/>
        </p:nvSpPr>
        <p:spPr>
          <a:xfrm>
            <a:off x="4816415" y="2438399"/>
            <a:ext cx="6980089" cy="1144212"/>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lnSpc>
                <a:spcPct val="150000"/>
              </a:lnSpc>
              <a:buClrTx/>
            </a:pPr>
            <a:r>
              <a:rPr lang="vi-VN" sz="2400" b="1" dirty="0">
                <a:solidFill>
                  <a:sysClr val="windowText" lastClr="000000"/>
                </a:solidFill>
                <a:latin typeface="+mn-lt"/>
                <a:ea typeface="+mn-ea"/>
                <a:cs typeface="Arial" panose="020B0604020202020204" pitchFamily="34" charset="0"/>
              </a:rPr>
              <a:t>Giọng đọc nghiêm nghị: </a:t>
            </a:r>
            <a:r>
              <a:rPr lang="vi-VN" sz="2400" dirty="0">
                <a:solidFill>
                  <a:sysClr val="windowText" lastClr="000000"/>
                </a:solidFill>
                <a:latin typeface="+mn-lt"/>
                <a:ea typeface="+mn-ea"/>
                <a:cs typeface="Arial" panose="020B0604020202020204" pitchFamily="34" charset="0"/>
              </a:rPr>
              <a:t>“Em hãy giúp bạn đứng lên!” </a:t>
            </a:r>
          </a:p>
        </p:txBody>
      </p:sp>
      <p:cxnSp>
        <p:nvCxnSpPr>
          <p:cNvPr id="7" name="Elbow Connector 209">
            <a:extLst>
              <a:ext uri="{FF2B5EF4-FFF2-40B4-BE49-F238E27FC236}">
                <a16:creationId xmlns:a16="http://schemas.microsoft.com/office/drawing/2014/main" id="{A7C58451-C70F-8D04-1251-E9CCC470E10A}"/>
              </a:ext>
            </a:extLst>
          </p:cNvPr>
          <p:cNvCxnSpPr>
            <a:cxnSpLocks/>
            <a:stCxn id="12" idx="3"/>
            <a:endCxn id="6" idx="1"/>
          </p:cNvCxnSpPr>
          <p:nvPr/>
        </p:nvCxnSpPr>
        <p:spPr>
          <a:xfrm flipV="1">
            <a:off x="3798099" y="3010505"/>
            <a:ext cx="1018316" cy="1722389"/>
          </a:xfrm>
          <a:prstGeom prst="bentConnector3">
            <a:avLst>
              <a:gd name="adj1" fmla="val 50000"/>
            </a:avLst>
          </a:prstGeom>
          <a:noFill/>
          <a:ln w="19050" cap="flat" cmpd="sng" algn="ctr">
            <a:solidFill>
              <a:srgbClr val="000000"/>
            </a:solidFill>
            <a:prstDash val="solid"/>
            <a:tailEnd type="triangle"/>
          </a:ln>
          <a:effectLst/>
        </p:spPr>
      </p:cxnSp>
      <p:cxnSp>
        <p:nvCxnSpPr>
          <p:cNvPr id="8" name="Straight Arrow Connector 7">
            <a:extLst>
              <a:ext uri="{FF2B5EF4-FFF2-40B4-BE49-F238E27FC236}">
                <a16:creationId xmlns:a16="http://schemas.microsoft.com/office/drawing/2014/main" id="{F2B65BCA-1375-4C45-F664-579B49D57E5B}"/>
              </a:ext>
            </a:extLst>
          </p:cNvPr>
          <p:cNvCxnSpPr>
            <a:cxnSpLocks/>
            <a:stCxn id="12" idx="3"/>
            <a:endCxn id="9" idx="1"/>
          </p:cNvCxnSpPr>
          <p:nvPr/>
        </p:nvCxnSpPr>
        <p:spPr>
          <a:xfrm>
            <a:off x="3798099" y="4732894"/>
            <a:ext cx="1018316" cy="0"/>
          </a:xfrm>
          <a:prstGeom prst="straightConnector1">
            <a:avLst/>
          </a:prstGeom>
          <a:noFill/>
          <a:ln w="19050" cap="flat" cmpd="sng" algn="ctr">
            <a:solidFill>
              <a:srgbClr val="000000"/>
            </a:solidFill>
            <a:prstDash val="solid"/>
            <a:tailEnd type="triangle"/>
          </a:ln>
          <a:effectLst/>
        </p:spPr>
      </p:cxnSp>
      <p:sp>
        <p:nvSpPr>
          <p:cNvPr id="9" name="Rounded Rectangle 211">
            <a:extLst>
              <a:ext uri="{FF2B5EF4-FFF2-40B4-BE49-F238E27FC236}">
                <a16:creationId xmlns:a16="http://schemas.microsoft.com/office/drawing/2014/main" id="{E1C0587A-86F1-D17F-4664-A4F7EE559866}"/>
              </a:ext>
            </a:extLst>
          </p:cNvPr>
          <p:cNvSpPr/>
          <p:nvPr/>
        </p:nvSpPr>
        <p:spPr>
          <a:xfrm>
            <a:off x="4816415" y="3807155"/>
            <a:ext cx="6980090" cy="1851477"/>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lnSpc>
                <a:spcPct val="150000"/>
              </a:lnSpc>
              <a:buClrTx/>
              <a:defRPr/>
            </a:pPr>
            <a:r>
              <a:rPr lang="vi-VN" sz="2400" b="1" dirty="0">
                <a:solidFill>
                  <a:sysClr val="windowText" lastClr="000000"/>
                </a:solidFill>
                <a:latin typeface="+mn-lt"/>
                <a:ea typeface="+mn-ea"/>
                <a:cs typeface="Arial" panose="020B0604020202020204" pitchFamily="34" charset="0"/>
              </a:rPr>
              <a:t>Giọng đọc gắt gỏng: </a:t>
            </a:r>
            <a:r>
              <a:rPr lang="vi-VN" sz="2400" dirty="0">
                <a:solidFill>
                  <a:sysClr val="windowText" lastClr="000000"/>
                </a:solidFill>
                <a:latin typeface="+mn-lt"/>
                <a:ea typeface="+mn-ea"/>
                <a:cs typeface="Arial" panose="020B0604020202020204" pitchFamily="34" charset="0"/>
              </a:rPr>
              <a:t>“Đứng lên! Có gì mà nức nở?”; “Nào, đứng lên mau!”; “Em đã đỡ rồi mà bạn ấy không đúng, vẫn cứ khóc!” </a:t>
            </a:r>
          </a:p>
        </p:txBody>
      </p:sp>
      <p:cxnSp>
        <p:nvCxnSpPr>
          <p:cNvPr id="10" name="Elbow Connector 213">
            <a:extLst>
              <a:ext uri="{FF2B5EF4-FFF2-40B4-BE49-F238E27FC236}">
                <a16:creationId xmlns:a16="http://schemas.microsoft.com/office/drawing/2014/main" id="{54128654-94FB-AC9F-6727-8E4DDE363741}"/>
              </a:ext>
            </a:extLst>
          </p:cNvPr>
          <p:cNvCxnSpPr>
            <a:cxnSpLocks/>
            <a:stCxn id="12" idx="3"/>
            <a:endCxn id="11" idx="1"/>
          </p:cNvCxnSpPr>
          <p:nvPr/>
        </p:nvCxnSpPr>
        <p:spPr>
          <a:xfrm>
            <a:off x="3798099" y="4732894"/>
            <a:ext cx="1018316" cy="1500880"/>
          </a:xfrm>
          <a:prstGeom prst="bentConnector3">
            <a:avLst>
              <a:gd name="adj1" fmla="val 50000"/>
            </a:avLst>
          </a:prstGeom>
          <a:noFill/>
          <a:ln w="19050" cap="flat" cmpd="sng" algn="ctr">
            <a:solidFill>
              <a:srgbClr val="000000"/>
            </a:solidFill>
            <a:prstDash val="solid"/>
            <a:tailEnd type="triangle"/>
          </a:ln>
          <a:effectLst/>
        </p:spPr>
      </p:cxnSp>
      <p:sp>
        <p:nvSpPr>
          <p:cNvPr id="11" name="Rounded Rectangle 211">
            <a:extLst>
              <a:ext uri="{FF2B5EF4-FFF2-40B4-BE49-F238E27FC236}">
                <a16:creationId xmlns:a16="http://schemas.microsoft.com/office/drawing/2014/main" id="{DA046E23-C0D0-56E9-9CE4-0F2416D3BA6A}"/>
              </a:ext>
            </a:extLst>
          </p:cNvPr>
          <p:cNvSpPr/>
          <p:nvPr/>
        </p:nvSpPr>
        <p:spPr>
          <a:xfrm>
            <a:off x="4816415" y="5883176"/>
            <a:ext cx="6980089" cy="701195"/>
          </a:xfrm>
          <a:prstGeom prst="roundRect">
            <a:avLst>
              <a:gd name="adj" fmla="val 10658"/>
            </a:avLst>
          </a:prstGeom>
          <a:solidFill>
            <a:srgbClr val="FFFFFF"/>
          </a:solidFill>
          <a:ln w="19050" cap="flat" cmpd="sng" algn="ctr">
            <a:solidFill>
              <a:srgbClr val="000000"/>
            </a:solidFill>
            <a:prstDash val="solid"/>
          </a:ln>
          <a:effectLst/>
        </p:spPr>
        <p:txBody>
          <a:bodyPr rtlCol="0" anchor="ctr"/>
          <a:lstStyle/>
          <a:p>
            <a:pPr algn="just">
              <a:buClrTx/>
              <a:defRPr/>
            </a:pPr>
            <a:r>
              <a:rPr lang="vi-VN" sz="2400" b="1" dirty="0">
                <a:solidFill>
                  <a:sysClr val="windowText" lastClr="000000"/>
                </a:solidFill>
                <a:latin typeface="+mn-lt"/>
                <a:ea typeface="+mn-ea"/>
                <a:cs typeface="Arial" panose="020B0604020202020204" pitchFamily="34" charset="0"/>
              </a:rPr>
              <a:t>Giọng điệu tán thành: </a:t>
            </a:r>
            <a:r>
              <a:rPr lang="vi-VN" sz="2400" dirty="0">
                <a:solidFill>
                  <a:sysClr val="windowText" lastClr="000000"/>
                </a:solidFill>
                <a:latin typeface="+mn-lt"/>
                <a:ea typeface="+mn-ea"/>
                <a:cs typeface="Arial" panose="020B0604020202020204" pitchFamily="34" charset="0"/>
              </a:rPr>
              <a:t>“Đồng ý ạ!” </a:t>
            </a:r>
          </a:p>
        </p:txBody>
      </p:sp>
      <p:sp>
        <p:nvSpPr>
          <p:cNvPr id="12" name="Rounded Rectangle 17">
            <a:extLst>
              <a:ext uri="{FF2B5EF4-FFF2-40B4-BE49-F238E27FC236}">
                <a16:creationId xmlns:a16="http://schemas.microsoft.com/office/drawing/2014/main" id="{AC4ADF34-CAA4-FE25-5265-320F4937DF94}"/>
              </a:ext>
            </a:extLst>
          </p:cNvPr>
          <p:cNvSpPr/>
          <p:nvPr/>
        </p:nvSpPr>
        <p:spPr>
          <a:xfrm>
            <a:off x="361950" y="3009766"/>
            <a:ext cx="3436149" cy="3446255"/>
          </a:xfrm>
          <a:prstGeom prst="roundRect">
            <a:avLst/>
          </a:prstGeom>
          <a:solidFill>
            <a:schemeClr val="accent2">
              <a:lumMod val="40000"/>
              <a:lumOff val="60000"/>
            </a:schemeClr>
          </a:solidFill>
          <a:ln w="9525" cap="flat" cmpd="sng" algn="ctr">
            <a:solidFill>
              <a:schemeClr val="bg1"/>
            </a:solidFill>
            <a:prstDash val="solid"/>
          </a:ln>
          <a:effectLst>
            <a:outerShdw blurRad="40000" dist="20000" dir="5400000" rotWithShape="0">
              <a:srgbClr val="000000">
                <a:alpha val="38000"/>
              </a:srgbClr>
            </a:outerShdw>
          </a:effectLst>
        </p:spPr>
        <p:txBody>
          <a:bodyPr rtlCol="0" anchor="ctr"/>
          <a:lstStyle/>
          <a:p>
            <a:pPr algn="ctr" defTabSz="576026">
              <a:lnSpc>
                <a:spcPct val="150000"/>
              </a:lnSpc>
              <a:buClrTx/>
              <a:defRPr/>
            </a:pPr>
            <a:r>
              <a:rPr lang="en-US" sz="2400" kern="1200" dirty="0" err="1">
                <a:solidFill>
                  <a:sysClr val="windowText" lastClr="000000"/>
                </a:solidFill>
                <a:latin typeface="+mn-lt"/>
                <a:ea typeface="+mn-ea"/>
                <a:cs typeface="Arial" panose="020B0604020202020204" pitchFamily="34" charset="0"/>
              </a:rPr>
              <a:t>Thay</a:t>
            </a:r>
            <a:r>
              <a:rPr lang="en-US" sz="2400" kern="1200" dirty="0">
                <a:solidFill>
                  <a:sysClr val="windowText" lastClr="000000"/>
                </a:solidFill>
                <a:latin typeface="+mn-lt"/>
                <a:ea typeface="+mn-ea"/>
                <a:cs typeface="Arial" panose="020B0604020202020204" pitchFamily="34" charset="0"/>
              </a:rPr>
              <a:t> </a:t>
            </a:r>
            <a:r>
              <a:rPr lang="en-US" sz="2400" kern="1200" dirty="0" err="1">
                <a:solidFill>
                  <a:sysClr val="windowText" lastClr="000000"/>
                </a:solidFill>
                <a:latin typeface="+mn-lt"/>
                <a:ea typeface="+mn-ea"/>
                <a:cs typeface="Arial" panose="020B0604020202020204" pitchFamily="34" charset="0"/>
              </a:rPr>
              <a:t>đổi</a:t>
            </a:r>
            <a:r>
              <a:rPr lang="en-US" sz="2400" kern="1200" dirty="0">
                <a:solidFill>
                  <a:sysClr val="windowText" lastClr="000000"/>
                </a:solidFill>
                <a:latin typeface="+mn-lt"/>
                <a:ea typeface="+mn-ea"/>
                <a:cs typeface="Arial" panose="020B0604020202020204" pitchFamily="34" charset="0"/>
              </a:rPr>
              <a:t> g</a:t>
            </a:r>
            <a:r>
              <a:rPr lang="vi-VN" sz="2400" kern="1200" dirty="0">
                <a:solidFill>
                  <a:sysClr val="windowText" lastClr="000000"/>
                </a:solidFill>
                <a:latin typeface="+mn-lt"/>
                <a:ea typeface="+mn-ea"/>
                <a:cs typeface="Arial" panose="020B0604020202020204" pitchFamily="34" charset="0"/>
              </a:rPr>
              <a:t>iọng kể </a:t>
            </a:r>
            <a:r>
              <a:rPr lang="en-US" sz="2400" kern="1200" dirty="0" err="1">
                <a:solidFill>
                  <a:sysClr val="windowText" lastClr="000000"/>
                </a:solidFill>
                <a:latin typeface="+mn-lt"/>
                <a:ea typeface="+mn-ea"/>
                <a:cs typeface="Arial" panose="020B0604020202020204" pitchFamily="34" charset="0"/>
              </a:rPr>
              <a:t>và</a:t>
            </a:r>
            <a:r>
              <a:rPr lang="en-US" sz="2400" kern="1200" dirty="0">
                <a:solidFill>
                  <a:sysClr val="windowText" lastClr="000000"/>
                </a:solidFill>
                <a:latin typeface="+mn-lt"/>
                <a:ea typeface="+mn-ea"/>
                <a:cs typeface="Arial" panose="020B0604020202020204" pitchFamily="34" charset="0"/>
              </a:rPr>
              <a:t> </a:t>
            </a:r>
            <a:r>
              <a:rPr lang="vi-VN" sz="2400" kern="1200" dirty="0">
                <a:solidFill>
                  <a:sysClr val="windowText" lastClr="000000"/>
                </a:solidFill>
                <a:latin typeface="+mn-lt"/>
                <a:ea typeface="+mn-ea"/>
                <a:cs typeface="Arial" panose="020B0604020202020204" pitchFamily="34" charset="0"/>
              </a:rPr>
              <a:t>ngữ điệu khi đọc lời nói trực tiếp của các nhân vật: </a:t>
            </a:r>
          </a:p>
        </p:txBody>
      </p:sp>
    </p:spTree>
    <p:extLst>
      <p:ext uri="{BB962C8B-B14F-4D97-AF65-F5344CB8AC3E}">
        <p14:creationId xmlns:p14="http://schemas.microsoft.com/office/powerpoint/2010/main" val="282490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0F12CB-D331-CF78-E8F2-DC098EB9942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0A9873C-3467-9E80-59E1-0DC6B30E7B11}"/>
              </a:ext>
            </a:extLst>
          </p:cNvPr>
          <p:cNvGrpSpPr/>
          <p:nvPr/>
        </p:nvGrpSpPr>
        <p:grpSpPr>
          <a:xfrm>
            <a:off x="821728" y="2391362"/>
            <a:ext cx="10548544" cy="954812"/>
            <a:chOff x="1766440" y="4833940"/>
            <a:chExt cx="8372681" cy="757862"/>
          </a:xfrm>
        </p:grpSpPr>
        <p:pic>
          <p:nvPicPr>
            <p:cNvPr id="3" name="Picture 2" descr="https://cdn-icons-png.flaticon.com/128/981/981221.png">
              <a:extLst>
                <a:ext uri="{FF2B5EF4-FFF2-40B4-BE49-F238E27FC236}">
                  <a16:creationId xmlns:a16="http://schemas.microsoft.com/office/drawing/2014/main" id="{8DB03E93-747F-0AF1-C452-B90C58124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3AE2AA-E80E-B4CE-BAF1-4C4A56F5EBCF}"/>
                </a:ext>
              </a:extLst>
            </p:cNvPr>
            <p:cNvSpPr txBox="1"/>
            <p:nvPr/>
          </p:nvSpPr>
          <p:spPr>
            <a:xfrm>
              <a:off x="2544088" y="4833940"/>
              <a:ext cx="7595033" cy="757862"/>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Giu-ri-cô mạnh tay quá</a:t>
              </a:r>
              <a:r>
                <a:rPr lang="vi-VN" sz="2000" dirty="0">
                  <a:solidFill>
                    <a:srgbClr val="C00000"/>
                  </a:solidFill>
                  <a:latin typeface="+mn-lt"/>
                </a:rPr>
                <a:t>/ </a:t>
              </a:r>
              <a:r>
                <a:rPr lang="vi-VN" sz="2000" dirty="0">
                  <a:solidFill>
                    <a:schemeClr val="tx1"/>
                  </a:solidFill>
                  <a:latin typeface="+mn-lt"/>
                </a:rPr>
                <a:t>nên Ê-lê-na đứng lên rất khó nhọc.</a:t>
              </a:r>
              <a:r>
                <a:rPr lang="vi-VN" sz="2000" dirty="0">
                  <a:solidFill>
                    <a:srgbClr val="C00000"/>
                  </a:solidFill>
                  <a:latin typeface="+mn-lt"/>
                </a:rPr>
                <a:t>//</a:t>
              </a:r>
              <a:r>
                <a:rPr lang="vi-VN" sz="2000" dirty="0">
                  <a:solidFill>
                    <a:schemeClr val="tx1"/>
                  </a:solidFill>
                  <a:latin typeface="+mn-lt"/>
                </a:rPr>
                <a:t> Cậu bé vừa buông tay,</a:t>
              </a:r>
              <a:r>
                <a:rPr lang="vi-VN" sz="2000" dirty="0">
                  <a:solidFill>
                    <a:srgbClr val="C00000"/>
                  </a:solidFill>
                  <a:latin typeface="+mn-lt"/>
                </a:rPr>
                <a:t>/</a:t>
              </a:r>
              <a:r>
                <a:rPr lang="vi-VN" sz="2000" dirty="0">
                  <a:solidFill>
                    <a:schemeClr val="tx1"/>
                  </a:solidFill>
                  <a:latin typeface="+mn-lt"/>
                </a:rPr>
                <a:t> cô bé lại ngã khuỵu xuống</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và khóc to hơn.</a:t>
              </a:r>
              <a:r>
                <a:rPr lang="vi-VN" sz="2000" dirty="0">
                  <a:solidFill>
                    <a:srgbClr val="C00000"/>
                  </a:solidFill>
                  <a:latin typeface="+mn-lt"/>
                </a:rPr>
                <a:t>//</a:t>
              </a:r>
            </a:p>
          </p:txBody>
        </p:sp>
      </p:grpSp>
      <p:sp>
        <p:nvSpPr>
          <p:cNvPr id="7" name="Rectangle: Rounded Corners 14">
            <a:extLst>
              <a:ext uri="{FF2B5EF4-FFF2-40B4-BE49-F238E27FC236}">
                <a16:creationId xmlns:a16="http://schemas.microsoft.com/office/drawing/2014/main" id="{32511475-FF92-D9EB-F9A6-FACB6731DBBA}"/>
              </a:ext>
            </a:extLst>
          </p:cNvPr>
          <p:cNvSpPr/>
          <p:nvPr/>
        </p:nvSpPr>
        <p:spPr>
          <a:xfrm>
            <a:off x="1352741" y="1570024"/>
            <a:ext cx="9486517" cy="791451"/>
          </a:xfrm>
          <a:prstGeom prst="roundRect">
            <a:avLst>
              <a:gd name="adj" fmla="val 50000"/>
            </a:avLst>
          </a:prstGeom>
          <a:noFill/>
          <a:ln w="25400" cap="flat" cmpd="sng" algn="ctr">
            <a:noFill/>
            <a:prstDash val="solid"/>
          </a:ln>
          <a:effectLst/>
        </p:spPr>
        <p:txBody>
          <a:bodyPr rtlCol="0" anchor="ctr"/>
          <a:lstStyle/>
          <a:p>
            <a:pPr algn="ctr" defTabSz="1152053">
              <a:buClrTx/>
              <a:defRPr/>
            </a:pPr>
            <a:r>
              <a:rPr lang="en-US" sz="2400" b="1" dirty="0" err="1">
                <a:solidFill>
                  <a:sysClr val="windowText" lastClr="000000"/>
                </a:solidFill>
                <a:latin typeface="+mn-lt"/>
                <a:ea typeface="+mn-ea"/>
              </a:rPr>
              <a:t>Luyện</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đọc</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ngắt</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giọng</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ở</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những</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câu</a:t>
            </a:r>
            <a:r>
              <a:rPr lang="en-US" sz="2400" b="1" dirty="0">
                <a:solidFill>
                  <a:sysClr val="windowText" lastClr="000000"/>
                </a:solidFill>
                <a:latin typeface="+mn-lt"/>
                <a:ea typeface="+mn-ea"/>
              </a:rPr>
              <a:t> </a:t>
            </a:r>
            <a:r>
              <a:rPr lang="en-US" sz="2400" b="1" dirty="0" err="1">
                <a:solidFill>
                  <a:sysClr val="windowText" lastClr="000000"/>
                </a:solidFill>
                <a:latin typeface="+mn-lt"/>
                <a:ea typeface="+mn-ea"/>
              </a:rPr>
              <a:t>dài</a:t>
            </a:r>
            <a:endParaRPr lang="vi-VN" sz="2400" b="1" dirty="0">
              <a:solidFill>
                <a:sysClr val="windowText" lastClr="000000"/>
              </a:solidFill>
              <a:latin typeface="+mn-lt"/>
              <a:ea typeface="+mn-ea"/>
            </a:endParaRPr>
          </a:p>
        </p:txBody>
      </p:sp>
      <p:grpSp>
        <p:nvGrpSpPr>
          <p:cNvPr id="8" name="Group 7">
            <a:extLst>
              <a:ext uri="{FF2B5EF4-FFF2-40B4-BE49-F238E27FC236}">
                <a16:creationId xmlns:a16="http://schemas.microsoft.com/office/drawing/2014/main" id="{2A0B5D37-E268-91E9-14A0-8DC6CB6A1A6E}"/>
              </a:ext>
            </a:extLst>
          </p:cNvPr>
          <p:cNvGrpSpPr/>
          <p:nvPr/>
        </p:nvGrpSpPr>
        <p:grpSpPr>
          <a:xfrm>
            <a:off x="821730" y="3504524"/>
            <a:ext cx="10548542" cy="1878142"/>
            <a:chOff x="1766439" y="4839688"/>
            <a:chExt cx="8372679" cy="1490735"/>
          </a:xfrm>
        </p:grpSpPr>
        <p:pic>
          <p:nvPicPr>
            <p:cNvPr id="9" name="Picture 8" descr="https://cdn-icons-png.flaticon.com/128/981/981221.png">
              <a:extLst>
                <a:ext uri="{FF2B5EF4-FFF2-40B4-BE49-F238E27FC236}">
                  <a16:creationId xmlns:a16="http://schemas.microsoft.com/office/drawing/2014/main" id="{19DDF8AD-AD8F-7911-6BDC-7A6941C1D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39" y="5270958"/>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8721691-A62F-8103-2F5C-67A78C4CC3D5}"/>
                </a:ext>
              </a:extLst>
            </p:cNvPr>
            <p:cNvSpPr txBox="1"/>
            <p:nvPr/>
          </p:nvSpPr>
          <p:spPr>
            <a:xfrm>
              <a:off x="2544086" y="4839688"/>
              <a:ext cx="7595032" cy="1490735"/>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Không chờ thầy giáo nhắc,</a:t>
              </a:r>
              <a:r>
                <a:rPr lang="vi-VN" sz="2000" dirty="0">
                  <a:solidFill>
                    <a:srgbClr val="C00000"/>
                  </a:solidFill>
                  <a:latin typeface="+mn-lt"/>
                </a:rPr>
                <a:t>/ </a:t>
              </a:r>
              <a:r>
                <a:rPr lang="vi-VN" sz="2000" dirty="0">
                  <a:solidFill>
                    <a:schemeClr val="tx1"/>
                  </a:solidFill>
                  <a:latin typeface="+mn-lt"/>
                </a:rPr>
                <a:t>Xa-sa chạy đến chỗ Ê-lê-na,</a:t>
              </a:r>
              <a:r>
                <a:rPr lang="vi-VN" sz="2000" dirty="0">
                  <a:solidFill>
                    <a:srgbClr val="C00000"/>
                  </a:solidFill>
                  <a:latin typeface="+mn-lt"/>
                </a:rPr>
                <a:t>/</a:t>
              </a:r>
              <a:r>
                <a:rPr lang="vi-VN" sz="2000" dirty="0">
                  <a:solidFill>
                    <a:schemeClr val="tx1"/>
                  </a:solidFill>
                  <a:latin typeface="+mn-lt"/>
                </a:rPr>
                <a:t> cúi xuống an ủi bạn</a:t>
              </a:r>
              <a:r>
                <a:rPr lang="vi-VN" sz="2000" dirty="0">
                  <a:solidFill>
                    <a:srgbClr val="C00000"/>
                  </a:solidFill>
                  <a:latin typeface="+mn-lt"/>
                </a:rPr>
                <a:t>/</a:t>
              </a:r>
              <a:r>
                <a:rPr lang="vi-VN" sz="2000" dirty="0">
                  <a:solidFill>
                    <a:schemeClr val="tx1"/>
                  </a:solidFill>
                  <a:latin typeface="+mn-lt"/>
                </a:rPr>
                <a:t> rồi đưa hai tay cho bạn.</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E-lê-na nin khóc,</a:t>
              </a:r>
              <a:r>
                <a:rPr lang="vi-VN" sz="2000" dirty="0">
                  <a:solidFill>
                    <a:srgbClr val="C00000"/>
                  </a:solidFill>
                  <a:latin typeface="+mn-lt"/>
                </a:rPr>
                <a:t>/</a:t>
              </a:r>
              <a:r>
                <a:rPr lang="vi-VN" sz="2000" dirty="0">
                  <a:solidFill>
                    <a:schemeClr val="tx1"/>
                  </a:solidFill>
                  <a:latin typeface="+mn-lt"/>
                </a:rPr>
                <a:t> cầm tay cậu bé,</a:t>
              </a:r>
              <a:r>
                <a:rPr lang="vi-VN" sz="2000" dirty="0">
                  <a:solidFill>
                    <a:srgbClr val="C00000"/>
                  </a:solidFill>
                  <a:latin typeface="+mn-lt"/>
                </a:rPr>
                <a:t>/</a:t>
              </a:r>
              <a:r>
                <a:rPr lang="vi-VN" sz="2000" dirty="0">
                  <a:solidFill>
                    <a:schemeClr val="tx1"/>
                  </a:solidFill>
                  <a:latin typeface="+mn-lt"/>
                </a:rPr>
                <a:t> gượng đứng lên.</a:t>
              </a:r>
              <a:r>
                <a:rPr lang="vi-VN" sz="2000" dirty="0">
                  <a:solidFill>
                    <a:srgbClr val="C00000"/>
                  </a:solidFill>
                  <a:latin typeface="+mn-lt"/>
                </a:rPr>
                <a:t>//</a:t>
              </a:r>
              <a:r>
                <a:rPr lang="vi-VN" sz="2000" dirty="0">
                  <a:solidFill>
                    <a:schemeClr val="tx1"/>
                  </a:solidFill>
                  <a:latin typeface="+mn-lt"/>
                </a:rPr>
                <a:t> Thầy giáo quyết định tổ chức một cuộc họp bí mật</a:t>
              </a:r>
              <a:r>
                <a:rPr lang="vi-VN" sz="2000" dirty="0">
                  <a:solidFill>
                    <a:srgbClr val="C00000"/>
                  </a:solidFill>
                  <a:latin typeface="+mn-lt"/>
                </a:rPr>
                <a:t>/</a:t>
              </a:r>
              <a:r>
                <a:rPr lang="vi-VN" sz="2000" dirty="0">
                  <a:solidFill>
                    <a:schemeClr val="tx1"/>
                  </a:solidFill>
                  <a:latin typeface="+mn-lt"/>
                </a:rPr>
                <a:t> để giúp các học sinh nam biết cách quan tâm,</a:t>
              </a:r>
              <a:r>
                <a:rPr lang="vi-VN" sz="2000" dirty="0">
                  <a:solidFill>
                    <a:srgbClr val="C00000"/>
                  </a:solidFill>
                  <a:latin typeface="+mn-lt"/>
                </a:rPr>
                <a:t>/ </a:t>
              </a:r>
              <a:r>
                <a:rPr lang="vi-VN" sz="2000" dirty="0">
                  <a:solidFill>
                    <a:schemeClr val="tx1"/>
                  </a:solidFill>
                  <a:latin typeface="+mn-lt"/>
                </a:rPr>
                <a:t>giúp đỡ các bạn nữ</a:t>
              </a:r>
              <a:r>
                <a:rPr lang="vi-VN" sz="2000" dirty="0">
                  <a:solidFill>
                    <a:srgbClr val="C00000"/>
                  </a:solidFill>
                  <a:latin typeface="+mn-lt"/>
                </a:rPr>
                <a:t>.//</a:t>
              </a:r>
            </a:p>
          </p:txBody>
        </p:sp>
      </p:grpSp>
      <p:grpSp>
        <p:nvGrpSpPr>
          <p:cNvPr id="11" name="Group 10">
            <a:extLst>
              <a:ext uri="{FF2B5EF4-FFF2-40B4-BE49-F238E27FC236}">
                <a16:creationId xmlns:a16="http://schemas.microsoft.com/office/drawing/2014/main" id="{1995B981-B2C6-2AA2-FC6F-79BA8B30C8E3}"/>
              </a:ext>
            </a:extLst>
          </p:cNvPr>
          <p:cNvGrpSpPr/>
          <p:nvPr/>
        </p:nvGrpSpPr>
        <p:grpSpPr>
          <a:xfrm>
            <a:off x="821728" y="5541016"/>
            <a:ext cx="10548544" cy="954813"/>
            <a:chOff x="1766440" y="4832989"/>
            <a:chExt cx="8372681" cy="757862"/>
          </a:xfrm>
        </p:grpSpPr>
        <p:pic>
          <p:nvPicPr>
            <p:cNvPr id="12" name="Picture 11" descr="https://cdn-icons-png.flaticon.com/128/981/981221.png">
              <a:extLst>
                <a:ext uri="{FF2B5EF4-FFF2-40B4-BE49-F238E27FC236}">
                  <a16:creationId xmlns:a16="http://schemas.microsoft.com/office/drawing/2014/main" id="{3BCF0C31-3206-DC6F-C623-19DC2F1F6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6440" y="4898773"/>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FA2B666-878A-92E9-E633-FEBFBEE88DAF}"/>
                </a:ext>
              </a:extLst>
            </p:cNvPr>
            <p:cNvSpPr txBox="1"/>
            <p:nvPr/>
          </p:nvSpPr>
          <p:spPr>
            <a:xfrm>
              <a:off x="2544088" y="4832989"/>
              <a:ext cx="7595033" cy="757862"/>
            </a:xfrm>
            <a:prstGeom prst="rect">
              <a:avLst/>
            </a:prstGeom>
            <a:solidFill>
              <a:schemeClr val="accent4">
                <a:lumMod val="20000"/>
                <a:lumOff val="80000"/>
              </a:schemeClr>
            </a:solidFill>
          </p:spPr>
          <p:txBody>
            <a:bodyPr wrap="square" rtlCol="0">
              <a:spAutoFit/>
            </a:bodyPr>
            <a:lstStyle/>
            <a:p>
              <a:pPr algn="just" defTabSz="1152053">
                <a:lnSpc>
                  <a:spcPct val="150000"/>
                </a:lnSpc>
                <a:buClrTx/>
                <a:defRPr/>
              </a:pPr>
              <a:r>
                <a:rPr lang="vi-VN" sz="2000" dirty="0">
                  <a:solidFill>
                    <a:schemeClr val="tx1"/>
                  </a:solidFill>
                  <a:latin typeface="+mn-lt"/>
                </a:rPr>
                <a:t>Các em cũng cần biết cách ân cần với bạn nam,</a:t>
              </a:r>
              <a:r>
                <a:rPr lang="vi-VN" sz="2000" dirty="0">
                  <a:solidFill>
                    <a:srgbClr val="C00000"/>
                  </a:solidFill>
                  <a:latin typeface="+mn-lt"/>
                </a:rPr>
                <a:t>/</a:t>
              </a:r>
              <a:r>
                <a:rPr lang="vi-VN" sz="2000" dirty="0">
                  <a:solidFill>
                    <a:schemeClr val="tx1"/>
                  </a:solidFill>
                  <a:latin typeface="+mn-lt"/>
                </a:rPr>
                <a:t> biết đi thong thả,</a:t>
              </a:r>
              <a:r>
                <a:rPr lang="vi-VN" sz="2000" dirty="0">
                  <a:solidFill>
                    <a:srgbClr val="C00000"/>
                  </a:solidFill>
                  <a:latin typeface="+mn-lt"/>
                </a:rPr>
                <a:t>/</a:t>
              </a:r>
              <a:r>
                <a:rPr lang="vi-VN" sz="2000" dirty="0">
                  <a:solidFill>
                    <a:srgbClr val="FF0000"/>
                  </a:solidFill>
                  <a:latin typeface="+mn-lt"/>
                </a:rPr>
                <a:t> </a:t>
              </a:r>
              <a:r>
                <a:rPr lang="vi-VN" sz="2000" dirty="0">
                  <a:solidFill>
                    <a:schemeClr val="tx1"/>
                  </a:solidFill>
                  <a:latin typeface="+mn-lt"/>
                </a:rPr>
                <a:t>không chen lấn,...</a:t>
              </a:r>
              <a:r>
                <a:rPr lang="vi-VN" sz="2000" dirty="0">
                  <a:solidFill>
                    <a:srgbClr val="C00000"/>
                  </a:solidFill>
                  <a:latin typeface="+mn-lt"/>
                </a:rPr>
                <a:t>//</a:t>
              </a:r>
              <a:r>
                <a:rPr lang="vi-VN" sz="2000" dirty="0">
                  <a:solidFill>
                    <a:schemeClr val="tx1"/>
                  </a:solidFill>
                  <a:latin typeface="+mn-lt"/>
                </a:rPr>
                <a:t> Thầy giáo vui vẻ nói.</a:t>
              </a:r>
              <a:r>
                <a:rPr lang="vi-VN" sz="2000" dirty="0">
                  <a:solidFill>
                    <a:srgbClr val="C00000"/>
                  </a:solidFill>
                  <a:latin typeface="+mn-lt"/>
                </a:rPr>
                <a:t>/</a:t>
              </a:r>
            </a:p>
          </p:txBody>
        </p:sp>
      </p:grpSp>
    </p:spTree>
    <p:extLst>
      <p:ext uri="{BB962C8B-B14F-4D97-AF65-F5344CB8AC3E}">
        <p14:creationId xmlns:p14="http://schemas.microsoft.com/office/powerpoint/2010/main" val="1496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TotalTime>
  <Words>2143</Words>
  <Application>Microsoft Office PowerPoint</Application>
  <PresentationFormat>Widescreen</PresentationFormat>
  <Paragraphs>152</Paragraphs>
  <Slides>37</Slides>
  <Notes>11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Calibri Light</vt:lpstr>
      <vt:lpstr>Arial</vt:lpstr>
      <vt:lpstr>UTM Avo</vt:lpstr>
      <vt:lpstr>Calibri</vt:lpstr>
      <vt:lpstr>2_Office Theme</vt:lpstr>
      <vt:lpstr>Office Theme</vt:lpstr>
      <vt:lpstr>Tuần 4 Bài đọc 4: Cuộc họp bí mật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Monkey</cp:lastModifiedBy>
  <cp:revision>177</cp:revision>
  <dcterms:created xsi:type="dcterms:W3CDTF">2023-10-19T01:39:18Z</dcterms:created>
  <dcterms:modified xsi:type="dcterms:W3CDTF">2024-10-11T01:31:40Z</dcterms:modified>
</cp:coreProperties>
</file>