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  <p:sldMasterId id="2147483684" r:id="rId2"/>
  </p:sldMasterIdLst>
  <p:notesMasterIdLst>
    <p:notesMasterId r:id="rId17"/>
  </p:notesMasterIdLst>
  <p:sldIdLst>
    <p:sldId id="256" r:id="rId3"/>
    <p:sldId id="316" r:id="rId4"/>
    <p:sldId id="317" r:id="rId5"/>
    <p:sldId id="260" r:id="rId6"/>
    <p:sldId id="264" r:id="rId7"/>
    <p:sldId id="341" r:id="rId8"/>
    <p:sldId id="333" r:id="rId9"/>
    <p:sldId id="339" r:id="rId10"/>
    <p:sldId id="340" r:id="rId11"/>
    <p:sldId id="263" r:id="rId12"/>
    <p:sldId id="328" r:id="rId13"/>
    <p:sldId id="342" r:id="rId14"/>
    <p:sldId id="279" r:id="rId15"/>
    <p:sldId id="280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UTM Avo" panose="02040603050506020204" pitchFamily="18" charset="0"/>
      <p:regular r:id="rId24"/>
      <p:bold r:id="rId25"/>
      <p:italic r:id="rId26"/>
      <p:boldItalic r:id="rId27"/>
    </p:embeddedFont>
  </p:embeddedFontLst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ng.nv2510hung.nv2510" initials="hh" lastIdx="1" clrIdx="0">
    <p:extLst>
      <p:ext uri="{19B8F6BF-5375-455C-9EA6-DF929625EA0E}">
        <p15:presenceInfo xmlns:p15="http://schemas.microsoft.com/office/powerpoint/2012/main" userId="S::hung.nv2510@dulieucuatoi.win::a43b6403-c448-41ca-a855-a9cbf1ea92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2F26"/>
    <a:srgbClr val="E69724"/>
    <a:srgbClr val="6B9693"/>
    <a:srgbClr val="7DB3AF"/>
    <a:srgbClr val="FFFAF7"/>
    <a:srgbClr val="318252"/>
    <a:srgbClr val="FFFF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0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27T11:10:27.349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79C56-6DAA-494A-B0B7-71F262502AD6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2B2F3-1DE3-42E0-A402-B4826F0D7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39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37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3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48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79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99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7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934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402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213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8706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78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89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208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84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86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49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63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40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44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81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08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15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949BE-1264-40E4-BDA5-77919F8C2881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0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CCB7BBCD-1B94-0ABF-54FA-C41F30EA8391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58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4-tap-1/1/385/73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hoc10donghanhcunggiaovientieuhoc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4-tap-1/1/385/73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4-tap-1/1/385/73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4-tap-1/1/385/73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comments" Target="../comments/commen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83A7158-F256-0F37-DC68-7D8AA6BFCB04}"/>
              </a:ext>
            </a:extLst>
          </p:cNvPr>
          <p:cNvSpPr txBox="1"/>
          <p:nvPr/>
        </p:nvSpPr>
        <p:spPr>
          <a:xfrm>
            <a:off x="8910084" y="141514"/>
            <a:ext cx="328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TIẾNG VIỆT 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4A85AF-B5D2-9AE2-F443-FFA2E121B5BA}"/>
              </a:ext>
            </a:extLst>
          </p:cNvPr>
          <p:cNvSpPr/>
          <p:nvPr/>
        </p:nvSpPr>
        <p:spPr>
          <a:xfrm>
            <a:off x="10994961" y="730646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1</a:t>
            </a:r>
          </a:p>
        </p:txBody>
      </p:sp>
      <p:sp>
        <p:nvSpPr>
          <p:cNvPr id="2" name="Google Shape;54;p1">
            <a:extLst>
              <a:ext uri="{FF2B5EF4-FFF2-40B4-BE49-F238E27FC236}">
                <a16:creationId xmlns:a16="http://schemas.microsoft.com/office/drawing/2014/main" id="{056087D5-95E9-C2E4-3134-93B67E4FC504}"/>
              </a:ext>
            </a:extLst>
          </p:cNvPr>
          <p:cNvSpPr txBox="1">
            <a:spLocks/>
          </p:cNvSpPr>
          <p:nvPr/>
        </p:nvSpPr>
        <p:spPr>
          <a:xfrm>
            <a:off x="0" y="1576857"/>
            <a:ext cx="12192000" cy="3704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Tuần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 </a:t>
            </a:r>
            <a:r>
              <a:rPr kumimoji="0" lang="vi-VN" sz="5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10</a:t>
            </a:r>
            <a:endParaRPr kumimoji="0" lang="en-US" sz="5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lang="vi-VN" sz="52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Kể chuyện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:</a:t>
            </a:r>
            <a:endParaRPr lang="en-US" sz="5200" b="1" kern="0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lang="vi-VN" sz="5200" b="1" kern="0" dirty="0">
                <a:solidFill>
                  <a:srgbClr val="FF0000"/>
                </a:solidFill>
                <a:latin typeface="UTM Avo" panose="02040603050506020204" pitchFamily="18" charset="0"/>
              </a:rPr>
              <a:t>Ở Vương quốc Tương Lai</a:t>
            </a:r>
            <a:endParaRPr kumimoji="0" lang="en-US" sz="5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8162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1D41FFC-9656-5023-CAA1-B6AFCB8F3486}"/>
              </a:ext>
            </a:extLst>
          </p:cNvPr>
          <p:cNvGrpSpPr/>
          <p:nvPr/>
        </p:nvGrpSpPr>
        <p:grpSpPr>
          <a:xfrm>
            <a:off x="10866032" y="746200"/>
            <a:ext cx="1216041" cy="1432566"/>
            <a:chOff x="930253" y="1555705"/>
            <a:chExt cx="1279160" cy="1432566"/>
          </a:xfrm>
        </p:grpSpPr>
        <p:pic>
          <p:nvPicPr>
            <p:cNvPr id="9" name="Picture 8">
              <a:hlinkClick r:id="rId3"/>
              <a:extLst>
                <a:ext uri="{FF2B5EF4-FFF2-40B4-BE49-F238E27FC236}">
                  <a16:creationId xmlns:a16="http://schemas.microsoft.com/office/drawing/2014/main" id="{9092DA9A-B3FF-5F1E-0B52-655D888A6F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64544" y="1555705"/>
              <a:ext cx="1010579" cy="91700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2FC9EAC-DB47-261E-76E8-46016F75F8BC}"/>
                </a:ext>
              </a:extLst>
            </p:cNvPr>
            <p:cNvSpPr txBox="1"/>
            <p:nvPr/>
          </p:nvSpPr>
          <p:spPr>
            <a:xfrm>
              <a:off x="930253" y="2526606"/>
              <a:ext cx="1279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2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0220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80;p9">
            <a:extLst>
              <a:ext uri="{FF2B5EF4-FFF2-40B4-BE49-F238E27FC236}">
                <a16:creationId xmlns:a16="http://schemas.microsoft.com/office/drawing/2014/main" id="{C7C02B84-E59A-B381-ED1D-AEF23245B50D}"/>
              </a:ext>
            </a:extLst>
          </p:cNvPr>
          <p:cNvSpPr/>
          <p:nvPr/>
        </p:nvSpPr>
        <p:spPr>
          <a:xfrm rot="16200000">
            <a:off x="2938577" y="219583"/>
            <a:ext cx="3114533" cy="7220855"/>
          </a:xfrm>
          <a:custGeom>
            <a:avLst/>
            <a:gdLst/>
            <a:ahLst/>
            <a:cxnLst/>
            <a:rect l="l" t="t" r="r" b="b"/>
            <a:pathLst>
              <a:path w="2982712" h="7253794" extrusionOk="0">
                <a:moveTo>
                  <a:pt x="63030" y="6660241"/>
                </a:moveTo>
                <a:cubicBezTo>
                  <a:pt x="63030" y="6660241"/>
                  <a:pt x="0" y="6413677"/>
                  <a:pt x="10218" y="1214762"/>
                </a:cubicBezTo>
                <a:cubicBezTo>
                  <a:pt x="18651" y="990971"/>
                  <a:pt x="65033" y="645332"/>
                  <a:pt x="65033" y="645332"/>
                </a:cubicBezTo>
                <a:cubicBezTo>
                  <a:pt x="82233" y="502466"/>
                  <a:pt x="56685" y="337866"/>
                  <a:pt x="181385" y="223925"/>
                </a:cubicBezTo>
                <a:cubicBezTo>
                  <a:pt x="346794" y="72788"/>
                  <a:pt x="621643" y="0"/>
                  <a:pt x="2089639" y="6965"/>
                </a:cubicBezTo>
                <a:lnTo>
                  <a:pt x="2089640" y="6965"/>
                </a:lnTo>
                <a:cubicBezTo>
                  <a:pt x="2306387" y="16819"/>
                  <a:pt x="2510702" y="36481"/>
                  <a:pt x="2644890" y="101690"/>
                </a:cubicBezTo>
                <a:cubicBezTo>
                  <a:pt x="2900936" y="226120"/>
                  <a:pt x="2982712" y="459160"/>
                  <a:pt x="2977224" y="704684"/>
                </a:cubicBezTo>
                <a:cubicBezTo>
                  <a:pt x="2977224" y="704684"/>
                  <a:pt x="2933936" y="1013073"/>
                  <a:pt x="2941369" y="1248607"/>
                </a:cubicBezTo>
                <a:cubicBezTo>
                  <a:pt x="2948493" y="6402042"/>
                  <a:pt x="2955649" y="6597645"/>
                  <a:pt x="2955649" y="6597645"/>
                </a:cubicBezTo>
                <a:cubicBezTo>
                  <a:pt x="2938968" y="6813377"/>
                  <a:pt x="2824323" y="7023989"/>
                  <a:pt x="2627454" y="7135613"/>
                </a:cubicBezTo>
                <a:cubicBezTo>
                  <a:pt x="2477103" y="7220862"/>
                  <a:pt x="2279072" y="7235960"/>
                  <a:pt x="1803003" y="7225218"/>
                </a:cubicBezTo>
                <a:lnTo>
                  <a:pt x="1802987" y="7225218"/>
                </a:lnTo>
                <a:cubicBezTo>
                  <a:pt x="645952" y="7219942"/>
                  <a:pt x="384604" y="7253795"/>
                  <a:pt x="254278" y="7144637"/>
                </a:cubicBezTo>
                <a:cubicBezTo>
                  <a:pt x="145767" y="7053752"/>
                  <a:pt x="81795" y="6860440"/>
                  <a:pt x="63030" y="6660241"/>
                </a:cubicBezTo>
                <a:close/>
              </a:path>
            </a:pathLst>
          </a:custGeom>
          <a:solidFill>
            <a:srgbClr val="A72F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Google Shape;181;p9">
            <a:extLst>
              <a:ext uri="{FF2B5EF4-FFF2-40B4-BE49-F238E27FC236}">
                <a16:creationId xmlns:a16="http://schemas.microsoft.com/office/drawing/2014/main" id="{324B6379-FED4-DD25-99B8-5CBA986D69F2}"/>
              </a:ext>
            </a:extLst>
          </p:cNvPr>
          <p:cNvSpPr txBox="1"/>
          <p:nvPr/>
        </p:nvSpPr>
        <p:spPr>
          <a:xfrm>
            <a:off x="1246745" y="2441854"/>
            <a:ext cx="6808122" cy="2693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5000"/>
              </a:lnSpc>
              <a:buClr>
                <a:srgbClr val="000000"/>
              </a:buClr>
              <a:buSzPts val="4000"/>
            </a:pPr>
            <a:r>
              <a:rPr lang="vi-VN" sz="2000" b="1" dirty="0">
                <a:solidFill>
                  <a:schemeClr val="bg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Chuẩn bị cho tiết học </a:t>
            </a:r>
            <a:r>
              <a:rPr lang="vi-VN" sz="2000" b="1" i="1" dirty="0">
                <a:solidFill>
                  <a:schemeClr val="bg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Góc sáng tạo</a:t>
            </a:r>
            <a:r>
              <a:rPr lang="vi-VN" sz="2000" b="1" dirty="0">
                <a:solidFill>
                  <a:schemeClr val="bg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:</a:t>
            </a:r>
          </a:p>
          <a:p>
            <a:pPr marL="342900" lvl="0" indent="-342900" algn="just">
              <a:lnSpc>
                <a:spcPct val="125000"/>
              </a:lnSpc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vi-VN" sz="2000" b="1" dirty="0">
                <a:solidFill>
                  <a:schemeClr val="bg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Chuẩn bị chung:</a:t>
            </a:r>
          </a:p>
          <a:p>
            <a:pPr marL="512763" lvl="0" indent="-277813" algn="just">
              <a:lnSpc>
                <a:spcPct val="125000"/>
              </a:lnSpc>
              <a:buClr>
                <a:schemeClr val="bg1"/>
              </a:buClr>
              <a:buSzPct val="100000"/>
              <a:buFont typeface="Courier New" panose="02070309020205020404" pitchFamily="49" charset="0"/>
              <a:buChar char="o"/>
            </a:pPr>
            <a:r>
              <a:rPr lang="vi-VN" sz="2000" dirty="0">
                <a:solidFill>
                  <a:schemeClr val="bg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Thống</a:t>
            </a:r>
            <a:r>
              <a:rPr lang="vi-VN" sz="2000" b="1" dirty="0">
                <a:solidFill>
                  <a:schemeClr val="bg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vi-VN" sz="2000" dirty="0">
                <a:solidFill>
                  <a:schemeClr val="bg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nhất thời gian đưa giấy mời.</a:t>
            </a:r>
          </a:p>
          <a:p>
            <a:pPr marL="512763" lvl="0" indent="-277813" algn="just">
              <a:lnSpc>
                <a:spcPct val="125000"/>
              </a:lnSpc>
              <a:buClr>
                <a:schemeClr val="bg1"/>
              </a:buClr>
              <a:buSzPct val="100000"/>
              <a:buFont typeface="Courier New" panose="02070309020205020404" pitchFamily="49" charset="0"/>
              <a:buChar char="o"/>
            </a:pPr>
            <a:r>
              <a:rPr lang="vi-VN" sz="2000" dirty="0">
                <a:solidFill>
                  <a:schemeClr val="bg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Kê bàn ghế phù hợp với buổi diễn kịch.</a:t>
            </a:r>
          </a:p>
          <a:p>
            <a:pPr marL="512763" lvl="0" indent="-277813" algn="just">
              <a:lnSpc>
                <a:spcPct val="125000"/>
              </a:lnSpc>
              <a:buClr>
                <a:schemeClr val="bg1"/>
              </a:buClr>
              <a:buSzPct val="100000"/>
              <a:buFont typeface="Courier New" panose="02070309020205020404" pitchFamily="49" charset="0"/>
              <a:buChar char="o"/>
            </a:pPr>
            <a:r>
              <a:rPr lang="vi-VN" sz="2000" dirty="0">
                <a:solidFill>
                  <a:schemeClr val="bg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Đại diện các đội đón và xếp chỗ cho khách mời.</a:t>
            </a:r>
          </a:p>
          <a:p>
            <a:pPr marL="512763" lvl="0" indent="-277813" algn="just">
              <a:lnSpc>
                <a:spcPct val="125000"/>
              </a:lnSpc>
              <a:buClr>
                <a:schemeClr val="bg1"/>
              </a:buClr>
              <a:buSzPct val="100000"/>
              <a:buFont typeface="Courier New" panose="02070309020205020404" pitchFamily="49" charset="0"/>
              <a:buChar char="o"/>
            </a:pPr>
            <a:r>
              <a:rPr lang="vi-VN" sz="2000" dirty="0">
                <a:solidFill>
                  <a:schemeClr val="bg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Thứ tự lên biểu diễn.</a:t>
            </a:r>
          </a:p>
          <a:p>
            <a:pPr marL="512763" lvl="0" indent="-277813" algn="just">
              <a:lnSpc>
                <a:spcPct val="125000"/>
              </a:lnSpc>
              <a:buClr>
                <a:schemeClr val="bg1"/>
              </a:buClr>
              <a:buSzPct val="100000"/>
              <a:buFont typeface="Courier New" panose="02070309020205020404" pitchFamily="49" charset="0"/>
              <a:buChar char="o"/>
            </a:pPr>
            <a:r>
              <a:rPr lang="vi-VN" sz="2000" dirty="0">
                <a:solidFill>
                  <a:schemeClr val="bg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Phụ trách dẫn chương trình buổi biểu diễn.</a:t>
            </a:r>
          </a:p>
        </p:txBody>
      </p:sp>
      <p:sp>
        <p:nvSpPr>
          <p:cNvPr id="108" name="Google Shape;1714;p9">
            <a:extLst>
              <a:ext uri="{FF2B5EF4-FFF2-40B4-BE49-F238E27FC236}">
                <a16:creationId xmlns:a16="http://schemas.microsoft.com/office/drawing/2014/main" id="{F102573B-5BDF-6BEF-6BCC-8B6EDDFD82CD}"/>
              </a:ext>
            </a:extLst>
          </p:cNvPr>
          <p:cNvSpPr/>
          <p:nvPr/>
        </p:nvSpPr>
        <p:spPr>
          <a:xfrm>
            <a:off x="4081864" y="2966942"/>
            <a:ext cx="7715952" cy="3660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endParaRPr kern="0" dirty="0">
              <a:solidFill>
                <a:srgbClr val="5317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9" name="Google Shape;1715;p9">
            <a:extLst>
              <a:ext uri="{FF2B5EF4-FFF2-40B4-BE49-F238E27FC236}">
                <a16:creationId xmlns:a16="http://schemas.microsoft.com/office/drawing/2014/main" id="{EB38934D-4B3D-A097-72EB-02459D54A5E5}"/>
              </a:ext>
            </a:extLst>
          </p:cNvPr>
          <p:cNvGrpSpPr/>
          <p:nvPr/>
        </p:nvGrpSpPr>
        <p:grpSpPr>
          <a:xfrm>
            <a:off x="8437419" y="2772094"/>
            <a:ext cx="3754582" cy="4085906"/>
            <a:chOff x="5592794" y="1554833"/>
            <a:chExt cx="3551337" cy="3588669"/>
          </a:xfrm>
        </p:grpSpPr>
        <p:sp>
          <p:nvSpPr>
            <p:cNvPr id="110" name="Google Shape;1716;p9">
              <a:extLst>
                <a:ext uri="{FF2B5EF4-FFF2-40B4-BE49-F238E27FC236}">
                  <a16:creationId xmlns:a16="http://schemas.microsoft.com/office/drawing/2014/main" id="{0D09793D-847D-867C-E3EE-DBE1BB395F55}"/>
                </a:ext>
              </a:extLst>
            </p:cNvPr>
            <p:cNvSpPr/>
            <p:nvPr/>
          </p:nvSpPr>
          <p:spPr>
            <a:xfrm>
              <a:off x="5638114" y="2729510"/>
              <a:ext cx="614854" cy="412844"/>
            </a:xfrm>
            <a:custGeom>
              <a:avLst/>
              <a:gdLst/>
              <a:ahLst/>
              <a:cxnLst/>
              <a:rect l="l" t="t" r="r" b="b"/>
              <a:pathLst>
                <a:path w="11776" h="7907" extrusionOk="0">
                  <a:moveTo>
                    <a:pt x="5437" y="1"/>
                  </a:moveTo>
                  <a:cubicBezTo>
                    <a:pt x="5437" y="1"/>
                    <a:pt x="4337" y="635"/>
                    <a:pt x="6071" y="2970"/>
                  </a:cubicBezTo>
                  <a:lnTo>
                    <a:pt x="601" y="2770"/>
                  </a:lnTo>
                  <a:cubicBezTo>
                    <a:pt x="601" y="2770"/>
                    <a:pt x="0" y="3003"/>
                    <a:pt x="400" y="3837"/>
                  </a:cubicBezTo>
                  <a:cubicBezTo>
                    <a:pt x="767" y="4738"/>
                    <a:pt x="3336" y="6139"/>
                    <a:pt x="3336" y="6139"/>
                  </a:cubicBezTo>
                  <a:cubicBezTo>
                    <a:pt x="3336" y="6139"/>
                    <a:pt x="7105" y="7606"/>
                    <a:pt x="11775" y="7907"/>
                  </a:cubicBezTo>
                  <a:lnTo>
                    <a:pt x="11242" y="4771"/>
                  </a:lnTo>
                  <a:lnTo>
                    <a:pt x="8940" y="4771"/>
                  </a:lnTo>
                  <a:lnTo>
                    <a:pt x="5437" y="1"/>
                  </a:lnTo>
                  <a:close/>
                </a:path>
              </a:pathLst>
            </a:custGeom>
            <a:solidFill>
              <a:srgbClr val="FFF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717;p9">
              <a:extLst>
                <a:ext uri="{FF2B5EF4-FFF2-40B4-BE49-F238E27FC236}">
                  <a16:creationId xmlns:a16="http://schemas.microsoft.com/office/drawing/2014/main" id="{9C59370F-A1C8-4299-3C93-C2351FC0953D}"/>
                </a:ext>
              </a:extLst>
            </p:cNvPr>
            <p:cNvSpPr/>
            <p:nvPr/>
          </p:nvSpPr>
          <p:spPr>
            <a:xfrm>
              <a:off x="5931235" y="2724549"/>
              <a:ext cx="181856" cy="256311"/>
            </a:xfrm>
            <a:custGeom>
              <a:avLst/>
              <a:gdLst/>
              <a:ahLst/>
              <a:cxnLst/>
              <a:rect l="l" t="t" r="r" b="b"/>
              <a:pathLst>
                <a:path w="3483" h="4909" extrusionOk="0">
                  <a:moveTo>
                    <a:pt x="65" y="1"/>
                  </a:moveTo>
                  <a:cubicBezTo>
                    <a:pt x="25" y="1"/>
                    <a:pt x="0" y="39"/>
                    <a:pt x="24" y="63"/>
                  </a:cubicBezTo>
                  <a:cubicBezTo>
                    <a:pt x="1024" y="1697"/>
                    <a:pt x="2125" y="3365"/>
                    <a:pt x="3326" y="4866"/>
                  </a:cubicBezTo>
                  <a:cubicBezTo>
                    <a:pt x="3336" y="4896"/>
                    <a:pt x="3355" y="4908"/>
                    <a:pt x="3377" y="4908"/>
                  </a:cubicBezTo>
                  <a:cubicBezTo>
                    <a:pt x="3425" y="4908"/>
                    <a:pt x="3483" y="4846"/>
                    <a:pt x="3459" y="4799"/>
                  </a:cubicBezTo>
                  <a:cubicBezTo>
                    <a:pt x="2492" y="3165"/>
                    <a:pt x="1258" y="1530"/>
                    <a:pt x="124" y="29"/>
                  </a:cubicBezTo>
                  <a:cubicBezTo>
                    <a:pt x="103" y="8"/>
                    <a:pt x="82" y="1"/>
                    <a:pt x="65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718;p9">
              <a:extLst>
                <a:ext uri="{FF2B5EF4-FFF2-40B4-BE49-F238E27FC236}">
                  <a16:creationId xmlns:a16="http://schemas.microsoft.com/office/drawing/2014/main" id="{1662A213-3B7B-6D2A-33DB-393536124334}"/>
                </a:ext>
              </a:extLst>
            </p:cNvPr>
            <p:cNvSpPr/>
            <p:nvPr/>
          </p:nvSpPr>
          <p:spPr>
            <a:xfrm>
              <a:off x="6099621" y="2968121"/>
              <a:ext cx="135909" cy="12270"/>
            </a:xfrm>
            <a:custGeom>
              <a:avLst/>
              <a:gdLst/>
              <a:ahLst/>
              <a:cxnLst/>
              <a:rect l="l" t="t" r="r" b="b"/>
              <a:pathLst>
                <a:path w="2603" h="235" extrusionOk="0">
                  <a:moveTo>
                    <a:pt x="2436" y="1"/>
                  </a:moveTo>
                  <a:cubicBezTo>
                    <a:pt x="1669" y="1"/>
                    <a:pt x="901" y="1"/>
                    <a:pt x="134" y="34"/>
                  </a:cubicBezTo>
                  <a:cubicBezTo>
                    <a:pt x="1" y="68"/>
                    <a:pt x="1" y="201"/>
                    <a:pt x="134" y="201"/>
                  </a:cubicBezTo>
                  <a:cubicBezTo>
                    <a:pt x="901" y="234"/>
                    <a:pt x="1669" y="234"/>
                    <a:pt x="2436" y="234"/>
                  </a:cubicBezTo>
                  <a:cubicBezTo>
                    <a:pt x="2603" y="234"/>
                    <a:pt x="2603" y="1"/>
                    <a:pt x="2436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719;p9">
              <a:extLst>
                <a:ext uri="{FF2B5EF4-FFF2-40B4-BE49-F238E27FC236}">
                  <a16:creationId xmlns:a16="http://schemas.microsoft.com/office/drawing/2014/main" id="{040677A8-CD9A-633C-8555-265DDA52FC6E}"/>
                </a:ext>
              </a:extLst>
            </p:cNvPr>
            <p:cNvSpPr/>
            <p:nvPr/>
          </p:nvSpPr>
          <p:spPr>
            <a:xfrm>
              <a:off x="5866231" y="2722565"/>
              <a:ext cx="91737" cy="160449"/>
            </a:xfrm>
            <a:custGeom>
              <a:avLst/>
              <a:gdLst/>
              <a:ahLst/>
              <a:cxnLst/>
              <a:rect l="l" t="t" r="r" b="b"/>
              <a:pathLst>
                <a:path w="1757" h="3073" extrusionOk="0">
                  <a:moveTo>
                    <a:pt x="1035" y="0"/>
                  </a:moveTo>
                  <a:cubicBezTo>
                    <a:pt x="635" y="167"/>
                    <a:pt x="535" y="501"/>
                    <a:pt x="568" y="901"/>
                  </a:cubicBezTo>
                  <a:cubicBezTo>
                    <a:pt x="601" y="1235"/>
                    <a:pt x="802" y="1535"/>
                    <a:pt x="935" y="1835"/>
                  </a:cubicBezTo>
                  <a:cubicBezTo>
                    <a:pt x="1135" y="2235"/>
                    <a:pt x="1369" y="2669"/>
                    <a:pt x="1602" y="3036"/>
                  </a:cubicBezTo>
                  <a:cubicBezTo>
                    <a:pt x="1615" y="3061"/>
                    <a:pt x="1642" y="3072"/>
                    <a:pt x="1669" y="3072"/>
                  </a:cubicBezTo>
                  <a:cubicBezTo>
                    <a:pt x="1713" y="3072"/>
                    <a:pt x="1756" y="3044"/>
                    <a:pt x="1736" y="3003"/>
                  </a:cubicBezTo>
                  <a:cubicBezTo>
                    <a:pt x="1469" y="2335"/>
                    <a:pt x="1" y="501"/>
                    <a:pt x="1002" y="34"/>
                  </a:cubicBezTo>
                  <a:cubicBezTo>
                    <a:pt x="1102" y="34"/>
                    <a:pt x="1068" y="0"/>
                    <a:pt x="1035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720;p9">
              <a:extLst>
                <a:ext uri="{FF2B5EF4-FFF2-40B4-BE49-F238E27FC236}">
                  <a16:creationId xmlns:a16="http://schemas.microsoft.com/office/drawing/2014/main" id="{15B64A6E-D588-8C84-71F1-D453E85FB370}"/>
                </a:ext>
              </a:extLst>
            </p:cNvPr>
            <p:cNvSpPr/>
            <p:nvPr/>
          </p:nvSpPr>
          <p:spPr>
            <a:xfrm>
              <a:off x="5664534" y="2869439"/>
              <a:ext cx="318444" cy="18640"/>
            </a:xfrm>
            <a:custGeom>
              <a:avLst/>
              <a:gdLst/>
              <a:ahLst/>
              <a:cxnLst/>
              <a:rect l="l" t="t" r="r" b="b"/>
              <a:pathLst>
                <a:path w="6099" h="357" extrusionOk="0">
                  <a:moveTo>
                    <a:pt x="40" y="0"/>
                  </a:moveTo>
                  <a:cubicBezTo>
                    <a:pt x="0" y="0"/>
                    <a:pt x="19" y="64"/>
                    <a:pt x="95" y="90"/>
                  </a:cubicBezTo>
                  <a:cubicBezTo>
                    <a:pt x="2063" y="223"/>
                    <a:pt x="4064" y="290"/>
                    <a:pt x="5999" y="356"/>
                  </a:cubicBezTo>
                  <a:cubicBezTo>
                    <a:pt x="6099" y="356"/>
                    <a:pt x="6099" y="223"/>
                    <a:pt x="5999" y="223"/>
                  </a:cubicBezTo>
                  <a:cubicBezTo>
                    <a:pt x="4064" y="90"/>
                    <a:pt x="2063" y="56"/>
                    <a:pt x="95" y="23"/>
                  </a:cubicBezTo>
                  <a:cubicBezTo>
                    <a:pt x="71" y="7"/>
                    <a:pt x="52" y="0"/>
                    <a:pt x="40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721;p9">
              <a:extLst>
                <a:ext uri="{FF2B5EF4-FFF2-40B4-BE49-F238E27FC236}">
                  <a16:creationId xmlns:a16="http://schemas.microsoft.com/office/drawing/2014/main" id="{80D7565E-04BA-3518-AD75-AB19DF91EAB5}"/>
                </a:ext>
              </a:extLst>
            </p:cNvPr>
            <p:cNvSpPr/>
            <p:nvPr/>
          </p:nvSpPr>
          <p:spPr>
            <a:xfrm>
              <a:off x="5592794" y="2865366"/>
              <a:ext cx="229578" cy="188435"/>
            </a:xfrm>
            <a:custGeom>
              <a:avLst/>
              <a:gdLst/>
              <a:ahLst/>
              <a:cxnLst/>
              <a:rect l="l" t="t" r="r" b="b"/>
              <a:pathLst>
                <a:path w="4397" h="3609" extrusionOk="0">
                  <a:moveTo>
                    <a:pt x="1369" y="1"/>
                  </a:moveTo>
                  <a:cubicBezTo>
                    <a:pt x="635" y="34"/>
                    <a:pt x="868" y="968"/>
                    <a:pt x="1202" y="1368"/>
                  </a:cubicBezTo>
                  <a:cubicBezTo>
                    <a:pt x="1969" y="2269"/>
                    <a:pt x="3203" y="3203"/>
                    <a:pt x="4304" y="3603"/>
                  </a:cubicBezTo>
                  <a:cubicBezTo>
                    <a:pt x="4311" y="3607"/>
                    <a:pt x="4318" y="3609"/>
                    <a:pt x="4325" y="3609"/>
                  </a:cubicBezTo>
                  <a:cubicBezTo>
                    <a:pt x="4377" y="3609"/>
                    <a:pt x="4397" y="3500"/>
                    <a:pt x="4337" y="3470"/>
                  </a:cubicBezTo>
                  <a:cubicBezTo>
                    <a:pt x="3837" y="3103"/>
                    <a:pt x="1" y="868"/>
                    <a:pt x="1435" y="134"/>
                  </a:cubicBezTo>
                  <a:cubicBezTo>
                    <a:pt x="1469" y="101"/>
                    <a:pt x="1469" y="1"/>
                    <a:pt x="1369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722;p9">
              <a:extLst>
                <a:ext uri="{FF2B5EF4-FFF2-40B4-BE49-F238E27FC236}">
                  <a16:creationId xmlns:a16="http://schemas.microsoft.com/office/drawing/2014/main" id="{721890BF-3EE3-DCA6-9867-08917681A4C1}"/>
                </a:ext>
              </a:extLst>
            </p:cNvPr>
            <p:cNvSpPr/>
            <p:nvPr/>
          </p:nvSpPr>
          <p:spPr>
            <a:xfrm>
              <a:off x="5807492" y="3046178"/>
              <a:ext cx="448923" cy="99674"/>
            </a:xfrm>
            <a:custGeom>
              <a:avLst/>
              <a:gdLst/>
              <a:ahLst/>
              <a:cxnLst/>
              <a:rect l="l" t="t" r="r" b="b"/>
              <a:pathLst>
                <a:path w="8598" h="1909" extrusionOk="0">
                  <a:moveTo>
                    <a:pt x="109" y="0"/>
                  </a:moveTo>
                  <a:cubicBezTo>
                    <a:pt x="18" y="0"/>
                    <a:pt x="1" y="83"/>
                    <a:pt x="59" y="140"/>
                  </a:cubicBezTo>
                  <a:cubicBezTo>
                    <a:pt x="2727" y="1141"/>
                    <a:pt x="5596" y="1708"/>
                    <a:pt x="8498" y="1908"/>
                  </a:cubicBezTo>
                  <a:cubicBezTo>
                    <a:pt x="8565" y="1908"/>
                    <a:pt x="8598" y="1741"/>
                    <a:pt x="8531" y="1741"/>
                  </a:cubicBezTo>
                  <a:cubicBezTo>
                    <a:pt x="5696" y="1341"/>
                    <a:pt x="2894" y="908"/>
                    <a:pt x="159" y="7"/>
                  </a:cubicBezTo>
                  <a:cubicBezTo>
                    <a:pt x="140" y="2"/>
                    <a:pt x="124" y="0"/>
                    <a:pt x="109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723;p9">
              <a:extLst>
                <a:ext uri="{FF2B5EF4-FFF2-40B4-BE49-F238E27FC236}">
                  <a16:creationId xmlns:a16="http://schemas.microsoft.com/office/drawing/2014/main" id="{29B1FEA7-89A2-01DC-E760-5462EEFDB4C5}"/>
                </a:ext>
              </a:extLst>
            </p:cNvPr>
            <p:cNvSpPr/>
            <p:nvPr/>
          </p:nvSpPr>
          <p:spPr>
            <a:xfrm>
              <a:off x="5827959" y="2902751"/>
              <a:ext cx="36079" cy="138990"/>
            </a:xfrm>
            <a:custGeom>
              <a:avLst/>
              <a:gdLst/>
              <a:ahLst/>
              <a:cxnLst/>
              <a:rect l="l" t="t" r="r" b="b"/>
              <a:pathLst>
                <a:path w="691" h="2662" extrusionOk="0">
                  <a:moveTo>
                    <a:pt x="235" y="0"/>
                  </a:moveTo>
                  <a:cubicBezTo>
                    <a:pt x="199" y="0"/>
                    <a:pt x="167" y="27"/>
                    <a:pt x="167" y="85"/>
                  </a:cubicBezTo>
                  <a:cubicBezTo>
                    <a:pt x="0" y="819"/>
                    <a:pt x="33" y="1987"/>
                    <a:pt x="534" y="2620"/>
                  </a:cubicBezTo>
                  <a:cubicBezTo>
                    <a:pt x="553" y="2650"/>
                    <a:pt x="576" y="2662"/>
                    <a:pt x="597" y="2662"/>
                  </a:cubicBezTo>
                  <a:cubicBezTo>
                    <a:pt x="648" y="2662"/>
                    <a:pt x="691" y="2591"/>
                    <a:pt x="667" y="2520"/>
                  </a:cubicBezTo>
                  <a:cubicBezTo>
                    <a:pt x="601" y="2153"/>
                    <a:pt x="434" y="1787"/>
                    <a:pt x="367" y="1420"/>
                  </a:cubicBezTo>
                  <a:cubicBezTo>
                    <a:pt x="300" y="986"/>
                    <a:pt x="334" y="552"/>
                    <a:pt x="334" y="119"/>
                  </a:cubicBezTo>
                  <a:cubicBezTo>
                    <a:pt x="334" y="44"/>
                    <a:pt x="281" y="0"/>
                    <a:pt x="235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724;p9">
              <a:extLst>
                <a:ext uri="{FF2B5EF4-FFF2-40B4-BE49-F238E27FC236}">
                  <a16:creationId xmlns:a16="http://schemas.microsoft.com/office/drawing/2014/main" id="{BDDCD069-37FB-B2C6-37E9-263C1151D0AD}"/>
                </a:ext>
              </a:extLst>
            </p:cNvPr>
            <p:cNvSpPr/>
            <p:nvPr/>
          </p:nvSpPr>
          <p:spPr>
            <a:xfrm>
              <a:off x="5650959" y="2897999"/>
              <a:ext cx="190941" cy="30127"/>
            </a:xfrm>
            <a:custGeom>
              <a:avLst/>
              <a:gdLst/>
              <a:ahLst/>
              <a:cxnLst/>
              <a:rect l="l" t="t" r="r" b="b"/>
              <a:pathLst>
                <a:path w="3657" h="577" extrusionOk="0">
                  <a:moveTo>
                    <a:pt x="35" y="0"/>
                  </a:moveTo>
                  <a:cubicBezTo>
                    <a:pt x="12" y="0"/>
                    <a:pt x="1" y="43"/>
                    <a:pt x="54" y="43"/>
                  </a:cubicBezTo>
                  <a:cubicBezTo>
                    <a:pt x="1189" y="410"/>
                    <a:pt x="2389" y="577"/>
                    <a:pt x="3557" y="577"/>
                  </a:cubicBezTo>
                  <a:cubicBezTo>
                    <a:pt x="3657" y="577"/>
                    <a:pt x="3590" y="510"/>
                    <a:pt x="3557" y="510"/>
                  </a:cubicBezTo>
                  <a:cubicBezTo>
                    <a:pt x="2389" y="410"/>
                    <a:pt x="1222" y="210"/>
                    <a:pt x="54" y="10"/>
                  </a:cubicBezTo>
                  <a:cubicBezTo>
                    <a:pt x="48" y="3"/>
                    <a:pt x="41" y="0"/>
                    <a:pt x="35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725;p9">
              <a:extLst>
                <a:ext uri="{FF2B5EF4-FFF2-40B4-BE49-F238E27FC236}">
                  <a16:creationId xmlns:a16="http://schemas.microsoft.com/office/drawing/2014/main" id="{E1234393-DDF5-99AD-0B5D-C2C1D2FCA8AA}"/>
                </a:ext>
              </a:extLst>
            </p:cNvPr>
            <p:cNvSpPr/>
            <p:nvPr/>
          </p:nvSpPr>
          <p:spPr>
            <a:xfrm>
              <a:off x="5686881" y="2942014"/>
              <a:ext cx="165514" cy="24435"/>
            </a:xfrm>
            <a:custGeom>
              <a:avLst/>
              <a:gdLst/>
              <a:ahLst/>
              <a:cxnLst/>
              <a:rect l="l" t="t" r="r" b="b"/>
              <a:pathLst>
                <a:path w="3170" h="468" extrusionOk="0">
                  <a:moveTo>
                    <a:pt x="67" y="0"/>
                  </a:moveTo>
                  <a:cubicBezTo>
                    <a:pt x="34" y="0"/>
                    <a:pt x="0" y="67"/>
                    <a:pt x="67" y="67"/>
                  </a:cubicBezTo>
                  <a:cubicBezTo>
                    <a:pt x="1068" y="301"/>
                    <a:pt x="2068" y="401"/>
                    <a:pt x="3069" y="467"/>
                  </a:cubicBezTo>
                  <a:cubicBezTo>
                    <a:pt x="3169" y="467"/>
                    <a:pt x="3169" y="367"/>
                    <a:pt x="3069" y="367"/>
                  </a:cubicBezTo>
                  <a:cubicBezTo>
                    <a:pt x="2068" y="234"/>
                    <a:pt x="1068" y="167"/>
                    <a:pt x="67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726;p9">
              <a:extLst>
                <a:ext uri="{FF2B5EF4-FFF2-40B4-BE49-F238E27FC236}">
                  <a16:creationId xmlns:a16="http://schemas.microsoft.com/office/drawing/2014/main" id="{4B300AC6-3170-867A-E157-621CC25D79F1}"/>
                </a:ext>
              </a:extLst>
            </p:cNvPr>
            <p:cNvSpPr/>
            <p:nvPr/>
          </p:nvSpPr>
          <p:spPr>
            <a:xfrm>
              <a:off x="5723430" y="2980338"/>
              <a:ext cx="121968" cy="24435"/>
            </a:xfrm>
            <a:custGeom>
              <a:avLst/>
              <a:gdLst/>
              <a:ahLst/>
              <a:cxnLst/>
              <a:rect l="l" t="t" r="r" b="b"/>
              <a:pathLst>
                <a:path w="2336" h="468" extrusionOk="0">
                  <a:moveTo>
                    <a:pt x="101" y="0"/>
                  </a:moveTo>
                  <a:cubicBezTo>
                    <a:pt x="1" y="0"/>
                    <a:pt x="1" y="67"/>
                    <a:pt x="34" y="100"/>
                  </a:cubicBezTo>
                  <a:cubicBezTo>
                    <a:pt x="434" y="234"/>
                    <a:pt x="801" y="301"/>
                    <a:pt x="1202" y="334"/>
                  </a:cubicBezTo>
                  <a:cubicBezTo>
                    <a:pt x="1535" y="401"/>
                    <a:pt x="1869" y="467"/>
                    <a:pt x="2269" y="467"/>
                  </a:cubicBezTo>
                  <a:cubicBezTo>
                    <a:pt x="2336" y="467"/>
                    <a:pt x="2336" y="401"/>
                    <a:pt x="2269" y="334"/>
                  </a:cubicBezTo>
                  <a:cubicBezTo>
                    <a:pt x="1869" y="234"/>
                    <a:pt x="1468" y="234"/>
                    <a:pt x="1101" y="134"/>
                  </a:cubicBezTo>
                  <a:cubicBezTo>
                    <a:pt x="768" y="100"/>
                    <a:pt x="434" y="0"/>
                    <a:pt x="101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727;p9">
              <a:extLst>
                <a:ext uri="{FF2B5EF4-FFF2-40B4-BE49-F238E27FC236}">
                  <a16:creationId xmlns:a16="http://schemas.microsoft.com/office/drawing/2014/main" id="{E1F38C6B-59C4-EFFD-16F2-A7E826475870}"/>
                </a:ext>
              </a:extLst>
            </p:cNvPr>
            <p:cNvSpPr/>
            <p:nvPr/>
          </p:nvSpPr>
          <p:spPr>
            <a:xfrm>
              <a:off x="5934159" y="2904526"/>
              <a:ext cx="58687" cy="159927"/>
            </a:xfrm>
            <a:custGeom>
              <a:avLst/>
              <a:gdLst/>
              <a:ahLst/>
              <a:cxnLst/>
              <a:rect l="l" t="t" r="r" b="b"/>
              <a:pathLst>
                <a:path w="1124" h="3063" extrusionOk="0">
                  <a:moveTo>
                    <a:pt x="332" y="0"/>
                  </a:moveTo>
                  <a:cubicBezTo>
                    <a:pt x="315" y="0"/>
                    <a:pt x="301" y="15"/>
                    <a:pt x="301" y="51"/>
                  </a:cubicBezTo>
                  <a:cubicBezTo>
                    <a:pt x="1" y="1019"/>
                    <a:pt x="1" y="2420"/>
                    <a:pt x="968" y="3053"/>
                  </a:cubicBezTo>
                  <a:cubicBezTo>
                    <a:pt x="986" y="3059"/>
                    <a:pt x="1003" y="3062"/>
                    <a:pt x="1018" y="3062"/>
                  </a:cubicBezTo>
                  <a:cubicBezTo>
                    <a:pt x="1088" y="3062"/>
                    <a:pt x="1123" y="3002"/>
                    <a:pt x="1068" y="2920"/>
                  </a:cubicBezTo>
                  <a:cubicBezTo>
                    <a:pt x="234" y="2220"/>
                    <a:pt x="101" y="1085"/>
                    <a:pt x="401" y="85"/>
                  </a:cubicBezTo>
                  <a:cubicBezTo>
                    <a:pt x="401" y="42"/>
                    <a:pt x="361" y="0"/>
                    <a:pt x="332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728;p9">
              <a:extLst>
                <a:ext uri="{FF2B5EF4-FFF2-40B4-BE49-F238E27FC236}">
                  <a16:creationId xmlns:a16="http://schemas.microsoft.com/office/drawing/2014/main" id="{14A5696E-C48A-2D23-46CB-C93367ED6DA3}"/>
                </a:ext>
              </a:extLst>
            </p:cNvPr>
            <p:cNvSpPr/>
            <p:nvPr/>
          </p:nvSpPr>
          <p:spPr>
            <a:xfrm>
              <a:off x="6221537" y="2525776"/>
              <a:ext cx="1147840" cy="1522255"/>
            </a:xfrm>
            <a:custGeom>
              <a:avLst/>
              <a:gdLst/>
              <a:ahLst/>
              <a:cxnLst/>
              <a:rect l="l" t="t" r="r" b="b"/>
              <a:pathLst>
                <a:path w="21984" h="29155" extrusionOk="0">
                  <a:moveTo>
                    <a:pt x="20616" y="0"/>
                  </a:moveTo>
                  <a:lnTo>
                    <a:pt x="20616" y="0"/>
                  </a:lnTo>
                  <a:cubicBezTo>
                    <a:pt x="20615" y="0"/>
                    <a:pt x="16979" y="167"/>
                    <a:pt x="10408" y="4770"/>
                  </a:cubicBezTo>
                  <a:cubicBezTo>
                    <a:pt x="10408" y="4770"/>
                    <a:pt x="4214" y="7722"/>
                    <a:pt x="723" y="7722"/>
                  </a:cubicBezTo>
                  <a:cubicBezTo>
                    <a:pt x="467" y="7722"/>
                    <a:pt x="225" y="7706"/>
                    <a:pt x="1" y="7672"/>
                  </a:cubicBezTo>
                  <a:lnTo>
                    <a:pt x="1" y="7672"/>
                  </a:lnTo>
                  <a:cubicBezTo>
                    <a:pt x="1" y="7672"/>
                    <a:pt x="1669" y="16679"/>
                    <a:pt x="1635" y="18713"/>
                  </a:cubicBezTo>
                  <a:cubicBezTo>
                    <a:pt x="1635" y="20782"/>
                    <a:pt x="2136" y="25785"/>
                    <a:pt x="668" y="29154"/>
                  </a:cubicBezTo>
                  <a:cubicBezTo>
                    <a:pt x="668" y="29154"/>
                    <a:pt x="7640" y="28821"/>
                    <a:pt x="9274" y="27620"/>
                  </a:cubicBezTo>
                  <a:cubicBezTo>
                    <a:pt x="10909" y="26352"/>
                    <a:pt x="21983" y="16645"/>
                    <a:pt x="21983" y="16645"/>
                  </a:cubicBezTo>
                  <a:lnTo>
                    <a:pt x="21349" y="3436"/>
                  </a:lnTo>
                  <a:cubicBezTo>
                    <a:pt x="21349" y="3436"/>
                    <a:pt x="20449" y="1501"/>
                    <a:pt x="20616" y="0"/>
                  </a:cubicBezTo>
                  <a:close/>
                </a:path>
              </a:pathLst>
            </a:custGeom>
            <a:solidFill>
              <a:srgbClr val="A72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729;p9">
              <a:extLst>
                <a:ext uri="{FF2B5EF4-FFF2-40B4-BE49-F238E27FC236}">
                  <a16:creationId xmlns:a16="http://schemas.microsoft.com/office/drawing/2014/main" id="{5EC5DC4C-1AE2-1C1E-137E-69CD55E95CFB}"/>
                </a:ext>
              </a:extLst>
            </p:cNvPr>
            <p:cNvSpPr/>
            <p:nvPr/>
          </p:nvSpPr>
          <p:spPr>
            <a:xfrm>
              <a:off x="6218091" y="2518571"/>
              <a:ext cx="1087900" cy="413053"/>
            </a:xfrm>
            <a:custGeom>
              <a:avLst/>
              <a:gdLst/>
              <a:ahLst/>
              <a:cxnLst/>
              <a:rect l="l" t="t" r="r" b="b"/>
              <a:pathLst>
                <a:path w="20836" h="7911" extrusionOk="0">
                  <a:moveTo>
                    <a:pt x="20684" y="1"/>
                  </a:moveTo>
                  <a:cubicBezTo>
                    <a:pt x="20673" y="1"/>
                    <a:pt x="20661" y="2"/>
                    <a:pt x="20648" y="5"/>
                  </a:cubicBezTo>
                  <a:cubicBezTo>
                    <a:pt x="18847" y="338"/>
                    <a:pt x="17146" y="638"/>
                    <a:pt x="15545" y="1572"/>
                  </a:cubicBezTo>
                  <a:cubicBezTo>
                    <a:pt x="14077" y="2406"/>
                    <a:pt x="12843" y="3474"/>
                    <a:pt x="11375" y="4308"/>
                  </a:cubicBezTo>
                  <a:cubicBezTo>
                    <a:pt x="7972" y="6309"/>
                    <a:pt x="4170" y="7510"/>
                    <a:pt x="167" y="7643"/>
                  </a:cubicBezTo>
                  <a:cubicBezTo>
                    <a:pt x="0" y="7643"/>
                    <a:pt x="0" y="7910"/>
                    <a:pt x="167" y="7910"/>
                  </a:cubicBezTo>
                  <a:cubicBezTo>
                    <a:pt x="3469" y="7777"/>
                    <a:pt x="6672" y="6943"/>
                    <a:pt x="9640" y="5475"/>
                  </a:cubicBezTo>
                  <a:cubicBezTo>
                    <a:pt x="11342" y="4641"/>
                    <a:pt x="12876" y="3574"/>
                    <a:pt x="14410" y="2506"/>
                  </a:cubicBezTo>
                  <a:cubicBezTo>
                    <a:pt x="16378" y="1172"/>
                    <a:pt x="18347" y="638"/>
                    <a:pt x="20682" y="238"/>
                  </a:cubicBezTo>
                  <a:cubicBezTo>
                    <a:pt x="20836" y="176"/>
                    <a:pt x="20819" y="1"/>
                    <a:pt x="20684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730;p9">
              <a:extLst>
                <a:ext uri="{FF2B5EF4-FFF2-40B4-BE49-F238E27FC236}">
                  <a16:creationId xmlns:a16="http://schemas.microsoft.com/office/drawing/2014/main" id="{7BB9D576-F235-5C0C-C6E0-DAD6B9D88C3A}"/>
                </a:ext>
              </a:extLst>
            </p:cNvPr>
            <p:cNvSpPr/>
            <p:nvPr/>
          </p:nvSpPr>
          <p:spPr>
            <a:xfrm>
              <a:off x="6218091" y="2924419"/>
              <a:ext cx="121968" cy="1137240"/>
            </a:xfrm>
            <a:custGeom>
              <a:avLst/>
              <a:gdLst/>
              <a:ahLst/>
              <a:cxnLst/>
              <a:rect l="l" t="t" r="r" b="b"/>
              <a:pathLst>
                <a:path w="2336" h="21781" extrusionOk="0">
                  <a:moveTo>
                    <a:pt x="90" y="1"/>
                  </a:moveTo>
                  <a:cubicBezTo>
                    <a:pt x="51" y="1"/>
                    <a:pt x="0" y="29"/>
                    <a:pt x="0" y="71"/>
                  </a:cubicBezTo>
                  <a:cubicBezTo>
                    <a:pt x="500" y="3740"/>
                    <a:pt x="1201" y="7342"/>
                    <a:pt x="1401" y="11045"/>
                  </a:cubicBezTo>
                  <a:cubicBezTo>
                    <a:pt x="1635" y="14247"/>
                    <a:pt x="2135" y="18751"/>
                    <a:pt x="567" y="21686"/>
                  </a:cubicBezTo>
                  <a:cubicBezTo>
                    <a:pt x="544" y="21733"/>
                    <a:pt x="603" y="21780"/>
                    <a:pt x="652" y="21780"/>
                  </a:cubicBezTo>
                  <a:cubicBezTo>
                    <a:pt x="672" y="21780"/>
                    <a:pt x="691" y="21772"/>
                    <a:pt x="701" y="21753"/>
                  </a:cubicBezTo>
                  <a:cubicBezTo>
                    <a:pt x="2335" y="19017"/>
                    <a:pt x="1901" y="14881"/>
                    <a:pt x="1735" y="11846"/>
                  </a:cubicBezTo>
                  <a:cubicBezTo>
                    <a:pt x="1535" y="7876"/>
                    <a:pt x="1001" y="3907"/>
                    <a:pt x="134" y="37"/>
                  </a:cubicBezTo>
                  <a:cubicBezTo>
                    <a:pt x="134" y="12"/>
                    <a:pt x="114" y="1"/>
                    <a:pt x="90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731;p9">
              <a:extLst>
                <a:ext uri="{FF2B5EF4-FFF2-40B4-BE49-F238E27FC236}">
                  <a16:creationId xmlns:a16="http://schemas.microsoft.com/office/drawing/2014/main" id="{EF90DF8A-5649-F0AA-E2CD-C015EF67EE7E}"/>
                </a:ext>
              </a:extLst>
            </p:cNvPr>
            <p:cNvSpPr/>
            <p:nvPr/>
          </p:nvSpPr>
          <p:spPr>
            <a:xfrm>
              <a:off x="6277300" y="2741362"/>
              <a:ext cx="699700" cy="251194"/>
            </a:xfrm>
            <a:custGeom>
              <a:avLst/>
              <a:gdLst/>
              <a:ahLst/>
              <a:cxnLst/>
              <a:rect l="l" t="t" r="r" b="b"/>
              <a:pathLst>
                <a:path w="13401" h="4811" extrusionOk="0">
                  <a:moveTo>
                    <a:pt x="13282" y="1"/>
                  </a:moveTo>
                  <a:cubicBezTo>
                    <a:pt x="13270" y="1"/>
                    <a:pt x="13257" y="3"/>
                    <a:pt x="13243" y="7"/>
                  </a:cubicBezTo>
                  <a:cubicBezTo>
                    <a:pt x="9073" y="2476"/>
                    <a:pt x="4937" y="4077"/>
                    <a:pt x="67" y="4644"/>
                  </a:cubicBezTo>
                  <a:cubicBezTo>
                    <a:pt x="0" y="4644"/>
                    <a:pt x="0" y="4811"/>
                    <a:pt x="67" y="4811"/>
                  </a:cubicBezTo>
                  <a:cubicBezTo>
                    <a:pt x="4704" y="4511"/>
                    <a:pt x="9574" y="2909"/>
                    <a:pt x="13343" y="141"/>
                  </a:cubicBezTo>
                  <a:cubicBezTo>
                    <a:pt x="13401" y="83"/>
                    <a:pt x="13359" y="1"/>
                    <a:pt x="13282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732;p9">
              <a:extLst>
                <a:ext uri="{FF2B5EF4-FFF2-40B4-BE49-F238E27FC236}">
                  <a16:creationId xmlns:a16="http://schemas.microsoft.com/office/drawing/2014/main" id="{57B5FEF9-3A2A-EFE1-815B-BD11C2E18358}"/>
                </a:ext>
              </a:extLst>
            </p:cNvPr>
            <p:cNvSpPr/>
            <p:nvPr/>
          </p:nvSpPr>
          <p:spPr>
            <a:xfrm>
              <a:off x="6308627" y="2709408"/>
              <a:ext cx="821146" cy="337136"/>
            </a:xfrm>
            <a:custGeom>
              <a:avLst/>
              <a:gdLst/>
              <a:ahLst/>
              <a:cxnLst/>
              <a:rect l="l" t="t" r="r" b="b"/>
              <a:pathLst>
                <a:path w="15727" h="6457" extrusionOk="0">
                  <a:moveTo>
                    <a:pt x="15571" y="1"/>
                  </a:moveTo>
                  <a:cubicBezTo>
                    <a:pt x="15551" y="1"/>
                    <a:pt x="15531" y="6"/>
                    <a:pt x="15512" y="19"/>
                  </a:cubicBezTo>
                  <a:cubicBezTo>
                    <a:pt x="11109" y="3955"/>
                    <a:pt x="5671" y="5156"/>
                    <a:pt x="101" y="6323"/>
                  </a:cubicBezTo>
                  <a:cubicBezTo>
                    <a:pt x="1" y="6323"/>
                    <a:pt x="1" y="6457"/>
                    <a:pt x="101" y="6457"/>
                  </a:cubicBezTo>
                  <a:cubicBezTo>
                    <a:pt x="5671" y="5823"/>
                    <a:pt x="11442" y="4122"/>
                    <a:pt x="15645" y="152"/>
                  </a:cubicBezTo>
                  <a:cubicBezTo>
                    <a:pt x="15726" y="98"/>
                    <a:pt x="15654" y="1"/>
                    <a:pt x="15571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733;p9">
              <a:extLst>
                <a:ext uri="{FF2B5EF4-FFF2-40B4-BE49-F238E27FC236}">
                  <a16:creationId xmlns:a16="http://schemas.microsoft.com/office/drawing/2014/main" id="{5E824476-ECA7-EB54-1CA9-D35784D3FDFD}"/>
                </a:ext>
              </a:extLst>
            </p:cNvPr>
            <p:cNvSpPr/>
            <p:nvPr/>
          </p:nvSpPr>
          <p:spPr>
            <a:xfrm>
              <a:off x="6374833" y="2989058"/>
              <a:ext cx="567811" cy="168960"/>
            </a:xfrm>
            <a:custGeom>
              <a:avLst/>
              <a:gdLst/>
              <a:ahLst/>
              <a:cxnLst/>
              <a:rect l="l" t="t" r="r" b="b"/>
              <a:pathLst>
                <a:path w="10875" h="3236" extrusionOk="0">
                  <a:moveTo>
                    <a:pt x="10741" y="0"/>
                  </a:moveTo>
                  <a:cubicBezTo>
                    <a:pt x="7172" y="967"/>
                    <a:pt x="3670" y="2135"/>
                    <a:pt x="67" y="3136"/>
                  </a:cubicBezTo>
                  <a:cubicBezTo>
                    <a:pt x="0" y="3136"/>
                    <a:pt x="34" y="3236"/>
                    <a:pt x="67" y="3236"/>
                  </a:cubicBezTo>
                  <a:cubicBezTo>
                    <a:pt x="3670" y="2502"/>
                    <a:pt x="7406" y="1568"/>
                    <a:pt x="10808" y="134"/>
                  </a:cubicBezTo>
                  <a:cubicBezTo>
                    <a:pt x="10875" y="100"/>
                    <a:pt x="10808" y="0"/>
                    <a:pt x="10741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734;p9">
              <a:extLst>
                <a:ext uri="{FF2B5EF4-FFF2-40B4-BE49-F238E27FC236}">
                  <a16:creationId xmlns:a16="http://schemas.microsoft.com/office/drawing/2014/main" id="{ACC3F23E-7FF8-84C9-85F1-22E4DA259F28}"/>
                </a:ext>
              </a:extLst>
            </p:cNvPr>
            <p:cNvSpPr/>
            <p:nvPr/>
          </p:nvSpPr>
          <p:spPr>
            <a:xfrm>
              <a:off x="6383552" y="3058448"/>
              <a:ext cx="713640" cy="183161"/>
            </a:xfrm>
            <a:custGeom>
              <a:avLst/>
              <a:gdLst/>
              <a:ahLst/>
              <a:cxnLst/>
              <a:rect l="l" t="t" r="r" b="b"/>
              <a:pathLst>
                <a:path w="13668" h="3508" extrusionOk="0">
                  <a:moveTo>
                    <a:pt x="13543" y="1"/>
                  </a:moveTo>
                  <a:cubicBezTo>
                    <a:pt x="13533" y="1"/>
                    <a:pt x="13522" y="2"/>
                    <a:pt x="13510" y="5"/>
                  </a:cubicBezTo>
                  <a:cubicBezTo>
                    <a:pt x="9073" y="1807"/>
                    <a:pt x="4803" y="2941"/>
                    <a:pt x="33" y="3441"/>
                  </a:cubicBezTo>
                  <a:cubicBezTo>
                    <a:pt x="29" y="3436"/>
                    <a:pt x="25" y="3434"/>
                    <a:pt x="21" y="3434"/>
                  </a:cubicBezTo>
                  <a:cubicBezTo>
                    <a:pt x="1" y="3434"/>
                    <a:pt x="5" y="3508"/>
                    <a:pt x="33" y="3508"/>
                  </a:cubicBezTo>
                  <a:cubicBezTo>
                    <a:pt x="4670" y="3341"/>
                    <a:pt x="9407" y="2174"/>
                    <a:pt x="13576" y="172"/>
                  </a:cubicBezTo>
                  <a:cubicBezTo>
                    <a:pt x="13667" y="142"/>
                    <a:pt x="13648" y="1"/>
                    <a:pt x="13543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735;p9">
              <a:extLst>
                <a:ext uri="{FF2B5EF4-FFF2-40B4-BE49-F238E27FC236}">
                  <a16:creationId xmlns:a16="http://schemas.microsoft.com/office/drawing/2014/main" id="{99717405-BA6F-D826-2883-506427D7CB49}"/>
                </a:ext>
              </a:extLst>
            </p:cNvPr>
            <p:cNvSpPr/>
            <p:nvPr/>
          </p:nvSpPr>
          <p:spPr>
            <a:xfrm>
              <a:off x="6447982" y="3287818"/>
              <a:ext cx="345490" cy="58321"/>
            </a:xfrm>
            <a:custGeom>
              <a:avLst/>
              <a:gdLst/>
              <a:ahLst/>
              <a:cxnLst/>
              <a:rect l="l" t="t" r="r" b="b"/>
              <a:pathLst>
                <a:path w="6617" h="1117" extrusionOk="0">
                  <a:moveTo>
                    <a:pt x="6528" y="0"/>
                  </a:moveTo>
                  <a:cubicBezTo>
                    <a:pt x="6512" y="0"/>
                    <a:pt x="6493" y="5"/>
                    <a:pt x="6472" y="16"/>
                  </a:cubicBezTo>
                  <a:cubicBezTo>
                    <a:pt x="4337" y="416"/>
                    <a:pt x="2269" y="849"/>
                    <a:pt x="100" y="1016"/>
                  </a:cubicBezTo>
                  <a:cubicBezTo>
                    <a:pt x="0" y="1050"/>
                    <a:pt x="0" y="1116"/>
                    <a:pt x="100" y="1116"/>
                  </a:cubicBezTo>
                  <a:cubicBezTo>
                    <a:pt x="2269" y="1116"/>
                    <a:pt x="4470" y="883"/>
                    <a:pt x="6505" y="182"/>
                  </a:cubicBezTo>
                  <a:cubicBezTo>
                    <a:pt x="6617" y="126"/>
                    <a:pt x="6611" y="0"/>
                    <a:pt x="6528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736;p9">
              <a:extLst>
                <a:ext uri="{FF2B5EF4-FFF2-40B4-BE49-F238E27FC236}">
                  <a16:creationId xmlns:a16="http://schemas.microsoft.com/office/drawing/2014/main" id="{3D2740FB-4185-BBD9-8A06-8495532E6EBD}"/>
                </a:ext>
              </a:extLst>
            </p:cNvPr>
            <p:cNvSpPr/>
            <p:nvPr/>
          </p:nvSpPr>
          <p:spPr>
            <a:xfrm>
              <a:off x="6475812" y="3250277"/>
              <a:ext cx="651455" cy="214280"/>
            </a:xfrm>
            <a:custGeom>
              <a:avLst/>
              <a:gdLst/>
              <a:ahLst/>
              <a:cxnLst/>
              <a:rect l="l" t="t" r="r" b="b"/>
              <a:pathLst>
                <a:path w="12477" h="4104" extrusionOk="0">
                  <a:moveTo>
                    <a:pt x="12376" y="1"/>
                  </a:moveTo>
                  <a:cubicBezTo>
                    <a:pt x="10475" y="735"/>
                    <a:pt x="8807" y="1835"/>
                    <a:pt x="6939" y="2502"/>
                  </a:cubicBezTo>
                  <a:cubicBezTo>
                    <a:pt x="4738" y="3303"/>
                    <a:pt x="2436" y="3737"/>
                    <a:pt x="101" y="3970"/>
                  </a:cubicBezTo>
                  <a:cubicBezTo>
                    <a:pt x="1" y="3970"/>
                    <a:pt x="1" y="4104"/>
                    <a:pt x="101" y="4104"/>
                  </a:cubicBezTo>
                  <a:cubicBezTo>
                    <a:pt x="4738" y="3970"/>
                    <a:pt x="8374" y="2136"/>
                    <a:pt x="12410" y="134"/>
                  </a:cubicBezTo>
                  <a:cubicBezTo>
                    <a:pt x="12477" y="101"/>
                    <a:pt x="12410" y="1"/>
                    <a:pt x="12376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737;p9">
              <a:extLst>
                <a:ext uri="{FF2B5EF4-FFF2-40B4-BE49-F238E27FC236}">
                  <a16:creationId xmlns:a16="http://schemas.microsoft.com/office/drawing/2014/main" id="{32501ED2-506F-48F4-CB48-6EDB98AE6AEE}"/>
                </a:ext>
              </a:extLst>
            </p:cNvPr>
            <p:cNvSpPr/>
            <p:nvPr/>
          </p:nvSpPr>
          <p:spPr>
            <a:xfrm>
              <a:off x="6491528" y="3492386"/>
              <a:ext cx="355358" cy="80146"/>
            </a:xfrm>
            <a:custGeom>
              <a:avLst/>
              <a:gdLst/>
              <a:ahLst/>
              <a:cxnLst/>
              <a:rect l="l" t="t" r="r" b="b"/>
              <a:pathLst>
                <a:path w="6806" h="1535" extrusionOk="0">
                  <a:moveTo>
                    <a:pt x="6672" y="0"/>
                  </a:moveTo>
                  <a:cubicBezTo>
                    <a:pt x="4470" y="601"/>
                    <a:pt x="2402" y="1168"/>
                    <a:pt x="134" y="1368"/>
                  </a:cubicBezTo>
                  <a:cubicBezTo>
                    <a:pt x="0" y="1435"/>
                    <a:pt x="0" y="1535"/>
                    <a:pt x="100" y="1535"/>
                  </a:cubicBezTo>
                  <a:cubicBezTo>
                    <a:pt x="2302" y="1435"/>
                    <a:pt x="4637" y="1034"/>
                    <a:pt x="6738" y="134"/>
                  </a:cubicBezTo>
                  <a:cubicBezTo>
                    <a:pt x="6805" y="100"/>
                    <a:pt x="6738" y="0"/>
                    <a:pt x="6672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738;p9">
              <a:extLst>
                <a:ext uri="{FF2B5EF4-FFF2-40B4-BE49-F238E27FC236}">
                  <a16:creationId xmlns:a16="http://schemas.microsoft.com/office/drawing/2014/main" id="{3690BA1A-78E6-B685-5586-FC43CBE04A54}"/>
                </a:ext>
              </a:extLst>
            </p:cNvPr>
            <p:cNvSpPr/>
            <p:nvPr/>
          </p:nvSpPr>
          <p:spPr>
            <a:xfrm>
              <a:off x="6411382" y="3497712"/>
              <a:ext cx="656885" cy="202115"/>
            </a:xfrm>
            <a:custGeom>
              <a:avLst/>
              <a:gdLst/>
              <a:ahLst/>
              <a:cxnLst/>
              <a:rect l="l" t="t" r="r" b="b"/>
              <a:pathLst>
                <a:path w="12581" h="3871" extrusionOk="0">
                  <a:moveTo>
                    <a:pt x="12427" y="1"/>
                  </a:moveTo>
                  <a:cubicBezTo>
                    <a:pt x="12401" y="1"/>
                    <a:pt x="12372" y="10"/>
                    <a:pt x="12343" y="32"/>
                  </a:cubicBezTo>
                  <a:cubicBezTo>
                    <a:pt x="8373" y="2200"/>
                    <a:pt x="4637" y="3401"/>
                    <a:pt x="134" y="3701"/>
                  </a:cubicBezTo>
                  <a:cubicBezTo>
                    <a:pt x="1" y="3701"/>
                    <a:pt x="1" y="3868"/>
                    <a:pt x="134" y="3868"/>
                  </a:cubicBezTo>
                  <a:cubicBezTo>
                    <a:pt x="240" y="3869"/>
                    <a:pt x="346" y="3870"/>
                    <a:pt x="453" y="3870"/>
                  </a:cubicBezTo>
                  <a:cubicBezTo>
                    <a:pt x="4600" y="3870"/>
                    <a:pt x="9061" y="2605"/>
                    <a:pt x="12476" y="199"/>
                  </a:cubicBezTo>
                  <a:cubicBezTo>
                    <a:pt x="12581" y="120"/>
                    <a:pt x="12522" y="1"/>
                    <a:pt x="12427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739;p9">
              <a:extLst>
                <a:ext uri="{FF2B5EF4-FFF2-40B4-BE49-F238E27FC236}">
                  <a16:creationId xmlns:a16="http://schemas.microsoft.com/office/drawing/2014/main" id="{62CA592D-E748-471B-0F20-340FABCF919A}"/>
                </a:ext>
              </a:extLst>
            </p:cNvPr>
            <p:cNvSpPr/>
            <p:nvPr/>
          </p:nvSpPr>
          <p:spPr>
            <a:xfrm>
              <a:off x="6378279" y="3772768"/>
              <a:ext cx="221277" cy="42710"/>
            </a:xfrm>
            <a:custGeom>
              <a:avLst/>
              <a:gdLst/>
              <a:ahLst/>
              <a:cxnLst/>
              <a:rect l="l" t="t" r="r" b="b"/>
              <a:pathLst>
                <a:path w="4238" h="818" extrusionOk="0">
                  <a:moveTo>
                    <a:pt x="4071" y="1"/>
                  </a:moveTo>
                  <a:cubicBezTo>
                    <a:pt x="2703" y="334"/>
                    <a:pt x="1469" y="601"/>
                    <a:pt x="101" y="601"/>
                  </a:cubicBezTo>
                  <a:cubicBezTo>
                    <a:pt x="1" y="601"/>
                    <a:pt x="1" y="768"/>
                    <a:pt x="134" y="801"/>
                  </a:cubicBezTo>
                  <a:cubicBezTo>
                    <a:pt x="339" y="812"/>
                    <a:pt x="545" y="817"/>
                    <a:pt x="753" y="817"/>
                  </a:cubicBezTo>
                  <a:cubicBezTo>
                    <a:pt x="1903" y="817"/>
                    <a:pt x="3092" y="648"/>
                    <a:pt x="4137" y="168"/>
                  </a:cubicBezTo>
                  <a:cubicBezTo>
                    <a:pt x="4237" y="134"/>
                    <a:pt x="4171" y="1"/>
                    <a:pt x="4071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740;p9">
              <a:extLst>
                <a:ext uri="{FF2B5EF4-FFF2-40B4-BE49-F238E27FC236}">
                  <a16:creationId xmlns:a16="http://schemas.microsoft.com/office/drawing/2014/main" id="{27760E04-89D4-E52F-4091-76D2A8331C83}"/>
                </a:ext>
              </a:extLst>
            </p:cNvPr>
            <p:cNvSpPr/>
            <p:nvPr/>
          </p:nvSpPr>
          <p:spPr>
            <a:xfrm>
              <a:off x="6375929" y="3856151"/>
              <a:ext cx="205717" cy="65527"/>
            </a:xfrm>
            <a:custGeom>
              <a:avLst/>
              <a:gdLst/>
              <a:ahLst/>
              <a:cxnLst/>
              <a:rect l="l" t="t" r="r" b="b"/>
              <a:pathLst>
                <a:path w="3940" h="1255" extrusionOk="0">
                  <a:moveTo>
                    <a:pt x="3808" y="1"/>
                  </a:moveTo>
                  <a:cubicBezTo>
                    <a:pt x="3800" y="1"/>
                    <a:pt x="3791" y="2"/>
                    <a:pt x="3782" y="5"/>
                  </a:cubicBezTo>
                  <a:cubicBezTo>
                    <a:pt x="2548" y="472"/>
                    <a:pt x="1380" y="872"/>
                    <a:pt x="113" y="1072"/>
                  </a:cubicBezTo>
                  <a:cubicBezTo>
                    <a:pt x="1" y="1128"/>
                    <a:pt x="6" y="1255"/>
                    <a:pt x="70" y="1255"/>
                  </a:cubicBezTo>
                  <a:cubicBezTo>
                    <a:pt x="82" y="1255"/>
                    <a:pt x="96" y="1250"/>
                    <a:pt x="113" y="1239"/>
                  </a:cubicBezTo>
                  <a:cubicBezTo>
                    <a:pt x="1380" y="1072"/>
                    <a:pt x="2681" y="806"/>
                    <a:pt x="3849" y="172"/>
                  </a:cubicBezTo>
                  <a:cubicBezTo>
                    <a:pt x="3940" y="141"/>
                    <a:pt x="3893" y="1"/>
                    <a:pt x="3808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741;p9">
              <a:extLst>
                <a:ext uri="{FF2B5EF4-FFF2-40B4-BE49-F238E27FC236}">
                  <a16:creationId xmlns:a16="http://schemas.microsoft.com/office/drawing/2014/main" id="{B6F50B76-ABFD-F4DD-EEA3-F57FBFB0EAC1}"/>
                </a:ext>
              </a:extLst>
            </p:cNvPr>
            <p:cNvSpPr/>
            <p:nvPr/>
          </p:nvSpPr>
          <p:spPr>
            <a:xfrm>
              <a:off x="8001513" y="2548384"/>
              <a:ext cx="883070" cy="1351573"/>
            </a:xfrm>
            <a:custGeom>
              <a:avLst/>
              <a:gdLst/>
              <a:ahLst/>
              <a:cxnLst/>
              <a:rect l="l" t="t" r="r" b="b"/>
              <a:pathLst>
                <a:path w="16913" h="25886" extrusionOk="0">
                  <a:moveTo>
                    <a:pt x="4871" y="1"/>
                  </a:moveTo>
                  <a:cubicBezTo>
                    <a:pt x="4871" y="1"/>
                    <a:pt x="2569" y="2502"/>
                    <a:pt x="2269" y="4070"/>
                  </a:cubicBezTo>
                  <a:lnTo>
                    <a:pt x="1" y="17513"/>
                  </a:lnTo>
                  <a:lnTo>
                    <a:pt x="15412" y="25886"/>
                  </a:lnTo>
                  <a:cubicBezTo>
                    <a:pt x="15412" y="25886"/>
                    <a:pt x="16913" y="23518"/>
                    <a:pt x="16179" y="20115"/>
                  </a:cubicBezTo>
                  <a:cubicBezTo>
                    <a:pt x="15412" y="16746"/>
                    <a:pt x="12076" y="14878"/>
                    <a:pt x="11776" y="13677"/>
                  </a:cubicBezTo>
                  <a:cubicBezTo>
                    <a:pt x="11509" y="12443"/>
                    <a:pt x="13077" y="2035"/>
                    <a:pt x="4871" y="1"/>
                  </a:cubicBezTo>
                  <a:close/>
                </a:path>
              </a:pathLst>
            </a:custGeom>
            <a:solidFill>
              <a:srgbClr val="A72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742;p9">
              <a:extLst>
                <a:ext uri="{FF2B5EF4-FFF2-40B4-BE49-F238E27FC236}">
                  <a16:creationId xmlns:a16="http://schemas.microsoft.com/office/drawing/2014/main" id="{82399030-50B9-4F23-307A-8506B982BBD7}"/>
                </a:ext>
              </a:extLst>
            </p:cNvPr>
            <p:cNvSpPr/>
            <p:nvPr/>
          </p:nvSpPr>
          <p:spPr>
            <a:xfrm>
              <a:off x="8247486" y="2541231"/>
              <a:ext cx="633651" cy="1339042"/>
            </a:xfrm>
            <a:custGeom>
              <a:avLst/>
              <a:gdLst/>
              <a:ahLst/>
              <a:cxnLst/>
              <a:rect l="l" t="t" r="r" b="b"/>
              <a:pathLst>
                <a:path w="12136" h="25646" extrusionOk="0">
                  <a:moveTo>
                    <a:pt x="157" y="1"/>
                  </a:moveTo>
                  <a:cubicBezTo>
                    <a:pt x="22" y="1"/>
                    <a:pt x="1" y="174"/>
                    <a:pt x="93" y="204"/>
                  </a:cubicBezTo>
                  <a:cubicBezTo>
                    <a:pt x="2862" y="1205"/>
                    <a:pt x="5230" y="3006"/>
                    <a:pt x="6164" y="5909"/>
                  </a:cubicBezTo>
                  <a:cubicBezTo>
                    <a:pt x="6865" y="8244"/>
                    <a:pt x="6131" y="10679"/>
                    <a:pt x="6798" y="13014"/>
                  </a:cubicBezTo>
                  <a:cubicBezTo>
                    <a:pt x="7265" y="14815"/>
                    <a:pt x="8733" y="15749"/>
                    <a:pt x="9834" y="17183"/>
                  </a:cubicBezTo>
                  <a:cubicBezTo>
                    <a:pt x="11668" y="19585"/>
                    <a:pt x="12035" y="22687"/>
                    <a:pt x="10801" y="25489"/>
                  </a:cubicBezTo>
                  <a:cubicBezTo>
                    <a:pt x="10754" y="25559"/>
                    <a:pt x="10822" y="25645"/>
                    <a:pt x="10901" y="25645"/>
                  </a:cubicBezTo>
                  <a:cubicBezTo>
                    <a:pt x="10935" y="25645"/>
                    <a:pt x="10971" y="25629"/>
                    <a:pt x="11001" y="25589"/>
                  </a:cubicBezTo>
                  <a:cubicBezTo>
                    <a:pt x="12068" y="23588"/>
                    <a:pt x="12135" y="21253"/>
                    <a:pt x="11335" y="19151"/>
                  </a:cubicBezTo>
                  <a:cubicBezTo>
                    <a:pt x="10301" y="16383"/>
                    <a:pt x="7365" y="14982"/>
                    <a:pt x="6965" y="11913"/>
                  </a:cubicBezTo>
                  <a:cubicBezTo>
                    <a:pt x="6565" y="9178"/>
                    <a:pt x="7165" y="6709"/>
                    <a:pt x="5664" y="4174"/>
                  </a:cubicBezTo>
                  <a:cubicBezTo>
                    <a:pt x="4396" y="2039"/>
                    <a:pt x="2495" y="805"/>
                    <a:pt x="193" y="4"/>
                  </a:cubicBezTo>
                  <a:cubicBezTo>
                    <a:pt x="181" y="2"/>
                    <a:pt x="169" y="1"/>
                    <a:pt x="157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743;p9">
              <a:extLst>
                <a:ext uri="{FF2B5EF4-FFF2-40B4-BE49-F238E27FC236}">
                  <a16:creationId xmlns:a16="http://schemas.microsoft.com/office/drawing/2014/main" id="{A66CD5DE-9B84-E9E1-38DD-B77F04D4364D}"/>
                </a:ext>
              </a:extLst>
            </p:cNvPr>
            <p:cNvSpPr/>
            <p:nvPr/>
          </p:nvSpPr>
          <p:spPr>
            <a:xfrm>
              <a:off x="8229682" y="3291995"/>
              <a:ext cx="29657" cy="132933"/>
            </a:xfrm>
            <a:custGeom>
              <a:avLst/>
              <a:gdLst/>
              <a:ahLst/>
              <a:cxnLst/>
              <a:rect l="l" t="t" r="r" b="b"/>
              <a:pathLst>
                <a:path w="568" h="2546" extrusionOk="0">
                  <a:moveTo>
                    <a:pt x="48" y="1"/>
                  </a:moveTo>
                  <a:cubicBezTo>
                    <a:pt x="28" y="1"/>
                    <a:pt x="1" y="38"/>
                    <a:pt x="1" y="102"/>
                  </a:cubicBezTo>
                  <a:cubicBezTo>
                    <a:pt x="201" y="870"/>
                    <a:pt x="234" y="1670"/>
                    <a:pt x="368" y="2471"/>
                  </a:cubicBezTo>
                  <a:cubicBezTo>
                    <a:pt x="381" y="2524"/>
                    <a:pt x="416" y="2545"/>
                    <a:pt x="452" y="2545"/>
                  </a:cubicBezTo>
                  <a:cubicBezTo>
                    <a:pt x="508" y="2545"/>
                    <a:pt x="568" y="2497"/>
                    <a:pt x="568" y="2437"/>
                  </a:cubicBezTo>
                  <a:cubicBezTo>
                    <a:pt x="568" y="1637"/>
                    <a:pt x="334" y="803"/>
                    <a:pt x="67" y="36"/>
                  </a:cubicBezTo>
                  <a:cubicBezTo>
                    <a:pt x="67" y="12"/>
                    <a:pt x="59" y="1"/>
                    <a:pt x="48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744;p9">
              <a:extLst>
                <a:ext uri="{FF2B5EF4-FFF2-40B4-BE49-F238E27FC236}">
                  <a16:creationId xmlns:a16="http://schemas.microsoft.com/office/drawing/2014/main" id="{D282170C-312E-587B-DE7B-122C3A5C26A2}"/>
                </a:ext>
              </a:extLst>
            </p:cNvPr>
            <p:cNvSpPr/>
            <p:nvPr/>
          </p:nvSpPr>
          <p:spPr>
            <a:xfrm>
              <a:off x="8296514" y="3256804"/>
              <a:ext cx="83018" cy="226498"/>
            </a:xfrm>
            <a:custGeom>
              <a:avLst/>
              <a:gdLst/>
              <a:ahLst/>
              <a:cxnLst/>
              <a:rect l="l" t="t" r="r" b="b"/>
              <a:pathLst>
                <a:path w="1590" h="4338" extrusionOk="0">
                  <a:moveTo>
                    <a:pt x="110" y="0"/>
                  </a:moveTo>
                  <a:cubicBezTo>
                    <a:pt x="79" y="0"/>
                    <a:pt x="0" y="55"/>
                    <a:pt x="55" y="109"/>
                  </a:cubicBezTo>
                  <a:cubicBezTo>
                    <a:pt x="689" y="1477"/>
                    <a:pt x="956" y="2945"/>
                    <a:pt x="1523" y="4312"/>
                  </a:cubicBezTo>
                  <a:cubicBezTo>
                    <a:pt x="1523" y="4329"/>
                    <a:pt x="1539" y="4337"/>
                    <a:pt x="1556" y="4337"/>
                  </a:cubicBezTo>
                  <a:cubicBezTo>
                    <a:pt x="1573" y="4337"/>
                    <a:pt x="1589" y="4329"/>
                    <a:pt x="1589" y="4312"/>
                  </a:cubicBezTo>
                  <a:cubicBezTo>
                    <a:pt x="1456" y="2844"/>
                    <a:pt x="755" y="1343"/>
                    <a:pt x="122" y="9"/>
                  </a:cubicBezTo>
                  <a:cubicBezTo>
                    <a:pt x="122" y="3"/>
                    <a:pt x="117" y="0"/>
                    <a:pt x="110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745;p9">
              <a:extLst>
                <a:ext uri="{FF2B5EF4-FFF2-40B4-BE49-F238E27FC236}">
                  <a16:creationId xmlns:a16="http://schemas.microsoft.com/office/drawing/2014/main" id="{D399945F-83A5-F2F7-D463-1B6D445E630C}"/>
                </a:ext>
              </a:extLst>
            </p:cNvPr>
            <p:cNvSpPr/>
            <p:nvPr/>
          </p:nvSpPr>
          <p:spPr>
            <a:xfrm>
              <a:off x="8372483" y="3248450"/>
              <a:ext cx="121290" cy="333220"/>
            </a:xfrm>
            <a:custGeom>
              <a:avLst/>
              <a:gdLst/>
              <a:ahLst/>
              <a:cxnLst/>
              <a:rect l="l" t="t" r="r" b="b"/>
              <a:pathLst>
                <a:path w="2323" h="6382" extrusionOk="0">
                  <a:moveTo>
                    <a:pt x="81" y="1"/>
                  </a:moveTo>
                  <a:cubicBezTo>
                    <a:pt x="43" y="1"/>
                    <a:pt x="1" y="38"/>
                    <a:pt x="1" y="102"/>
                  </a:cubicBezTo>
                  <a:cubicBezTo>
                    <a:pt x="835" y="2137"/>
                    <a:pt x="1402" y="4205"/>
                    <a:pt x="2136" y="6307"/>
                  </a:cubicBezTo>
                  <a:cubicBezTo>
                    <a:pt x="2149" y="6360"/>
                    <a:pt x="2184" y="6382"/>
                    <a:pt x="2218" y="6382"/>
                  </a:cubicBezTo>
                  <a:cubicBezTo>
                    <a:pt x="2271" y="6382"/>
                    <a:pt x="2323" y="6334"/>
                    <a:pt x="2303" y="6273"/>
                  </a:cubicBezTo>
                  <a:cubicBezTo>
                    <a:pt x="1936" y="4105"/>
                    <a:pt x="1035" y="2037"/>
                    <a:pt x="134" y="36"/>
                  </a:cubicBezTo>
                  <a:cubicBezTo>
                    <a:pt x="122" y="12"/>
                    <a:pt x="102" y="1"/>
                    <a:pt x="81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746;p9">
              <a:extLst>
                <a:ext uri="{FF2B5EF4-FFF2-40B4-BE49-F238E27FC236}">
                  <a16:creationId xmlns:a16="http://schemas.microsoft.com/office/drawing/2014/main" id="{A4C0F388-2F42-0300-8355-B108A147DC82}"/>
                </a:ext>
              </a:extLst>
            </p:cNvPr>
            <p:cNvSpPr/>
            <p:nvPr/>
          </p:nvSpPr>
          <p:spPr>
            <a:xfrm>
              <a:off x="8466570" y="3281500"/>
              <a:ext cx="158517" cy="393578"/>
            </a:xfrm>
            <a:custGeom>
              <a:avLst/>
              <a:gdLst/>
              <a:ahLst/>
              <a:cxnLst/>
              <a:rect l="l" t="t" r="r" b="b"/>
              <a:pathLst>
                <a:path w="3036" h="7538" extrusionOk="0">
                  <a:moveTo>
                    <a:pt x="68" y="0"/>
                  </a:moveTo>
                  <a:cubicBezTo>
                    <a:pt x="38" y="0"/>
                    <a:pt x="0" y="29"/>
                    <a:pt x="0" y="70"/>
                  </a:cubicBezTo>
                  <a:cubicBezTo>
                    <a:pt x="1101" y="2505"/>
                    <a:pt x="1835" y="5073"/>
                    <a:pt x="2936" y="7508"/>
                  </a:cubicBezTo>
                  <a:cubicBezTo>
                    <a:pt x="2946" y="7529"/>
                    <a:pt x="2959" y="7537"/>
                    <a:pt x="2973" y="7537"/>
                  </a:cubicBezTo>
                  <a:cubicBezTo>
                    <a:pt x="3004" y="7537"/>
                    <a:pt x="3036" y="7498"/>
                    <a:pt x="3036" y="7475"/>
                  </a:cubicBezTo>
                  <a:cubicBezTo>
                    <a:pt x="2502" y="4907"/>
                    <a:pt x="1268" y="2338"/>
                    <a:pt x="100" y="36"/>
                  </a:cubicBezTo>
                  <a:cubicBezTo>
                    <a:pt x="100" y="11"/>
                    <a:pt x="86" y="0"/>
                    <a:pt x="68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747;p9">
              <a:extLst>
                <a:ext uri="{FF2B5EF4-FFF2-40B4-BE49-F238E27FC236}">
                  <a16:creationId xmlns:a16="http://schemas.microsoft.com/office/drawing/2014/main" id="{60B281C8-6B1D-69A3-9727-6AD2C377F399}"/>
                </a:ext>
              </a:extLst>
            </p:cNvPr>
            <p:cNvSpPr/>
            <p:nvPr/>
          </p:nvSpPr>
          <p:spPr>
            <a:xfrm>
              <a:off x="8611721" y="3387439"/>
              <a:ext cx="130061" cy="358230"/>
            </a:xfrm>
            <a:custGeom>
              <a:avLst/>
              <a:gdLst/>
              <a:ahLst/>
              <a:cxnLst/>
              <a:rect l="l" t="t" r="r" b="b"/>
              <a:pathLst>
                <a:path w="2491" h="6861" extrusionOk="0">
                  <a:moveTo>
                    <a:pt x="179" y="0"/>
                  </a:moveTo>
                  <a:cubicBezTo>
                    <a:pt x="104" y="0"/>
                    <a:pt x="1" y="60"/>
                    <a:pt x="56" y="142"/>
                  </a:cubicBezTo>
                  <a:cubicBezTo>
                    <a:pt x="1090" y="2311"/>
                    <a:pt x="1557" y="4545"/>
                    <a:pt x="2257" y="6814"/>
                  </a:cubicBezTo>
                  <a:cubicBezTo>
                    <a:pt x="2287" y="6844"/>
                    <a:pt x="2337" y="6860"/>
                    <a:pt x="2383" y="6860"/>
                  </a:cubicBezTo>
                  <a:cubicBezTo>
                    <a:pt x="2440" y="6860"/>
                    <a:pt x="2491" y="6835"/>
                    <a:pt x="2491" y="6780"/>
                  </a:cubicBezTo>
                  <a:cubicBezTo>
                    <a:pt x="2324" y="4445"/>
                    <a:pt x="1256" y="2110"/>
                    <a:pt x="222" y="9"/>
                  </a:cubicBezTo>
                  <a:cubicBezTo>
                    <a:pt x="210" y="3"/>
                    <a:pt x="196" y="0"/>
                    <a:pt x="179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748;p9">
              <a:extLst>
                <a:ext uri="{FF2B5EF4-FFF2-40B4-BE49-F238E27FC236}">
                  <a16:creationId xmlns:a16="http://schemas.microsoft.com/office/drawing/2014/main" id="{2AB11A66-12C3-065B-74C2-B68538570DF0}"/>
                </a:ext>
              </a:extLst>
            </p:cNvPr>
            <p:cNvSpPr/>
            <p:nvPr/>
          </p:nvSpPr>
          <p:spPr>
            <a:xfrm>
              <a:off x="8742356" y="3575039"/>
              <a:ext cx="42971" cy="121394"/>
            </a:xfrm>
            <a:custGeom>
              <a:avLst/>
              <a:gdLst/>
              <a:ahLst/>
              <a:cxnLst/>
              <a:rect l="l" t="t" r="r" b="b"/>
              <a:pathLst>
                <a:path w="823" h="2325" extrusionOk="0">
                  <a:moveTo>
                    <a:pt x="77" y="1"/>
                  </a:moveTo>
                  <a:cubicBezTo>
                    <a:pt x="33" y="1"/>
                    <a:pt x="1" y="43"/>
                    <a:pt x="22" y="85"/>
                  </a:cubicBezTo>
                  <a:cubicBezTo>
                    <a:pt x="255" y="786"/>
                    <a:pt x="356" y="1553"/>
                    <a:pt x="589" y="2253"/>
                  </a:cubicBezTo>
                  <a:cubicBezTo>
                    <a:pt x="620" y="2300"/>
                    <a:pt x="673" y="2325"/>
                    <a:pt x="720" y="2325"/>
                  </a:cubicBezTo>
                  <a:cubicBezTo>
                    <a:pt x="775" y="2325"/>
                    <a:pt x="823" y="2292"/>
                    <a:pt x="823" y="2220"/>
                  </a:cubicBezTo>
                  <a:cubicBezTo>
                    <a:pt x="756" y="1453"/>
                    <a:pt x="422" y="719"/>
                    <a:pt x="155" y="52"/>
                  </a:cubicBezTo>
                  <a:cubicBezTo>
                    <a:pt x="131" y="15"/>
                    <a:pt x="102" y="1"/>
                    <a:pt x="77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749;p9">
              <a:extLst>
                <a:ext uri="{FF2B5EF4-FFF2-40B4-BE49-F238E27FC236}">
                  <a16:creationId xmlns:a16="http://schemas.microsoft.com/office/drawing/2014/main" id="{BE8193BA-69A4-F57B-022B-DA9A7B29E556}"/>
                </a:ext>
              </a:extLst>
            </p:cNvPr>
            <p:cNvSpPr/>
            <p:nvPr/>
          </p:nvSpPr>
          <p:spPr>
            <a:xfrm>
              <a:off x="5854065" y="2701680"/>
              <a:ext cx="3290066" cy="2441822"/>
            </a:xfrm>
            <a:custGeom>
              <a:avLst/>
              <a:gdLst/>
              <a:ahLst/>
              <a:cxnLst/>
              <a:rect l="l" t="t" r="r" b="b"/>
              <a:pathLst>
                <a:path w="63013" h="46767" extrusionOk="0">
                  <a:moveTo>
                    <a:pt x="28487" y="0"/>
                  </a:moveTo>
                  <a:cubicBezTo>
                    <a:pt x="28487" y="0"/>
                    <a:pt x="24852" y="3469"/>
                    <a:pt x="27620" y="7939"/>
                  </a:cubicBezTo>
                  <a:cubicBezTo>
                    <a:pt x="27620" y="7939"/>
                    <a:pt x="27520" y="9841"/>
                    <a:pt x="28154" y="11408"/>
                  </a:cubicBezTo>
                  <a:cubicBezTo>
                    <a:pt x="28559" y="12389"/>
                    <a:pt x="28582" y="12566"/>
                    <a:pt x="28547" y="12566"/>
                  </a:cubicBezTo>
                  <a:cubicBezTo>
                    <a:pt x="28527" y="12566"/>
                    <a:pt x="28487" y="12509"/>
                    <a:pt x="28487" y="12509"/>
                  </a:cubicBezTo>
                  <a:cubicBezTo>
                    <a:pt x="28487" y="12509"/>
                    <a:pt x="18147" y="18013"/>
                    <a:pt x="11542" y="25785"/>
                  </a:cubicBezTo>
                  <a:cubicBezTo>
                    <a:pt x="4370" y="34091"/>
                    <a:pt x="501" y="43431"/>
                    <a:pt x="0" y="46767"/>
                  </a:cubicBezTo>
                  <a:lnTo>
                    <a:pt x="62979" y="46767"/>
                  </a:lnTo>
                  <a:lnTo>
                    <a:pt x="62979" y="29354"/>
                  </a:lnTo>
                  <a:cubicBezTo>
                    <a:pt x="63012" y="29354"/>
                    <a:pt x="52505" y="16312"/>
                    <a:pt x="42864" y="12509"/>
                  </a:cubicBezTo>
                  <a:cubicBezTo>
                    <a:pt x="42864" y="12509"/>
                    <a:pt x="44199" y="10408"/>
                    <a:pt x="43832" y="8139"/>
                  </a:cubicBezTo>
                  <a:cubicBezTo>
                    <a:pt x="43832" y="8139"/>
                    <a:pt x="46867" y="5571"/>
                    <a:pt x="43498" y="1134"/>
                  </a:cubicBezTo>
                  <a:cubicBezTo>
                    <a:pt x="43465" y="1134"/>
                    <a:pt x="43365" y="1101"/>
                    <a:pt x="43331" y="1101"/>
                  </a:cubicBezTo>
                  <a:cubicBezTo>
                    <a:pt x="43231" y="1101"/>
                    <a:pt x="43165" y="1068"/>
                    <a:pt x="43131" y="1001"/>
                  </a:cubicBezTo>
                  <a:cubicBezTo>
                    <a:pt x="43000" y="992"/>
                    <a:pt x="42784" y="982"/>
                    <a:pt x="42505" y="982"/>
                  </a:cubicBezTo>
                  <a:cubicBezTo>
                    <a:pt x="40656" y="982"/>
                    <a:pt x="36044" y="1441"/>
                    <a:pt x="35059" y="5904"/>
                  </a:cubicBezTo>
                  <a:cubicBezTo>
                    <a:pt x="35059" y="5904"/>
                    <a:pt x="33658" y="734"/>
                    <a:pt x="28487" y="0"/>
                  </a:cubicBezTo>
                  <a:close/>
                </a:path>
              </a:pathLst>
            </a:custGeom>
            <a:solidFill>
              <a:srgbClr val="C94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750;p9">
              <a:extLst>
                <a:ext uri="{FF2B5EF4-FFF2-40B4-BE49-F238E27FC236}">
                  <a16:creationId xmlns:a16="http://schemas.microsoft.com/office/drawing/2014/main" id="{D9D16C15-5593-892B-49ED-F5DCE382995D}"/>
                </a:ext>
              </a:extLst>
            </p:cNvPr>
            <p:cNvSpPr/>
            <p:nvPr/>
          </p:nvSpPr>
          <p:spPr>
            <a:xfrm>
              <a:off x="7296488" y="2703456"/>
              <a:ext cx="844381" cy="340791"/>
            </a:xfrm>
            <a:custGeom>
              <a:avLst/>
              <a:gdLst/>
              <a:ahLst/>
              <a:cxnLst/>
              <a:rect l="l" t="t" r="r" b="b"/>
              <a:pathLst>
                <a:path w="16172" h="6527" extrusionOk="0">
                  <a:moveTo>
                    <a:pt x="790" y="1"/>
                  </a:moveTo>
                  <a:cubicBezTo>
                    <a:pt x="180" y="1"/>
                    <a:pt x="0" y="922"/>
                    <a:pt x="695" y="1134"/>
                  </a:cubicBezTo>
                  <a:cubicBezTo>
                    <a:pt x="3397" y="2068"/>
                    <a:pt x="5231" y="4303"/>
                    <a:pt x="7166" y="6271"/>
                  </a:cubicBezTo>
                  <a:cubicBezTo>
                    <a:pt x="7199" y="6304"/>
                    <a:pt x="7266" y="6371"/>
                    <a:pt x="7333" y="6371"/>
                  </a:cubicBezTo>
                  <a:cubicBezTo>
                    <a:pt x="7333" y="6441"/>
                    <a:pt x="7414" y="6527"/>
                    <a:pt x="7497" y="6527"/>
                  </a:cubicBezTo>
                  <a:cubicBezTo>
                    <a:pt x="7533" y="6527"/>
                    <a:pt x="7569" y="6511"/>
                    <a:pt x="7600" y="6471"/>
                  </a:cubicBezTo>
                  <a:cubicBezTo>
                    <a:pt x="8667" y="5203"/>
                    <a:pt x="9534" y="3902"/>
                    <a:pt x="10902" y="2968"/>
                  </a:cubicBezTo>
                  <a:cubicBezTo>
                    <a:pt x="12370" y="2034"/>
                    <a:pt x="14004" y="1801"/>
                    <a:pt x="15705" y="1801"/>
                  </a:cubicBezTo>
                  <a:cubicBezTo>
                    <a:pt x="15724" y="1803"/>
                    <a:pt x="15742" y="1805"/>
                    <a:pt x="15759" y="1805"/>
                  </a:cubicBezTo>
                  <a:cubicBezTo>
                    <a:pt x="16172" y="1805"/>
                    <a:pt x="16152" y="1066"/>
                    <a:pt x="15672" y="1034"/>
                  </a:cubicBezTo>
                  <a:cubicBezTo>
                    <a:pt x="15434" y="1013"/>
                    <a:pt x="15194" y="1002"/>
                    <a:pt x="14955" y="1002"/>
                  </a:cubicBezTo>
                  <a:cubicBezTo>
                    <a:pt x="11781" y="1002"/>
                    <a:pt x="8612" y="2831"/>
                    <a:pt x="7433" y="5870"/>
                  </a:cubicBezTo>
                  <a:cubicBezTo>
                    <a:pt x="6732" y="3068"/>
                    <a:pt x="3730" y="767"/>
                    <a:pt x="995" y="33"/>
                  </a:cubicBezTo>
                  <a:cubicBezTo>
                    <a:pt x="922" y="11"/>
                    <a:pt x="853" y="1"/>
                    <a:pt x="790" y="1"/>
                  </a:cubicBezTo>
                  <a:close/>
                </a:path>
              </a:pathLst>
            </a:custGeom>
            <a:solidFill>
              <a:srgbClr val="DD5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751;p9">
              <a:extLst>
                <a:ext uri="{FF2B5EF4-FFF2-40B4-BE49-F238E27FC236}">
                  <a16:creationId xmlns:a16="http://schemas.microsoft.com/office/drawing/2014/main" id="{1C125A27-3499-8DDB-1549-C7C9A3C887C2}"/>
                </a:ext>
              </a:extLst>
            </p:cNvPr>
            <p:cNvSpPr/>
            <p:nvPr/>
          </p:nvSpPr>
          <p:spPr>
            <a:xfrm>
              <a:off x="6088134" y="3502046"/>
              <a:ext cx="1119854" cy="1453178"/>
            </a:xfrm>
            <a:custGeom>
              <a:avLst/>
              <a:gdLst/>
              <a:ahLst/>
              <a:cxnLst/>
              <a:rect l="l" t="t" r="r" b="b"/>
              <a:pathLst>
                <a:path w="21448" h="27832" extrusionOk="0">
                  <a:moveTo>
                    <a:pt x="21235" y="0"/>
                  </a:moveTo>
                  <a:cubicBezTo>
                    <a:pt x="21213" y="0"/>
                    <a:pt x="21191" y="5"/>
                    <a:pt x="21169" y="15"/>
                  </a:cubicBezTo>
                  <a:cubicBezTo>
                    <a:pt x="16332" y="3852"/>
                    <a:pt x="11896" y="8188"/>
                    <a:pt x="8060" y="13025"/>
                  </a:cubicBezTo>
                  <a:cubicBezTo>
                    <a:pt x="4657" y="17294"/>
                    <a:pt x="1055" y="22198"/>
                    <a:pt x="21" y="27669"/>
                  </a:cubicBezTo>
                  <a:cubicBezTo>
                    <a:pt x="1" y="27768"/>
                    <a:pt x="99" y="27832"/>
                    <a:pt x="189" y="27832"/>
                  </a:cubicBezTo>
                  <a:cubicBezTo>
                    <a:pt x="250" y="27832"/>
                    <a:pt x="307" y="27803"/>
                    <a:pt x="321" y="27735"/>
                  </a:cubicBezTo>
                  <a:cubicBezTo>
                    <a:pt x="3823" y="16661"/>
                    <a:pt x="12496" y="7421"/>
                    <a:pt x="21336" y="182"/>
                  </a:cubicBezTo>
                  <a:cubicBezTo>
                    <a:pt x="21448" y="126"/>
                    <a:pt x="21349" y="0"/>
                    <a:pt x="21235" y="0"/>
                  </a:cubicBezTo>
                  <a:close/>
                </a:path>
              </a:pathLst>
            </a:custGeom>
            <a:solidFill>
              <a:srgbClr val="B539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752;p9">
              <a:extLst>
                <a:ext uri="{FF2B5EF4-FFF2-40B4-BE49-F238E27FC236}">
                  <a16:creationId xmlns:a16="http://schemas.microsoft.com/office/drawing/2014/main" id="{0D112CE1-5E48-4166-72E8-70538F2B756D}"/>
                </a:ext>
              </a:extLst>
            </p:cNvPr>
            <p:cNvSpPr/>
            <p:nvPr/>
          </p:nvSpPr>
          <p:spPr>
            <a:xfrm>
              <a:off x="6280224" y="3593261"/>
              <a:ext cx="983788" cy="1503198"/>
            </a:xfrm>
            <a:custGeom>
              <a:avLst/>
              <a:gdLst/>
              <a:ahLst/>
              <a:cxnLst/>
              <a:rect l="l" t="t" r="r" b="b"/>
              <a:pathLst>
                <a:path w="18842" h="28790" extrusionOk="0">
                  <a:moveTo>
                    <a:pt x="18716" y="1"/>
                  </a:moveTo>
                  <a:cubicBezTo>
                    <a:pt x="18695" y="1"/>
                    <a:pt x="18674" y="11"/>
                    <a:pt x="18658" y="36"/>
                  </a:cubicBezTo>
                  <a:cubicBezTo>
                    <a:pt x="10452" y="7842"/>
                    <a:pt x="4281" y="18083"/>
                    <a:pt x="44" y="28557"/>
                  </a:cubicBezTo>
                  <a:cubicBezTo>
                    <a:pt x="1" y="28687"/>
                    <a:pt x="127" y="28789"/>
                    <a:pt x="239" y="28789"/>
                  </a:cubicBezTo>
                  <a:cubicBezTo>
                    <a:pt x="299" y="28789"/>
                    <a:pt x="355" y="28760"/>
                    <a:pt x="378" y="28690"/>
                  </a:cubicBezTo>
                  <a:cubicBezTo>
                    <a:pt x="3013" y="23687"/>
                    <a:pt x="5148" y="18516"/>
                    <a:pt x="8217" y="13713"/>
                  </a:cubicBezTo>
                  <a:cubicBezTo>
                    <a:pt x="11352" y="8876"/>
                    <a:pt x="14988" y="4506"/>
                    <a:pt x="18791" y="170"/>
                  </a:cubicBezTo>
                  <a:cubicBezTo>
                    <a:pt x="18841" y="95"/>
                    <a:pt x="18779" y="1"/>
                    <a:pt x="18716" y="1"/>
                  </a:cubicBezTo>
                  <a:close/>
                </a:path>
              </a:pathLst>
            </a:custGeom>
            <a:solidFill>
              <a:srgbClr val="B539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753;p9">
              <a:extLst>
                <a:ext uri="{FF2B5EF4-FFF2-40B4-BE49-F238E27FC236}">
                  <a16:creationId xmlns:a16="http://schemas.microsoft.com/office/drawing/2014/main" id="{471C8CEC-625F-A875-4E62-C4F6344BBF3E}"/>
                </a:ext>
              </a:extLst>
            </p:cNvPr>
            <p:cNvSpPr/>
            <p:nvPr/>
          </p:nvSpPr>
          <p:spPr>
            <a:xfrm>
              <a:off x="6577365" y="3878237"/>
              <a:ext cx="592560" cy="1053962"/>
            </a:xfrm>
            <a:custGeom>
              <a:avLst/>
              <a:gdLst/>
              <a:ahLst/>
              <a:cxnLst/>
              <a:rect l="l" t="t" r="r" b="b"/>
              <a:pathLst>
                <a:path w="11349" h="20186" extrusionOk="0">
                  <a:moveTo>
                    <a:pt x="11197" y="0"/>
                  </a:moveTo>
                  <a:cubicBezTo>
                    <a:pt x="11172" y="0"/>
                    <a:pt x="11149" y="15"/>
                    <a:pt x="11132" y="49"/>
                  </a:cubicBezTo>
                  <a:cubicBezTo>
                    <a:pt x="8797" y="2818"/>
                    <a:pt x="6962" y="6220"/>
                    <a:pt x="5128" y="9389"/>
                  </a:cubicBezTo>
                  <a:cubicBezTo>
                    <a:pt x="3160" y="12758"/>
                    <a:pt x="1192" y="16294"/>
                    <a:pt x="24" y="19997"/>
                  </a:cubicBezTo>
                  <a:cubicBezTo>
                    <a:pt x="0" y="20091"/>
                    <a:pt x="127" y="20185"/>
                    <a:pt x="215" y="20185"/>
                  </a:cubicBezTo>
                  <a:cubicBezTo>
                    <a:pt x="251" y="20185"/>
                    <a:pt x="281" y="20169"/>
                    <a:pt x="291" y="20130"/>
                  </a:cubicBezTo>
                  <a:cubicBezTo>
                    <a:pt x="1792" y="16628"/>
                    <a:pt x="3326" y="13225"/>
                    <a:pt x="5194" y="9923"/>
                  </a:cubicBezTo>
                  <a:cubicBezTo>
                    <a:pt x="7029" y="6654"/>
                    <a:pt x="8864" y="3118"/>
                    <a:pt x="11299" y="249"/>
                  </a:cubicBezTo>
                  <a:cubicBezTo>
                    <a:pt x="11348" y="125"/>
                    <a:pt x="11268" y="0"/>
                    <a:pt x="11197" y="0"/>
                  </a:cubicBezTo>
                  <a:close/>
                </a:path>
              </a:pathLst>
            </a:custGeom>
            <a:solidFill>
              <a:srgbClr val="B539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754;p9">
              <a:extLst>
                <a:ext uri="{FF2B5EF4-FFF2-40B4-BE49-F238E27FC236}">
                  <a16:creationId xmlns:a16="http://schemas.microsoft.com/office/drawing/2014/main" id="{C34C603A-8FC4-A12F-9CD2-D5442DEAC910}"/>
                </a:ext>
              </a:extLst>
            </p:cNvPr>
            <p:cNvSpPr/>
            <p:nvPr/>
          </p:nvSpPr>
          <p:spPr>
            <a:xfrm>
              <a:off x="6221537" y="4219289"/>
              <a:ext cx="393943" cy="781830"/>
            </a:xfrm>
            <a:custGeom>
              <a:avLst/>
              <a:gdLst/>
              <a:ahLst/>
              <a:cxnLst/>
              <a:rect l="l" t="t" r="r" b="b"/>
              <a:pathLst>
                <a:path w="7545" h="14974" extrusionOk="0">
                  <a:moveTo>
                    <a:pt x="7347" y="1"/>
                  </a:moveTo>
                  <a:cubicBezTo>
                    <a:pt x="7307" y="1"/>
                    <a:pt x="7268" y="17"/>
                    <a:pt x="7239" y="55"/>
                  </a:cubicBezTo>
                  <a:cubicBezTo>
                    <a:pt x="5405" y="2590"/>
                    <a:pt x="4004" y="5426"/>
                    <a:pt x="2569" y="8194"/>
                  </a:cubicBezTo>
                  <a:cubicBezTo>
                    <a:pt x="1469" y="10296"/>
                    <a:pt x="168" y="12431"/>
                    <a:pt x="1" y="14866"/>
                  </a:cubicBezTo>
                  <a:cubicBezTo>
                    <a:pt x="1" y="14926"/>
                    <a:pt x="85" y="14974"/>
                    <a:pt x="152" y="14974"/>
                  </a:cubicBezTo>
                  <a:cubicBezTo>
                    <a:pt x="197" y="14974"/>
                    <a:pt x="234" y="14952"/>
                    <a:pt x="234" y="14899"/>
                  </a:cubicBezTo>
                  <a:cubicBezTo>
                    <a:pt x="768" y="12130"/>
                    <a:pt x="2136" y="9795"/>
                    <a:pt x="3437" y="7360"/>
                  </a:cubicBezTo>
                  <a:cubicBezTo>
                    <a:pt x="4738" y="4958"/>
                    <a:pt x="6005" y="2523"/>
                    <a:pt x="7473" y="222"/>
                  </a:cubicBezTo>
                  <a:cubicBezTo>
                    <a:pt x="7544" y="103"/>
                    <a:pt x="7446" y="1"/>
                    <a:pt x="7347" y="1"/>
                  </a:cubicBezTo>
                  <a:close/>
                </a:path>
              </a:pathLst>
            </a:custGeom>
            <a:solidFill>
              <a:srgbClr val="B539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755;p9">
              <a:extLst>
                <a:ext uri="{FF2B5EF4-FFF2-40B4-BE49-F238E27FC236}">
                  <a16:creationId xmlns:a16="http://schemas.microsoft.com/office/drawing/2014/main" id="{F8AD2ECD-2D11-A9CD-150C-5C4879270321}"/>
                </a:ext>
              </a:extLst>
            </p:cNvPr>
            <p:cNvSpPr/>
            <p:nvPr/>
          </p:nvSpPr>
          <p:spPr>
            <a:xfrm>
              <a:off x="8076490" y="3611744"/>
              <a:ext cx="868398" cy="1422216"/>
            </a:xfrm>
            <a:custGeom>
              <a:avLst/>
              <a:gdLst/>
              <a:ahLst/>
              <a:cxnLst/>
              <a:rect l="l" t="t" r="r" b="b"/>
              <a:pathLst>
                <a:path w="16632" h="27239" extrusionOk="0">
                  <a:moveTo>
                    <a:pt x="161" y="0"/>
                  </a:moveTo>
                  <a:cubicBezTo>
                    <a:pt x="66" y="0"/>
                    <a:pt x="0" y="117"/>
                    <a:pt x="99" y="216"/>
                  </a:cubicBezTo>
                  <a:cubicBezTo>
                    <a:pt x="3635" y="4319"/>
                    <a:pt x="6937" y="8589"/>
                    <a:pt x="9706" y="13225"/>
                  </a:cubicBezTo>
                  <a:cubicBezTo>
                    <a:pt x="12408" y="17729"/>
                    <a:pt x="14243" y="22499"/>
                    <a:pt x="16478" y="27202"/>
                  </a:cubicBezTo>
                  <a:cubicBezTo>
                    <a:pt x="16490" y="27228"/>
                    <a:pt x="16518" y="27238"/>
                    <a:pt x="16545" y="27238"/>
                  </a:cubicBezTo>
                  <a:cubicBezTo>
                    <a:pt x="16589" y="27238"/>
                    <a:pt x="16632" y="27210"/>
                    <a:pt x="16611" y="27169"/>
                  </a:cubicBezTo>
                  <a:cubicBezTo>
                    <a:pt x="15343" y="22065"/>
                    <a:pt x="12675" y="17095"/>
                    <a:pt x="9973" y="12692"/>
                  </a:cubicBezTo>
                  <a:cubicBezTo>
                    <a:pt x="7238" y="8122"/>
                    <a:pt x="4002" y="3852"/>
                    <a:pt x="266" y="49"/>
                  </a:cubicBezTo>
                  <a:cubicBezTo>
                    <a:pt x="231" y="15"/>
                    <a:pt x="194" y="0"/>
                    <a:pt x="161" y="0"/>
                  </a:cubicBezTo>
                  <a:close/>
                </a:path>
              </a:pathLst>
            </a:custGeom>
            <a:solidFill>
              <a:srgbClr val="B539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756;p9">
              <a:extLst>
                <a:ext uri="{FF2B5EF4-FFF2-40B4-BE49-F238E27FC236}">
                  <a16:creationId xmlns:a16="http://schemas.microsoft.com/office/drawing/2014/main" id="{82308130-706C-D380-375E-7B969034A155}"/>
                </a:ext>
              </a:extLst>
            </p:cNvPr>
            <p:cNvSpPr/>
            <p:nvPr/>
          </p:nvSpPr>
          <p:spPr>
            <a:xfrm>
              <a:off x="8216733" y="3535462"/>
              <a:ext cx="680329" cy="660958"/>
            </a:xfrm>
            <a:custGeom>
              <a:avLst/>
              <a:gdLst/>
              <a:ahLst/>
              <a:cxnLst/>
              <a:rect l="l" t="t" r="r" b="b"/>
              <a:pathLst>
                <a:path w="13030" h="12659" extrusionOk="0">
                  <a:moveTo>
                    <a:pt x="79" y="0"/>
                  </a:moveTo>
                  <a:cubicBezTo>
                    <a:pt x="30" y="0"/>
                    <a:pt x="0" y="55"/>
                    <a:pt x="82" y="109"/>
                  </a:cubicBezTo>
                  <a:cubicBezTo>
                    <a:pt x="5119" y="3612"/>
                    <a:pt x="9088" y="7781"/>
                    <a:pt x="12758" y="12618"/>
                  </a:cubicBezTo>
                  <a:cubicBezTo>
                    <a:pt x="12776" y="12647"/>
                    <a:pt x="12809" y="12659"/>
                    <a:pt x="12843" y="12659"/>
                  </a:cubicBezTo>
                  <a:cubicBezTo>
                    <a:pt x="12930" y="12659"/>
                    <a:pt x="13029" y="12580"/>
                    <a:pt x="12958" y="12485"/>
                  </a:cubicBezTo>
                  <a:cubicBezTo>
                    <a:pt x="9889" y="7348"/>
                    <a:pt x="5219" y="3111"/>
                    <a:pt x="115" y="9"/>
                  </a:cubicBezTo>
                  <a:cubicBezTo>
                    <a:pt x="103" y="3"/>
                    <a:pt x="91" y="0"/>
                    <a:pt x="79" y="0"/>
                  </a:cubicBezTo>
                  <a:close/>
                </a:path>
              </a:pathLst>
            </a:custGeom>
            <a:solidFill>
              <a:srgbClr val="B539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757;p9">
              <a:extLst>
                <a:ext uri="{FF2B5EF4-FFF2-40B4-BE49-F238E27FC236}">
                  <a16:creationId xmlns:a16="http://schemas.microsoft.com/office/drawing/2014/main" id="{EDF0A1BD-F5FC-DEEF-8809-070B0DE78C3C}"/>
                </a:ext>
              </a:extLst>
            </p:cNvPr>
            <p:cNvSpPr/>
            <p:nvPr/>
          </p:nvSpPr>
          <p:spPr>
            <a:xfrm>
              <a:off x="8362510" y="3784881"/>
              <a:ext cx="673489" cy="915494"/>
            </a:xfrm>
            <a:custGeom>
              <a:avLst/>
              <a:gdLst/>
              <a:ahLst/>
              <a:cxnLst/>
              <a:rect l="l" t="t" r="r" b="b"/>
              <a:pathLst>
                <a:path w="12899" h="17534" extrusionOk="0">
                  <a:moveTo>
                    <a:pt x="105" y="0"/>
                  </a:moveTo>
                  <a:cubicBezTo>
                    <a:pt x="50" y="0"/>
                    <a:pt x="0" y="94"/>
                    <a:pt x="25" y="169"/>
                  </a:cubicBezTo>
                  <a:cubicBezTo>
                    <a:pt x="2393" y="3004"/>
                    <a:pt x="4862" y="5706"/>
                    <a:pt x="7030" y="8709"/>
                  </a:cubicBezTo>
                  <a:cubicBezTo>
                    <a:pt x="9032" y="11544"/>
                    <a:pt x="10766" y="14546"/>
                    <a:pt x="12601" y="17448"/>
                  </a:cubicBezTo>
                  <a:cubicBezTo>
                    <a:pt x="12637" y="17508"/>
                    <a:pt x="12691" y="17534"/>
                    <a:pt x="12740" y="17534"/>
                  </a:cubicBezTo>
                  <a:cubicBezTo>
                    <a:pt x="12826" y="17534"/>
                    <a:pt x="12898" y="17455"/>
                    <a:pt x="12834" y="17348"/>
                  </a:cubicBezTo>
                  <a:cubicBezTo>
                    <a:pt x="10032" y="11077"/>
                    <a:pt x="5296" y="4572"/>
                    <a:pt x="159" y="36"/>
                  </a:cubicBezTo>
                  <a:cubicBezTo>
                    <a:pt x="142" y="11"/>
                    <a:pt x="123" y="0"/>
                    <a:pt x="105" y="0"/>
                  </a:cubicBezTo>
                  <a:close/>
                </a:path>
              </a:pathLst>
            </a:custGeom>
            <a:solidFill>
              <a:srgbClr val="B539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758;p9">
              <a:extLst>
                <a:ext uri="{FF2B5EF4-FFF2-40B4-BE49-F238E27FC236}">
                  <a16:creationId xmlns:a16="http://schemas.microsoft.com/office/drawing/2014/main" id="{BE59E4F3-6210-2017-F3A8-AA02549EA4C4}"/>
                </a:ext>
              </a:extLst>
            </p:cNvPr>
            <p:cNvSpPr/>
            <p:nvPr/>
          </p:nvSpPr>
          <p:spPr>
            <a:xfrm>
              <a:off x="6764965" y="3542876"/>
              <a:ext cx="1969873" cy="1600626"/>
            </a:xfrm>
            <a:custGeom>
              <a:avLst/>
              <a:gdLst/>
              <a:ahLst/>
              <a:cxnLst/>
              <a:rect l="l" t="t" r="r" b="b"/>
              <a:pathLst>
                <a:path w="37728" h="30656" extrusionOk="0">
                  <a:moveTo>
                    <a:pt x="20915" y="1"/>
                  </a:moveTo>
                  <a:lnTo>
                    <a:pt x="18280" y="2569"/>
                  </a:lnTo>
                  <a:lnTo>
                    <a:pt x="15445" y="401"/>
                  </a:lnTo>
                  <a:cubicBezTo>
                    <a:pt x="15445" y="401"/>
                    <a:pt x="2836" y="12676"/>
                    <a:pt x="0" y="30656"/>
                  </a:cubicBezTo>
                  <a:lnTo>
                    <a:pt x="37727" y="30656"/>
                  </a:lnTo>
                  <a:cubicBezTo>
                    <a:pt x="37727" y="30656"/>
                    <a:pt x="33724" y="10675"/>
                    <a:pt x="20915" y="1"/>
                  </a:cubicBezTo>
                  <a:close/>
                </a:path>
              </a:pathLst>
            </a:custGeom>
            <a:solidFill>
              <a:srgbClr val="A72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759;p9">
              <a:extLst>
                <a:ext uri="{FF2B5EF4-FFF2-40B4-BE49-F238E27FC236}">
                  <a16:creationId xmlns:a16="http://schemas.microsoft.com/office/drawing/2014/main" id="{B4FDC2A4-ABCD-431A-C242-6F65BC80244A}"/>
                </a:ext>
              </a:extLst>
            </p:cNvPr>
            <p:cNvSpPr/>
            <p:nvPr/>
          </p:nvSpPr>
          <p:spPr>
            <a:xfrm>
              <a:off x="7195143" y="2706432"/>
              <a:ext cx="143584" cy="465213"/>
            </a:xfrm>
            <a:custGeom>
              <a:avLst/>
              <a:gdLst/>
              <a:ahLst/>
              <a:cxnLst/>
              <a:rect l="l" t="t" r="r" b="b"/>
              <a:pathLst>
                <a:path w="2750" h="8910" extrusionOk="0">
                  <a:moveTo>
                    <a:pt x="2494" y="0"/>
                  </a:moveTo>
                  <a:cubicBezTo>
                    <a:pt x="2484" y="0"/>
                    <a:pt x="2475" y="3"/>
                    <a:pt x="2469" y="9"/>
                  </a:cubicBezTo>
                  <a:cubicBezTo>
                    <a:pt x="167" y="2077"/>
                    <a:pt x="0" y="6914"/>
                    <a:pt x="2536" y="8882"/>
                  </a:cubicBezTo>
                  <a:cubicBezTo>
                    <a:pt x="2555" y="8902"/>
                    <a:pt x="2576" y="8910"/>
                    <a:pt x="2596" y="8910"/>
                  </a:cubicBezTo>
                  <a:cubicBezTo>
                    <a:pt x="2679" y="8910"/>
                    <a:pt x="2750" y="8769"/>
                    <a:pt x="2669" y="8715"/>
                  </a:cubicBezTo>
                  <a:cubicBezTo>
                    <a:pt x="301" y="6547"/>
                    <a:pt x="467" y="2411"/>
                    <a:pt x="2536" y="76"/>
                  </a:cubicBezTo>
                  <a:cubicBezTo>
                    <a:pt x="2590" y="49"/>
                    <a:pt x="2534" y="0"/>
                    <a:pt x="2494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760;p9">
              <a:extLst>
                <a:ext uri="{FF2B5EF4-FFF2-40B4-BE49-F238E27FC236}">
                  <a16:creationId xmlns:a16="http://schemas.microsoft.com/office/drawing/2014/main" id="{DDD48591-75A2-1CF8-3015-E9731ED3B6CE}"/>
                </a:ext>
              </a:extLst>
            </p:cNvPr>
            <p:cNvSpPr/>
            <p:nvPr/>
          </p:nvSpPr>
          <p:spPr>
            <a:xfrm>
              <a:off x="7249131" y="3116613"/>
              <a:ext cx="135909" cy="364078"/>
            </a:xfrm>
            <a:custGeom>
              <a:avLst/>
              <a:gdLst/>
              <a:ahLst/>
              <a:cxnLst/>
              <a:rect l="l" t="t" r="r" b="b"/>
              <a:pathLst>
                <a:path w="2603" h="6973" extrusionOk="0">
                  <a:moveTo>
                    <a:pt x="809" y="0"/>
                  </a:moveTo>
                  <a:cubicBezTo>
                    <a:pt x="801" y="0"/>
                    <a:pt x="784" y="9"/>
                    <a:pt x="768" y="26"/>
                  </a:cubicBezTo>
                  <a:cubicBezTo>
                    <a:pt x="1" y="2327"/>
                    <a:pt x="1935" y="4662"/>
                    <a:pt x="2235" y="6897"/>
                  </a:cubicBezTo>
                  <a:cubicBezTo>
                    <a:pt x="2235" y="6947"/>
                    <a:pt x="2260" y="6972"/>
                    <a:pt x="2285" y="6972"/>
                  </a:cubicBezTo>
                  <a:cubicBezTo>
                    <a:pt x="2311" y="6972"/>
                    <a:pt x="2336" y="6947"/>
                    <a:pt x="2336" y="6897"/>
                  </a:cubicBezTo>
                  <a:cubicBezTo>
                    <a:pt x="2602" y="4495"/>
                    <a:pt x="501" y="2527"/>
                    <a:pt x="801" y="26"/>
                  </a:cubicBezTo>
                  <a:cubicBezTo>
                    <a:pt x="818" y="9"/>
                    <a:pt x="818" y="0"/>
                    <a:pt x="809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761;p9">
              <a:extLst>
                <a:ext uri="{FF2B5EF4-FFF2-40B4-BE49-F238E27FC236}">
                  <a16:creationId xmlns:a16="http://schemas.microsoft.com/office/drawing/2014/main" id="{B7AB61AB-7A76-0BAB-1F90-AAE8A40B569B}"/>
                </a:ext>
              </a:extLst>
            </p:cNvPr>
            <p:cNvSpPr/>
            <p:nvPr/>
          </p:nvSpPr>
          <p:spPr>
            <a:xfrm>
              <a:off x="7289178" y="3125750"/>
              <a:ext cx="109803" cy="284506"/>
            </a:xfrm>
            <a:custGeom>
              <a:avLst/>
              <a:gdLst/>
              <a:ahLst/>
              <a:cxnLst/>
              <a:rect l="l" t="t" r="r" b="b"/>
              <a:pathLst>
                <a:path w="2103" h="5449" extrusionOk="0">
                  <a:moveTo>
                    <a:pt x="117" y="1"/>
                  </a:moveTo>
                  <a:cubicBezTo>
                    <a:pt x="92" y="1"/>
                    <a:pt x="67" y="17"/>
                    <a:pt x="67" y="51"/>
                  </a:cubicBezTo>
                  <a:cubicBezTo>
                    <a:pt x="1" y="951"/>
                    <a:pt x="1" y="1852"/>
                    <a:pt x="334" y="2653"/>
                  </a:cubicBezTo>
                  <a:cubicBezTo>
                    <a:pt x="735" y="3620"/>
                    <a:pt x="1502" y="4487"/>
                    <a:pt x="2002" y="5388"/>
                  </a:cubicBezTo>
                  <a:cubicBezTo>
                    <a:pt x="2016" y="5430"/>
                    <a:pt x="2036" y="5448"/>
                    <a:pt x="2054" y="5448"/>
                  </a:cubicBezTo>
                  <a:cubicBezTo>
                    <a:pt x="2080" y="5448"/>
                    <a:pt x="2102" y="5413"/>
                    <a:pt x="2102" y="5354"/>
                  </a:cubicBezTo>
                  <a:cubicBezTo>
                    <a:pt x="1869" y="4554"/>
                    <a:pt x="1402" y="3987"/>
                    <a:pt x="935" y="3286"/>
                  </a:cubicBezTo>
                  <a:cubicBezTo>
                    <a:pt x="234" y="2286"/>
                    <a:pt x="201" y="1218"/>
                    <a:pt x="168" y="51"/>
                  </a:cubicBezTo>
                  <a:cubicBezTo>
                    <a:pt x="168" y="17"/>
                    <a:pt x="143" y="1"/>
                    <a:pt x="117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762;p9">
              <a:extLst>
                <a:ext uri="{FF2B5EF4-FFF2-40B4-BE49-F238E27FC236}">
                  <a16:creationId xmlns:a16="http://schemas.microsoft.com/office/drawing/2014/main" id="{7832EE98-9C36-4B0A-5645-9813156442A2}"/>
                </a:ext>
              </a:extLst>
            </p:cNvPr>
            <p:cNvSpPr/>
            <p:nvPr/>
          </p:nvSpPr>
          <p:spPr>
            <a:xfrm>
              <a:off x="8050280" y="3116613"/>
              <a:ext cx="135909" cy="364078"/>
            </a:xfrm>
            <a:custGeom>
              <a:avLst/>
              <a:gdLst/>
              <a:ahLst/>
              <a:cxnLst/>
              <a:rect l="l" t="t" r="r" b="b"/>
              <a:pathLst>
                <a:path w="2603" h="6973" extrusionOk="0">
                  <a:moveTo>
                    <a:pt x="1819" y="0"/>
                  </a:moveTo>
                  <a:cubicBezTo>
                    <a:pt x="1810" y="0"/>
                    <a:pt x="1802" y="9"/>
                    <a:pt x="1802" y="26"/>
                  </a:cubicBezTo>
                  <a:cubicBezTo>
                    <a:pt x="2102" y="2527"/>
                    <a:pt x="1" y="4462"/>
                    <a:pt x="268" y="6897"/>
                  </a:cubicBezTo>
                  <a:cubicBezTo>
                    <a:pt x="268" y="6947"/>
                    <a:pt x="301" y="6972"/>
                    <a:pt x="334" y="6972"/>
                  </a:cubicBezTo>
                  <a:cubicBezTo>
                    <a:pt x="368" y="6972"/>
                    <a:pt x="401" y="6947"/>
                    <a:pt x="401" y="6897"/>
                  </a:cubicBezTo>
                  <a:cubicBezTo>
                    <a:pt x="635" y="4662"/>
                    <a:pt x="2603" y="2327"/>
                    <a:pt x="1835" y="26"/>
                  </a:cubicBezTo>
                  <a:cubicBezTo>
                    <a:pt x="1835" y="9"/>
                    <a:pt x="1827" y="0"/>
                    <a:pt x="1819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763;p9">
              <a:extLst>
                <a:ext uri="{FF2B5EF4-FFF2-40B4-BE49-F238E27FC236}">
                  <a16:creationId xmlns:a16="http://schemas.microsoft.com/office/drawing/2014/main" id="{E49D8DB2-A7FC-4C77-8713-917530E63AF7}"/>
                </a:ext>
              </a:extLst>
            </p:cNvPr>
            <p:cNvSpPr/>
            <p:nvPr/>
          </p:nvSpPr>
          <p:spPr>
            <a:xfrm>
              <a:off x="8036078" y="3125750"/>
              <a:ext cx="113562" cy="284506"/>
            </a:xfrm>
            <a:custGeom>
              <a:avLst/>
              <a:gdLst/>
              <a:ahLst/>
              <a:cxnLst/>
              <a:rect l="l" t="t" r="r" b="b"/>
              <a:pathLst>
                <a:path w="2175" h="5449" extrusionOk="0">
                  <a:moveTo>
                    <a:pt x="2041" y="1"/>
                  </a:moveTo>
                  <a:cubicBezTo>
                    <a:pt x="2024" y="1"/>
                    <a:pt x="2007" y="17"/>
                    <a:pt x="2007" y="51"/>
                  </a:cubicBezTo>
                  <a:cubicBezTo>
                    <a:pt x="1941" y="1218"/>
                    <a:pt x="1907" y="2286"/>
                    <a:pt x="1207" y="3286"/>
                  </a:cubicBezTo>
                  <a:cubicBezTo>
                    <a:pt x="740" y="3953"/>
                    <a:pt x="273" y="4554"/>
                    <a:pt x="39" y="5354"/>
                  </a:cubicBezTo>
                  <a:cubicBezTo>
                    <a:pt x="1" y="5413"/>
                    <a:pt x="29" y="5448"/>
                    <a:pt x="73" y="5448"/>
                  </a:cubicBezTo>
                  <a:cubicBezTo>
                    <a:pt x="105" y="5448"/>
                    <a:pt x="145" y="5430"/>
                    <a:pt x="173" y="5388"/>
                  </a:cubicBezTo>
                  <a:cubicBezTo>
                    <a:pt x="640" y="4487"/>
                    <a:pt x="1407" y="3620"/>
                    <a:pt x="1841" y="2653"/>
                  </a:cubicBezTo>
                  <a:cubicBezTo>
                    <a:pt x="2174" y="1852"/>
                    <a:pt x="2174" y="951"/>
                    <a:pt x="2074" y="51"/>
                  </a:cubicBezTo>
                  <a:cubicBezTo>
                    <a:pt x="2074" y="17"/>
                    <a:pt x="2057" y="1"/>
                    <a:pt x="2041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764;p9">
              <a:extLst>
                <a:ext uri="{FF2B5EF4-FFF2-40B4-BE49-F238E27FC236}">
                  <a16:creationId xmlns:a16="http://schemas.microsoft.com/office/drawing/2014/main" id="{64602417-5142-40CB-53F6-A373596DF37A}"/>
                </a:ext>
              </a:extLst>
            </p:cNvPr>
            <p:cNvSpPr/>
            <p:nvPr/>
          </p:nvSpPr>
          <p:spPr>
            <a:xfrm>
              <a:off x="8108236" y="2768460"/>
              <a:ext cx="133716" cy="417073"/>
            </a:xfrm>
            <a:custGeom>
              <a:avLst/>
              <a:gdLst/>
              <a:ahLst/>
              <a:cxnLst/>
              <a:rect l="l" t="t" r="r" b="b"/>
              <a:pathLst>
                <a:path w="2561" h="7988" extrusionOk="0">
                  <a:moveTo>
                    <a:pt x="402" y="0"/>
                  </a:moveTo>
                  <a:cubicBezTo>
                    <a:pt x="330" y="0"/>
                    <a:pt x="248" y="78"/>
                    <a:pt x="325" y="156"/>
                  </a:cubicBezTo>
                  <a:cubicBezTo>
                    <a:pt x="2026" y="2657"/>
                    <a:pt x="1993" y="5526"/>
                    <a:pt x="25" y="7861"/>
                  </a:cubicBezTo>
                  <a:cubicBezTo>
                    <a:pt x="1" y="7933"/>
                    <a:pt x="29" y="7988"/>
                    <a:pt x="71" y="7988"/>
                  </a:cubicBezTo>
                  <a:cubicBezTo>
                    <a:pt x="88" y="7988"/>
                    <a:pt x="106" y="7980"/>
                    <a:pt x="125" y="7961"/>
                  </a:cubicBezTo>
                  <a:cubicBezTo>
                    <a:pt x="2360" y="5826"/>
                    <a:pt x="2560" y="2324"/>
                    <a:pt x="459" y="22"/>
                  </a:cubicBezTo>
                  <a:cubicBezTo>
                    <a:pt x="444" y="7"/>
                    <a:pt x="423" y="0"/>
                    <a:pt x="402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765;p9">
              <a:extLst>
                <a:ext uri="{FF2B5EF4-FFF2-40B4-BE49-F238E27FC236}">
                  <a16:creationId xmlns:a16="http://schemas.microsoft.com/office/drawing/2014/main" id="{E4199EEC-42B6-691D-A62B-7E83A6C890FC}"/>
                </a:ext>
              </a:extLst>
            </p:cNvPr>
            <p:cNvSpPr/>
            <p:nvPr/>
          </p:nvSpPr>
          <p:spPr>
            <a:xfrm>
              <a:off x="7351259" y="3479385"/>
              <a:ext cx="350346" cy="206500"/>
            </a:xfrm>
            <a:custGeom>
              <a:avLst/>
              <a:gdLst/>
              <a:ahLst/>
              <a:cxnLst/>
              <a:rect l="l" t="t" r="r" b="b"/>
              <a:pathLst>
                <a:path w="6710" h="3955" extrusionOk="0">
                  <a:moveTo>
                    <a:pt x="89" y="0"/>
                  </a:moveTo>
                  <a:cubicBezTo>
                    <a:pt x="6" y="0"/>
                    <a:pt x="1" y="127"/>
                    <a:pt x="113" y="183"/>
                  </a:cubicBezTo>
                  <a:cubicBezTo>
                    <a:pt x="1347" y="449"/>
                    <a:pt x="2514" y="783"/>
                    <a:pt x="3649" y="1450"/>
                  </a:cubicBezTo>
                  <a:cubicBezTo>
                    <a:pt x="4783" y="2117"/>
                    <a:pt x="5617" y="3018"/>
                    <a:pt x="6517" y="3919"/>
                  </a:cubicBezTo>
                  <a:cubicBezTo>
                    <a:pt x="6542" y="3944"/>
                    <a:pt x="6567" y="3954"/>
                    <a:pt x="6590" y="3954"/>
                  </a:cubicBezTo>
                  <a:cubicBezTo>
                    <a:pt x="6659" y="3954"/>
                    <a:pt x="6709" y="3860"/>
                    <a:pt x="6684" y="3785"/>
                  </a:cubicBezTo>
                  <a:cubicBezTo>
                    <a:pt x="5350" y="1684"/>
                    <a:pt x="2548" y="216"/>
                    <a:pt x="146" y="16"/>
                  </a:cubicBezTo>
                  <a:cubicBezTo>
                    <a:pt x="124" y="5"/>
                    <a:pt x="106" y="0"/>
                    <a:pt x="89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766;p9">
              <a:extLst>
                <a:ext uri="{FF2B5EF4-FFF2-40B4-BE49-F238E27FC236}">
                  <a16:creationId xmlns:a16="http://schemas.microsoft.com/office/drawing/2014/main" id="{B4AE672F-1642-7F35-00FD-687A93C827BA}"/>
                </a:ext>
              </a:extLst>
            </p:cNvPr>
            <p:cNvSpPr/>
            <p:nvPr/>
          </p:nvSpPr>
          <p:spPr>
            <a:xfrm>
              <a:off x="7723325" y="3467847"/>
              <a:ext cx="309098" cy="202376"/>
            </a:xfrm>
            <a:custGeom>
              <a:avLst/>
              <a:gdLst/>
              <a:ahLst/>
              <a:cxnLst/>
              <a:rect l="l" t="t" r="r" b="b"/>
              <a:pathLst>
                <a:path w="5920" h="3876" extrusionOk="0">
                  <a:moveTo>
                    <a:pt x="5724" y="0"/>
                  </a:moveTo>
                  <a:cubicBezTo>
                    <a:pt x="5715" y="0"/>
                    <a:pt x="5706" y="1"/>
                    <a:pt x="5696" y="3"/>
                  </a:cubicBezTo>
                  <a:cubicBezTo>
                    <a:pt x="3327" y="437"/>
                    <a:pt x="1559" y="1971"/>
                    <a:pt x="25" y="3773"/>
                  </a:cubicBezTo>
                  <a:cubicBezTo>
                    <a:pt x="0" y="3797"/>
                    <a:pt x="48" y="3876"/>
                    <a:pt x="88" y="3876"/>
                  </a:cubicBezTo>
                  <a:cubicBezTo>
                    <a:pt x="103" y="3876"/>
                    <a:pt x="116" y="3866"/>
                    <a:pt x="125" y="3839"/>
                  </a:cubicBezTo>
                  <a:cubicBezTo>
                    <a:pt x="1693" y="2172"/>
                    <a:pt x="3427" y="637"/>
                    <a:pt x="5762" y="270"/>
                  </a:cubicBezTo>
                  <a:cubicBezTo>
                    <a:pt x="5919" y="239"/>
                    <a:pt x="5870" y="0"/>
                    <a:pt x="5724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767;p9">
              <a:extLst>
                <a:ext uri="{FF2B5EF4-FFF2-40B4-BE49-F238E27FC236}">
                  <a16:creationId xmlns:a16="http://schemas.microsoft.com/office/drawing/2014/main" id="{AC69896F-AAEE-8BE0-5013-601AB86C2E5F}"/>
                </a:ext>
              </a:extLst>
            </p:cNvPr>
            <p:cNvSpPr/>
            <p:nvPr/>
          </p:nvSpPr>
          <p:spPr>
            <a:xfrm>
              <a:off x="5859913" y="3352770"/>
              <a:ext cx="1505182" cy="1751677"/>
            </a:xfrm>
            <a:custGeom>
              <a:avLst/>
              <a:gdLst/>
              <a:ahLst/>
              <a:cxnLst/>
              <a:rect l="l" t="t" r="r" b="b"/>
              <a:pathLst>
                <a:path w="28828" h="33549" extrusionOk="0">
                  <a:moveTo>
                    <a:pt x="28698" y="0"/>
                  </a:moveTo>
                  <a:cubicBezTo>
                    <a:pt x="28691" y="0"/>
                    <a:pt x="28683" y="2"/>
                    <a:pt x="28676" y="6"/>
                  </a:cubicBezTo>
                  <a:cubicBezTo>
                    <a:pt x="14899" y="6110"/>
                    <a:pt x="4492" y="19186"/>
                    <a:pt x="22" y="33363"/>
                  </a:cubicBezTo>
                  <a:cubicBezTo>
                    <a:pt x="1" y="33469"/>
                    <a:pt x="88" y="33549"/>
                    <a:pt x="163" y="33549"/>
                  </a:cubicBezTo>
                  <a:cubicBezTo>
                    <a:pt x="205" y="33549"/>
                    <a:pt x="243" y="33523"/>
                    <a:pt x="255" y="33463"/>
                  </a:cubicBezTo>
                  <a:cubicBezTo>
                    <a:pt x="4725" y="18652"/>
                    <a:pt x="15233" y="7244"/>
                    <a:pt x="28709" y="139"/>
                  </a:cubicBezTo>
                  <a:cubicBezTo>
                    <a:pt x="28828" y="109"/>
                    <a:pt x="28762" y="0"/>
                    <a:pt x="28698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768;p9">
              <a:extLst>
                <a:ext uri="{FF2B5EF4-FFF2-40B4-BE49-F238E27FC236}">
                  <a16:creationId xmlns:a16="http://schemas.microsoft.com/office/drawing/2014/main" id="{107FA0FD-41DA-DA87-FDA1-AD34A261FBB9}"/>
                </a:ext>
              </a:extLst>
            </p:cNvPr>
            <p:cNvSpPr/>
            <p:nvPr/>
          </p:nvSpPr>
          <p:spPr>
            <a:xfrm>
              <a:off x="8073305" y="3352770"/>
              <a:ext cx="1050307" cy="859104"/>
            </a:xfrm>
            <a:custGeom>
              <a:avLst/>
              <a:gdLst/>
              <a:ahLst/>
              <a:cxnLst/>
              <a:rect l="l" t="t" r="r" b="b"/>
              <a:pathLst>
                <a:path w="20116" h="16454" extrusionOk="0">
                  <a:moveTo>
                    <a:pt x="129" y="0"/>
                  </a:moveTo>
                  <a:cubicBezTo>
                    <a:pt x="47" y="0"/>
                    <a:pt x="1" y="109"/>
                    <a:pt x="60" y="139"/>
                  </a:cubicBezTo>
                  <a:cubicBezTo>
                    <a:pt x="7832" y="4209"/>
                    <a:pt x="14470" y="9479"/>
                    <a:pt x="19874" y="16417"/>
                  </a:cubicBezTo>
                  <a:cubicBezTo>
                    <a:pt x="19900" y="16443"/>
                    <a:pt x="19930" y="16453"/>
                    <a:pt x="19959" y="16453"/>
                  </a:cubicBezTo>
                  <a:cubicBezTo>
                    <a:pt x="20042" y="16453"/>
                    <a:pt x="20115" y="16367"/>
                    <a:pt x="20041" y="16317"/>
                  </a:cubicBezTo>
                  <a:cubicBezTo>
                    <a:pt x="14871" y="9479"/>
                    <a:pt x="8033" y="3542"/>
                    <a:pt x="160" y="6"/>
                  </a:cubicBezTo>
                  <a:cubicBezTo>
                    <a:pt x="149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769;p9">
              <a:extLst>
                <a:ext uri="{FF2B5EF4-FFF2-40B4-BE49-F238E27FC236}">
                  <a16:creationId xmlns:a16="http://schemas.microsoft.com/office/drawing/2014/main" id="{AC7F8E42-39AC-A595-2925-98A0667E1861}"/>
                </a:ext>
              </a:extLst>
            </p:cNvPr>
            <p:cNvSpPr/>
            <p:nvPr/>
          </p:nvSpPr>
          <p:spPr>
            <a:xfrm>
              <a:off x="6765591" y="3584228"/>
              <a:ext cx="801932" cy="1520324"/>
            </a:xfrm>
            <a:custGeom>
              <a:avLst/>
              <a:gdLst/>
              <a:ahLst/>
              <a:cxnLst/>
              <a:rect l="l" t="t" r="r" b="b"/>
              <a:pathLst>
                <a:path w="15359" h="29118" extrusionOk="0">
                  <a:moveTo>
                    <a:pt x="15310" y="0"/>
                  </a:moveTo>
                  <a:cubicBezTo>
                    <a:pt x="15290" y="0"/>
                    <a:pt x="15263" y="12"/>
                    <a:pt x="15232" y="43"/>
                  </a:cubicBezTo>
                  <a:cubicBezTo>
                    <a:pt x="7527" y="7681"/>
                    <a:pt x="2090" y="18356"/>
                    <a:pt x="22" y="28963"/>
                  </a:cubicBezTo>
                  <a:cubicBezTo>
                    <a:pt x="1" y="29047"/>
                    <a:pt x="71" y="29117"/>
                    <a:pt x="135" y="29117"/>
                  </a:cubicBezTo>
                  <a:cubicBezTo>
                    <a:pt x="174" y="29117"/>
                    <a:pt x="209" y="29092"/>
                    <a:pt x="222" y="29030"/>
                  </a:cubicBezTo>
                  <a:cubicBezTo>
                    <a:pt x="2824" y="17955"/>
                    <a:pt x="7861" y="8615"/>
                    <a:pt x="15266" y="109"/>
                  </a:cubicBezTo>
                  <a:cubicBezTo>
                    <a:pt x="15359" y="63"/>
                    <a:pt x="15355" y="0"/>
                    <a:pt x="15310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770;p9">
              <a:extLst>
                <a:ext uri="{FF2B5EF4-FFF2-40B4-BE49-F238E27FC236}">
                  <a16:creationId xmlns:a16="http://schemas.microsoft.com/office/drawing/2014/main" id="{11B0A01C-67EF-5CA0-A9C0-5C6D67E6057B}"/>
                </a:ext>
              </a:extLst>
            </p:cNvPr>
            <p:cNvSpPr/>
            <p:nvPr/>
          </p:nvSpPr>
          <p:spPr>
            <a:xfrm>
              <a:off x="7881894" y="3578641"/>
              <a:ext cx="849184" cy="1527059"/>
            </a:xfrm>
            <a:custGeom>
              <a:avLst/>
              <a:gdLst/>
              <a:ahLst/>
              <a:cxnLst/>
              <a:rect l="l" t="t" r="r" b="b"/>
              <a:pathLst>
                <a:path w="16264" h="29247" extrusionOk="0">
                  <a:moveTo>
                    <a:pt x="131" y="1"/>
                  </a:moveTo>
                  <a:cubicBezTo>
                    <a:pt x="39" y="1"/>
                    <a:pt x="1" y="127"/>
                    <a:pt x="57" y="183"/>
                  </a:cubicBezTo>
                  <a:cubicBezTo>
                    <a:pt x="2359" y="1884"/>
                    <a:pt x="4126" y="4519"/>
                    <a:pt x="5794" y="6854"/>
                  </a:cubicBezTo>
                  <a:cubicBezTo>
                    <a:pt x="7295" y="8956"/>
                    <a:pt x="8630" y="11091"/>
                    <a:pt x="9864" y="13359"/>
                  </a:cubicBezTo>
                  <a:cubicBezTo>
                    <a:pt x="12566" y="18363"/>
                    <a:pt x="14400" y="23700"/>
                    <a:pt x="15902" y="29137"/>
                  </a:cubicBezTo>
                  <a:cubicBezTo>
                    <a:pt x="15927" y="29213"/>
                    <a:pt x="15991" y="29246"/>
                    <a:pt x="16056" y="29246"/>
                  </a:cubicBezTo>
                  <a:cubicBezTo>
                    <a:pt x="16160" y="29246"/>
                    <a:pt x="16264" y="29161"/>
                    <a:pt x="16202" y="29037"/>
                  </a:cubicBezTo>
                  <a:cubicBezTo>
                    <a:pt x="14667" y="23233"/>
                    <a:pt x="12799" y="17729"/>
                    <a:pt x="9831" y="12525"/>
                  </a:cubicBezTo>
                  <a:cubicBezTo>
                    <a:pt x="8363" y="9990"/>
                    <a:pt x="6728" y="7522"/>
                    <a:pt x="4994" y="5187"/>
                  </a:cubicBezTo>
                  <a:cubicBezTo>
                    <a:pt x="3593" y="3352"/>
                    <a:pt x="2192" y="1184"/>
                    <a:pt x="190" y="16"/>
                  </a:cubicBezTo>
                  <a:cubicBezTo>
                    <a:pt x="169" y="5"/>
                    <a:pt x="149" y="1"/>
                    <a:pt x="131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771;p9">
              <a:extLst>
                <a:ext uri="{FF2B5EF4-FFF2-40B4-BE49-F238E27FC236}">
                  <a16:creationId xmlns:a16="http://schemas.microsoft.com/office/drawing/2014/main" id="{61A697E8-AC0F-C5FA-83C6-CF7936F0A697}"/>
                </a:ext>
              </a:extLst>
            </p:cNvPr>
            <p:cNvSpPr/>
            <p:nvPr/>
          </p:nvSpPr>
          <p:spPr>
            <a:xfrm>
              <a:off x="7656702" y="1559114"/>
              <a:ext cx="846469" cy="1017204"/>
            </a:xfrm>
            <a:custGeom>
              <a:avLst/>
              <a:gdLst/>
              <a:ahLst/>
              <a:cxnLst/>
              <a:rect l="l" t="t" r="r" b="b"/>
              <a:pathLst>
                <a:path w="16212" h="19482" extrusionOk="0">
                  <a:moveTo>
                    <a:pt x="3069" y="1"/>
                  </a:moveTo>
                  <a:cubicBezTo>
                    <a:pt x="134" y="34"/>
                    <a:pt x="0" y="3036"/>
                    <a:pt x="0" y="3036"/>
                  </a:cubicBezTo>
                  <a:cubicBezTo>
                    <a:pt x="691" y="2286"/>
                    <a:pt x="1628" y="2046"/>
                    <a:pt x="2541" y="2046"/>
                  </a:cubicBezTo>
                  <a:cubicBezTo>
                    <a:pt x="4161" y="2046"/>
                    <a:pt x="5702" y="2803"/>
                    <a:pt x="5641" y="2803"/>
                  </a:cubicBezTo>
                  <a:cubicBezTo>
                    <a:pt x="5640" y="2803"/>
                    <a:pt x="5639" y="2803"/>
                    <a:pt x="5637" y="2803"/>
                  </a:cubicBezTo>
                  <a:lnTo>
                    <a:pt x="5637" y="2803"/>
                  </a:lnTo>
                  <a:cubicBezTo>
                    <a:pt x="5637" y="4804"/>
                    <a:pt x="6538" y="5104"/>
                    <a:pt x="6538" y="5104"/>
                  </a:cubicBezTo>
                  <a:cubicBezTo>
                    <a:pt x="5838" y="7606"/>
                    <a:pt x="7539" y="8140"/>
                    <a:pt x="7539" y="8140"/>
                  </a:cubicBezTo>
                  <a:cubicBezTo>
                    <a:pt x="7539" y="8140"/>
                    <a:pt x="7541" y="8140"/>
                    <a:pt x="7546" y="8140"/>
                  </a:cubicBezTo>
                  <a:cubicBezTo>
                    <a:pt x="7664" y="8140"/>
                    <a:pt x="9120" y="8171"/>
                    <a:pt x="8640" y="9708"/>
                  </a:cubicBezTo>
                  <a:cubicBezTo>
                    <a:pt x="8285" y="10750"/>
                    <a:pt x="7553" y="10946"/>
                    <a:pt x="7054" y="10946"/>
                  </a:cubicBezTo>
                  <a:cubicBezTo>
                    <a:pt x="6754" y="10946"/>
                    <a:pt x="6538" y="10875"/>
                    <a:pt x="6538" y="10875"/>
                  </a:cubicBezTo>
                  <a:cubicBezTo>
                    <a:pt x="6538" y="10875"/>
                    <a:pt x="6205" y="14044"/>
                    <a:pt x="6371" y="15845"/>
                  </a:cubicBezTo>
                  <a:cubicBezTo>
                    <a:pt x="6571" y="17647"/>
                    <a:pt x="12743" y="19481"/>
                    <a:pt x="12743" y="19481"/>
                  </a:cubicBezTo>
                  <a:cubicBezTo>
                    <a:pt x="14410" y="18881"/>
                    <a:pt x="13810" y="16646"/>
                    <a:pt x="13810" y="16646"/>
                  </a:cubicBezTo>
                  <a:cubicBezTo>
                    <a:pt x="13810" y="16646"/>
                    <a:pt x="15411" y="16146"/>
                    <a:pt x="15811" y="13644"/>
                  </a:cubicBezTo>
                  <a:cubicBezTo>
                    <a:pt x="16212" y="11142"/>
                    <a:pt x="13843" y="9608"/>
                    <a:pt x="13843" y="9608"/>
                  </a:cubicBezTo>
                  <a:cubicBezTo>
                    <a:pt x="13843" y="9608"/>
                    <a:pt x="15211" y="6806"/>
                    <a:pt x="14577" y="5338"/>
                  </a:cubicBezTo>
                  <a:cubicBezTo>
                    <a:pt x="13977" y="3870"/>
                    <a:pt x="11075" y="3804"/>
                    <a:pt x="11075" y="3804"/>
                  </a:cubicBezTo>
                  <a:cubicBezTo>
                    <a:pt x="10875" y="2536"/>
                    <a:pt x="9540" y="1869"/>
                    <a:pt x="8806" y="1502"/>
                  </a:cubicBezTo>
                  <a:cubicBezTo>
                    <a:pt x="8565" y="1387"/>
                    <a:pt x="8262" y="1347"/>
                    <a:pt x="7958" y="1347"/>
                  </a:cubicBezTo>
                  <a:cubicBezTo>
                    <a:pt x="7297" y="1347"/>
                    <a:pt x="6638" y="1535"/>
                    <a:pt x="6638" y="1535"/>
                  </a:cubicBezTo>
                  <a:cubicBezTo>
                    <a:pt x="6638" y="1535"/>
                    <a:pt x="6038" y="1"/>
                    <a:pt x="3069" y="1"/>
                  </a:cubicBezTo>
                  <a:close/>
                </a:path>
              </a:pathLst>
            </a:custGeom>
            <a:solidFill>
              <a:srgbClr val="F4B2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vi-VN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"/>
                  <a:cs typeface="Arial"/>
                  <a:sym typeface="Arial"/>
                </a:rPr>
                <a:t>v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772;p9">
              <a:extLst>
                <a:ext uri="{FF2B5EF4-FFF2-40B4-BE49-F238E27FC236}">
                  <a16:creationId xmlns:a16="http://schemas.microsoft.com/office/drawing/2014/main" id="{915A5E9E-908C-99C3-1F5D-E4FCB330EFC2}"/>
                </a:ext>
              </a:extLst>
            </p:cNvPr>
            <p:cNvSpPr/>
            <p:nvPr/>
          </p:nvSpPr>
          <p:spPr>
            <a:xfrm>
              <a:off x="7223025" y="1820594"/>
              <a:ext cx="397128" cy="663412"/>
            </a:xfrm>
            <a:custGeom>
              <a:avLst/>
              <a:gdLst/>
              <a:ahLst/>
              <a:cxnLst/>
              <a:rect l="l" t="t" r="r" b="b"/>
              <a:pathLst>
                <a:path w="7606" h="12706" extrusionOk="0">
                  <a:moveTo>
                    <a:pt x="6552" y="0"/>
                  </a:moveTo>
                  <a:cubicBezTo>
                    <a:pt x="5984" y="0"/>
                    <a:pt x="5235" y="105"/>
                    <a:pt x="4537" y="530"/>
                  </a:cubicBezTo>
                  <a:cubicBezTo>
                    <a:pt x="3236" y="1431"/>
                    <a:pt x="4103" y="3399"/>
                    <a:pt x="4103" y="3399"/>
                  </a:cubicBezTo>
                  <a:cubicBezTo>
                    <a:pt x="4103" y="3399"/>
                    <a:pt x="3882" y="3272"/>
                    <a:pt x="3525" y="3272"/>
                  </a:cubicBezTo>
                  <a:cubicBezTo>
                    <a:pt x="3006" y="3272"/>
                    <a:pt x="2198" y="3541"/>
                    <a:pt x="1368" y="4867"/>
                  </a:cubicBezTo>
                  <a:cubicBezTo>
                    <a:pt x="0" y="7135"/>
                    <a:pt x="2335" y="8903"/>
                    <a:pt x="2335" y="8903"/>
                  </a:cubicBezTo>
                  <a:cubicBezTo>
                    <a:pt x="1368" y="12038"/>
                    <a:pt x="3970" y="12705"/>
                    <a:pt x="3970" y="12705"/>
                  </a:cubicBezTo>
                  <a:lnTo>
                    <a:pt x="7606" y="10604"/>
                  </a:lnTo>
                  <a:lnTo>
                    <a:pt x="7606" y="9003"/>
                  </a:lnTo>
                  <a:cubicBezTo>
                    <a:pt x="6838" y="8202"/>
                    <a:pt x="6305" y="6634"/>
                    <a:pt x="6138" y="5300"/>
                  </a:cubicBezTo>
                  <a:cubicBezTo>
                    <a:pt x="5971" y="3966"/>
                    <a:pt x="7339" y="1931"/>
                    <a:pt x="7339" y="1931"/>
                  </a:cubicBezTo>
                  <a:lnTo>
                    <a:pt x="7472" y="96"/>
                  </a:lnTo>
                  <a:cubicBezTo>
                    <a:pt x="7472" y="96"/>
                    <a:pt x="7096" y="0"/>
                    <a:pt x="6552" y="0"/>
                  </a:cubicBezTo>
                  <a:close/>
                </a:path>
              </a:pathLst>
            </a:custGeom>
            <a:solidFill>
              <a:srgbClr val="EFB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773;p9">
              <a:extLst>
                <a:ext uri="{FF2B5EF4-FFF2-40B4-BE49-F238E27FC236}">
                  <a16:creationId xmlns:a16="http://schemas.microsoft.com/office/drawing/2014/main" id="{D77FE855-01E1-D414-82D8-F56F9BC4F819}"/>
                </a:ext>
              </a:extLst>
            </p:cNvPr>
            <p:cNvSpPr/>
            <p:nvPr/>
          </p:nvSpPr>
          <p:spPr>
            <a:xfrm>
              <a:off x="8001513" y="1622866"/>
              <a:ext cx="246808" cy="143584"/>
            </a:xfrm>
            <a:custGeom>
              <a:avLst/>
              <a:gdLst/>
              <a:ahLst/>
              <a:cxnLst/>
              <a:rect l="l" t="t" r="r" b="b"/>
              <a:pathLst>
                <a:path w="4727" h="2750" extrusionOk="0">
                  <a:moveTo>
                    <a:pt x="1299" y="1"/>
                  </a:moveTo>
                  <a:cubicBezTo>
                    <a:pt x="885" y="1"/>
                    <a:pt x="468" y="88"/>
                    <a:pt x="68" y="281"/>
                  </a:cubicBezTo>
                  <a:cubicBezTo>
                    <a:pt x="1" y="314"/>
                    <a:pt x="34" y="381"/>
                    <a:pt x="68" y="381"/>
                  </a:cubicBezTo>
                  <a:cubicBezTo>
                    <a:pt x="452" y="231"/>
                    <a:pt x="828" y="163"/>
                    <a:pt x="1190" y="163"/>
                  </a:cubicBezTo>
                  <a:cubicBezTo>
                    <a:pt x="2677" y="163"/>
                    <a:pt x="3920" y="1321"/>
                    <a:pt x="4537" y="2716"/>
                  </a:cubicBezTo>
                  <a:cubicBezTo>
                    <a:pt x="4549" y="2738"/>
                    <a:pt x="4574" y="2749"/>
                    <a:pt x="4603" y="2749"/>
                  </a:cubicBezTo>
                  <a:cubicBezTo>
                    <a:pt x="4660" y="2749"/>
                    <a:pt x="4726" y="2705"/>
                    <a:pt x="4704" y="2616"/>
                  </a:cubicBezTo>
                  <a:cubicBezTo>
                    <a:pt x="4285" y="1174"/>
                    <a:pt x="2815" y="1"/>
                    <a:pt x="1299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774;p9">
              <a:extLst>
                <a:ext uri="{FF2B5EF4-FFF2-40B4-BE49-F238E27FC236}">
                  <a16:creationId xmlns:a16="http://schemas.microsoft.com/office/drawing/2014/main" id="{D0CDF789-8978-2BF3-4341-B08FEA7217C7}"/>
                </a:ext>
              </a:extLst>
            </p:cNvPr>
            <p:cNvSpPr/>
            <p:nvPr/>
          </p:nvSpPr>
          <p:spPr>
            <a:xfrm>
              <a:off x="8207022" y="1752248"/>
              <a:ext cx="250881" cy="319436"/>
            </a:xfrm>
            <a:custGeom>
              <a:avLst/>
              <a:gdLst/>
              <a:ahLst/>
              <a:cxnLst/>
              <a:rect l="l" t="t" r="r" b="b"/>
              <a:pathLst>
                <a:path w="4805" h="6118" extrusionOk="0">
                  <a:moveTo>
                    <a:pt x="1548" y="0"/>
                  </a:moveTo>
                  <a:cubicBezTo>
                    <a:pt x="1054" y="0"/>
                    <a:pt x="555" y="96"/>
                    <a:pt x="101" y="271"/>
                  </a:cubicBezTo>
                  <a:cubicBezTo>
                    <a:pt x="1" y="305"/>
                    <a:pt x="34" y="438"/>
                    <a:pt x="134" y="438"/>
                  </a:cubicBezTo>
                  <a:cubicBezTo>
                    <a:pt x="534" y="329"/>
                    <a:pt x="947" y="272"/>
                    <a:pt x="1349" y="272"/>
                  </a:cubicBezTo>
                  <a:cubicBezTo>
                    <a:pt x="2793" y="272"/>
                    <a:pt x="4107" y="1003"/>
                    <a:pt x="4237" y="2673"/>
                  </a:cubicBezTo>
                  <a:cubicBezTo>
                    <a:pt x="4337" y="3974"/>
                    <a:pt x="3804" y="4975"/>
                    <a:pt x="3137" y="6009"/>
                  </a:cubicBezTo>
                  <a:cubicBezTo>
                    <a:pt x="3109" y="6063"/>
                    <a:pt x="3149" y="6118"/>
                    <a:pt x="3200" y="6118"/>
                  </a:cubicBezTo>
                  <a:cubicBezTo>
                    <a:pt x="3212" y="6118"/>
                    <a:pt x="3224" y="6115"/>
                    <a:pt x="3237" y="6109"/>
                  </a:cubicBezTo>
                  <a:cubicBezTo>
                    <a:pt x="4471" y="5242"/>
                    <a:pt x="4804" y="2907"/>
                    <a:pt x="4237" y="1606"/>
                  </a:cubicBezTo>
                  <a:cubicBezTo>
                    <a:pt x="3730" y="477"/>
                    <a:pt x="2651" y="0"/>
                    <a:pt x="1548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775;p9">
              <a:extLst>
                <a:ext uri="{FF2B5EF4-FFF2-40B4-BE49-F238E27FC236}">
                  <a16:creationId xmlns:a16="http://schemas.microsoft.com/office/drawing/2014/main" id="{E00F92BF-0D2D-6DD9-4C89-D81691543426}"/>
                </a:ext>
              </a:extLst>
            </p:cNvPr>
            <p:cNvSpPr/>
            <p:nvPr/>
          </p:nvSpPr>
          <p:spPr>
            <a:xfrm>
              <a:off x="8332436" y="2062129"/>
              <a:ext cx="221538" cy="378384"/>
            </a:xfrm>
            <a:custGeom>
              <a:avLst/>
              <a:gdLst/>
              <a:ahLst/>
              <a:cxnLst/>
              <a:rect l="l" t="t" r="r" b="b"/>
              <a:pathLst>
                <a:path w="4243" h="7247" extrusionOk="0">
                  <a:moveTo>
                    <a:pt x="541" y="0"/>
                  </a:moveTo>
                  <a:cubicBezTo>
                    <a:pt x="486" y="0"/>
                    <a:pt x="448" y="83"/>
                    <a:pt x="534" y="140"/>
                  </a:cubicBezTo>
                  <a:cubicBezTo>
                    <a:pt x="3903" y="1341"/>
                    <a:pt x="3503" y="6378"/>
                    <a:pt x="34" y="7179"/>
                  </a:cubicBezTo>
                  <a:cubicBezTo>
                    <a:pt x="1" y="7179"/>
                    <a:pt x="1" y="7246"/>
                    <a:pt x="34" y="7246"/>
                  </a:cubicBezTo>
                  <a:cubicBezTo>
                    <a:pt x="63" y="7246"/>
                    <a:pt x="91" y="7247"/>
                    <a:pt x="119" y="7247"/>
                  </a:cubicBezTo>
                  <a:cubicBezTo>
                    <a:pt x="3843" y="7247"/>
                    <a:pt x="4243" y="735"/>
                    <a:pt x="568" y="7"/>
                  </a:cubicBezTo>
                  <a:cubicBezTo>
                    <a:pt x="559" y="2"/>
                    <a:pt x="550" y="0"/>
                    <a:pt x="541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76;p9">
              <a:extLst>
                <a:ext uri="{FF2B5EF4-FFF2-40B4-BE49-F238E27FC236}">
                  <a16:creationId xmlns:a16="http://schemas.microsoft.com/office/drawing/2014/main" id="{47785FCA-533D-6BC5-928D-EEA4A442EE0B}"/>
                </a:ext>
              </a:extLst>
            </p:cNvPr>
            <p:cNvSpPr/>
            <p:nvPr/>
          </p:nvSpPr>
          <p:spPr>
            <a:xfrm>
              <a:off x="8325492" y="2430384"/>
              <a:ext cx="76648" cy="147657"/>
            </a:xfrm>
            <a:custGeom>
              <a:avLst/>
              <a:gdLst/>
              <a:ahLst/>
              <a:cxnLst/>
              <a:rect l="l" t="t" r="r" b="b"/>
              <a:pathLst>
                <a:path w="1468" h="2828" extrusionOk="0">
                  <a:moveTo>
                    <a:pt x="1089" y="1"/>
                  </a:moveTo>
                  <a:cubicBezTo>
                    <a:pt x="1038" y="1"/>
                    <a:pt x="1001" y="45"/>
                    <a:pt x="1001" y="126"/>
                  </a:cubicBezTo>
                  <a:cubicBezTo>
                    <a:pt x="1134" y="626"/>
                    <a:pt x="1068" y="1127"/>
                    <a:pt x="901" y="1627"/>
                  </a:cubicBezTo>
                  <a:cubicBezTo>
                    <a:pt x="701" y="2061"/>
                    <a:pt x="367" y="2361"/>
                    <a:pt x="34" y="2694"/>
                  </a:cubicBezTo>
                  <a:cubicBezTo>
                    <a:pt x="0" y="2728"/>
                    <a:pt x="34" y="2828"/>
                    <a:pt x="134" y="2828"/>
                  </a:cubicBezTo>
                  <a:cubicBezTo>
                    <a:pt x="1168" y="2494"/>
                    <a:pt x="1468" y="993"/>
                    <a:pt x="1201" y="59"/>
                  </a:cubicBezTo>
                  <a:cubicBezTo>
                    <a:pt x="1162" y="20"/>
                    <a:pt x="1122" y="1"/>
                    <a:pt x="1089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77;p9">
              <a:extLst>
                <a:ext uri="{FF2B5EF4-FFF2-40B4-BE49-F238E27FC236}">
                  <a16:creationId xmlns:a16="http://schemas.microsoft.com/office/drawing/2014/main" id="{565B6712-50CF-21F9-EBA4-F7E2937CEAC2}"/>
                </a:ext>
              </a:extLst>
            </p:cNvPr>
            <p:cNvSpPr/>
            <p:nvPr/>
          </p:nvSpPr>
          <p:spPr>
            <a:xfrm>
              <a:off x="7402375" y="1814538"/>
              <a:ext cx="207336" cy="191985"/>
            </a:xfrm>
            <a:custGeom>
              <a:avLst/>
              <a:gdLst/>
              <a:ahLst/>
              <a:cxnLst/>
              <a:rect l="l" t="t" r="r" b="b"/>
              <a:pathLst>
                <a:path w="3971" h="3677" extrusionOk="0">
                  <a:moveTo>
                    <a:pt x="2886" y="0"/>
                  </a:moveTo>
                  <a:cubicBezTo>
                    <a:pt x="2079" y="0"/>
                    <a:pt x="1247" y="296"/>
                    <a:pt x="701" y="913"/>
                  </a:cubicBezTo>
                  <a:cubicBezTo>
                    <a:pt x="201" y="1480"/>
                    <a:pt x="1" y="3081"/>
                    <a:pt x="668" y="3648"/>
                  </a:cubicBezTo>
                  <a:cubicBezTo>
                    <a:pt x="678" y="3669"/>
                    <a:pt x="695" y="3677"/>
                    <a:pt x="711" y="3677"/>
                  </a:cubicBezTo>
                  <a:cubicBezTo>
                    <a:pt x="747" y="3677"/>
                    <a:pt x="781" y="3638"/>
                    <a:pt x="735" y="3615"/>
                  </a:cubicBezTo>
                  <a:cubicBezTo>
                    <a:pt x="501" y="2781"/>
                    <a:pt x="301" y="1613"/>
                    <a:pt x="1002" y="946"/>
                  </a:cubicBezTo>
                  <a:cubicBezTo>
                    <a:pt x="1507" y="441"/>
                    <a:pt x="2238" y="213"/>
                    <a:pt x="2969" y="213"/>
                  </a:cubicBezTo>
                  <a:cubicBezTo>
                    <a:pt x="3251" y="213"/>
                    <a:pt x="3534" y="247"/>
                    <a:pt x="3804" y="313"/>
                  </a:cubicBezTo>
                  <a:cubicBezTo>
                    <a:pt x="3904" y="313"/>
                    <a:pt x="3970" y="146"/>
                    <a:pt x="3837" y="146"/>
                  </a:cubicBezTo>
                  <a:cubicBezTo>
                    <a:pt x="3538" y="49"/>
                    <a:pt x="3214" y="0"/>
                    <a:pt x="2886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78;p9">
              <a:extLst>
                <a:ext uri="{FF2B5EF4-FFF2-40B4-BE49-F238E27FC236}">
                  <a16:creationId xmlns:a16="http://schemas.microsoft.com/office/drawing/2014/main" id="{AA07C4A4-6C5E-7854-322D-CD4C07824B88}"/>
                </a:ext>
              </a:extLst>
            </p:cNvPr>
            <p:cNvSpPr/>
            <p:nvPr/>
          </p:nvSpPr>
          <p:spPr>
            <a:xfrm>
              <a:off x="7243910" y="1991851"/>
              <a:ext cx="219501" cy="297559"/>
            </a:xfrm>
            <a:custGeom>
              <a:avLst/>
              <a:gdLst/>
              <a:ahLst/>
              <a:cxnLst/>
              <a:rect l="l" t="t" r="r" b="b"/>
              <a:pathLst>
                <a:path w="4204" h="5699" extrusionOk="0">
                  <a:moveTo>
                    <a:pt x="3448" y="1"/>
                  </a:moveTo>
                  <a:cubicBezTo>
                    <a:pt x="2275" y="1"/>
                    <a:pt x="1174" y="794"/>
                    <a:pt x="668" y="1920"/>
                  </a:cubicBezTo>
                  <a:cubicBezTo>
                    <a:pt x="0" y="3321"/>
                    <a:pt x="834" y="4822"/>
                    <a:pt x="1902" y="5689"/>
                  </a:cubicBezTo>
                  <a:cubicBezTo>
                    <a:pt x="1908" y="5696"/>
                    <a:pt x="1916" y="5698"/>
                    <a:pt x="1926" y="5698"/>
                  </a:cubicBezTo>
                  <a:cubicBezTo>
                    <a:pt x="1967" y="5698"/>
                    <a:pt x="2029" y="5644"/>
                    <a:pt x="2002" y="5589"/>
                  </a:cubicBezTo>
                  <a:cubicBezTo>
                    <a:pt x="934" y="4689"/>
                    <a:pt x="267" y="3455"/>
                    <a:pt x="901" y="2054"/>
                  </a:cubicBezTo>
                  <a:cubicBezTo>
                    <a:pt x="1445" y="936"/>
                    <a:pt x="2508" y="229"/>
                    <a:pt x="3695" y="229"/>
                  </a:cubicBezTo>
                  <a:cubicBezTo>
                    <a:pt x="3819" y="229"/>
                    <a:pt x="3944" y="236"/>
                    <a:pt x="4070" y="252"/>
                  </a:cubicBezTo>
                  <a:cubicBezTo>
                    <a:pt x="4203" y="252"/>
                    <a:pt x="4203" y="152"/>
                    <a:pt x="4103" y="85"/>
                  </a:cubicBezTo>
                  <a:cubicBezTo>
                    <a:pt x="3884" y="28"/>
                    <a:pt x="3665" y="1"/>
                    <a:pt x="3448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79;p9">
              <a:extLst>
                <a:ext uri="{FF2B5EF4-FFF2-40B4-BE49-F238E27FC236}">
                  <a16:creationId xmlns:a16="http://schemas.microsoft.com/office/drawing/2014/main" id="{4D85FAD5-D9A2-71B3-527F-DC142789B6AF}"/>
                </a:ext>
              </a:extLst>
            </p:cNvPr>
            <p:cNvSpPr/>
            <p:nvPr/>
          </p:nvSpPr>
          <p:spPr>
            <a:xfrm>
              <a:off x="7289178" y="1659936"/>
              <a:ext cx="978880" cy="1344837"/>
            </a:xfrm>
            <a:custGeom>
              <a:avLst/>
              <a:gdLst/>
              <a:ahLst/>
              <a:cxnLst/>
              <a:rect l="l" t="t" r="r" b="b"/>
              <a:pathLst>
                <a:path w="18748" h="25757" extrusionOk="0">
                  <a:moveTo>
                    <a:pt x="9661" y="1"/>
                  </a:moveTo>
                  <a:cubicBezTo>
                    <a:pt x="8041" y="1"/>
                    <a:pt x="7039" y="1105"/>
                    <a:pt x="7039" y="1105"/>
                  </a:cubicBezTo>
                  <a:cubicBezTo>
                    <a:pt x="6082" y="1832"/>
                    <a:pt x="6072" y="4976"/>
                    <a:pt x="6169" y="4976"/>
                  </a:cubicBezTo>
                  <a:cubicBezTo>
                    <a:pt x="6170" y="4976"/>
                    <a:pt x="6171" y="4975"/>
                    <a:pt x="6172" y="4975"/>
                  </a:cubicBezTo>
                  <a:lnTo>
                    <a:pt x="6172" y="4975"/>
                  </a:lnTo>
                  <a:cubicBezTo>
                    <a:pt x="3570" y="9044"/>
                    <a:pt x="6405" y="12046"/>
                    <a:pt x="6405" y="12046"/>
                  </a:cubicBezTo>
                  <a:lnTo>
                    <a:pt x="6405" y="13614"/>
                  </a:lnTo>
                  <a:cubicBezTo>
                    <a:pt x="4471" y="15582"/>
                    <a:pt x="201" y="16483"/>
                    <a:pt x="201" y="16483"/>
                  </a:cubicBezTo>
                  <a:cubicBezTo>
                    <a:pt x="1" y="18251"/>
                    <a:pt x="935" y="19952"/>
                    <a:pt x="935" y="19952"/>
                  </a:cubicBezTo>
                  <a:cubicBezTo>
                    <a:pt x="5538" y="20619"/>
                    <a:pt x="7506" y="25756"/>
                    <a:pt x="7506" y="25756"/>
                  </a:cubicBezTo>
                  <a:cubicBezTo>
                    <a:pt x="9169" y="21565"/>
                    <a:pt x="12639" y="20940"/>
                    <a:pt x="14560" y="20940"/>
                  </a:cubicBezTo>
                  <a:cubicBezTo>
                    <a:pt x="15376" y="20940"/>
                    <a:pt x="15912" y="21053"/>
                    <a:pt x="15912" y="21053"/>
                  </a:cubicBezTo>
                  <a:cubicBezTo>
                    <a:pt x="16246" y="19218"/>
                    <a:pt x="18747" y="17083"/>
                    <a:pt x="18747" y="17083"/>
                  </a:cubicBezTo>
                  <a:cubicBezTo>
                    <a:pt x="18747" y="17083"/>
                    <a:pt x="16312" y="16216"/>
                    <a:pt x="14411" y="15082"/>
                  </a:cubicBezTo>
                  <a:cubicBezTo>
                    <a:pt x="12543" y="13948"/>
                    <a:pt x="13811" y="8944"/>
                    <a:pt x="13811" y="8944"/>
                  </a:cubicBezTo>
                  <a:lnTo>
                    <a:pt x="13811" y="8944"/>
                  </a:lnTo>
                  <a:cubicBezTo>
                    <a:pt x="13989" y="9023"/>
                    <a:pt x="14162" y="9058"/>
                    <a:pt x="14327" y="9058"/>
                  </a:cubicBezTo>
                  <a:cubicBezTo>
                    <a:pt x="15426" y="9058"/>
                    <a:pt x="16173" y="7501"/>
                    <a:pt x="15912" y="6776"/>
                  </a:cubicBezTo>
                  <a:cubicBezTo>
                    <a:pt x="15757" y="6291"/>
                    <a:pt x="15410" y="6190"/>
                    <a:pt x="15147" y="6190"/>
                  </a:cubicBezTo>
                  <a:cubicBezTo>
                    <a:pt x="14957" y="6190"/>
                    <a:pt x="14811" y="6242"/>
                    <a:pt x="14811" y="6242"/>
                  </a:cubicBezTo>
                  <a:cubicBezTo>
                    <a:pt x="12910" y="5609"/>
                    <a:pt x="13711" y="3274"/>
                    <a:pt x="13711" y="3274"/>
                  </a:cubicBezTo>
                  <a:cubicBezTo>
                    <a:pt x="12977" y="2673"/>
                    <a:pt x="12877" y="939"/>
                    <a:pt x="12877" y="939"/>
                  </a:cubicBezTo>
                  <a:cubicBezTo>
                    <a:pt x="12877" y="939"/>
                    <a:pt x="12376" y="438"/>
                    <a:pt x="10375" y="71"/>
                  </a:cubicBezTo>
                  <a:cubicBezTo>
                    <a:pt x="10126" y="22"/>
                    <a:pt x="9887" y="1"/>
                    <a:pt x="9661" y="1"/>
                  </a:cubicBezTo>
                  <a:close/>
                </a:path>
              </a:pathLst>
            </a:custGeom>
            <a:solidFill>
              <a:srgbClr val="FBC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80;p9">
              <a:extLst>
                <a:ext uri="{FF2B5EF4-FFF2-40B4-BE49-F238E27FC236}">
                  <a16:creationId xmlns:a16="http://schemas.microsoft.com/office/drawing/2014/main" id="{27D764B0-FCF7-1EA5-29AD-95356F50C58E}"/>
                </a:ext>
              </a:extLst>
            </p:cNvPr>
            <p:cNvSpPr/>
            <p:nvPr/>
          </p:nvSpPr>
          <p:spPr>
            <a:xfrm>
              <a:off x="7552172" y="1951021"/>
              <a:ext cx="104582" cy="111526"/>
            </a:xfrm>
            <a:custGeom>
              <a:avLst/>
              <a:gdLst/>
              <a:ahLst/>
              <a:cxnLst/>
              <a:rect l="l" t="t" r="r" b="b"/>
              <a:pathLst>
                <a:path w="2003" h="2136" extrusionOk="0">
                  <a:moveTo>
                    <a:pt x="701" y="0"/>
                  </a:moveTo>
                  <a:cubicBezTo>
                    <a:pt x="501" y="334"/>
                    <a:pt x="334" y="701"/>
                    <a:pt x="201" y="1034"/>
                  </a:cubicBezTo>
                  <a:cubicBezTo>
                    <a:pt x="134" y="1268"/>
                    <a:pt x="101" y="1468"/>
                    <a:pt x="1" y="1668"/>
                  </a:cubicBezTo>
                  <a:cubicBezTo>
                    <a:pt x="201" y="1935"/>
                    <a:pt x="501" y="2135"/>
                    <a:pt x="868" y="2135"/>
                  </a:cubicBezTo>
                  <a:cubicBezTo>
                    <a:pt x="1468" y="2135"/>
                    <a:pt x="1969" y="1635"/>
                    <a:pt x="1969" y="1034"/>
                  </a:cubicBezTo>
                  <a:cubicBezTo>
                    <a:pt x="2002" y="501"/>
                    <a:pt x="1535" y="0"/>
                    <a:pt x="935" y="0"/>
                  </a:cubicBezTo>
                  <a:close/>
                </a:path>
              </a:pathLst>
            </a:custGeom>
            <a:solidFill>
              <a:srgbClr val="F4AB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81;p9">
              <a:extLst>
                <a:ext uri="{FF2B5EF4-FFF2-40B4-BE49-F238E27FC236}">
                  <a16:creationId xmlns:a16="http://schemas.microsoft.com/office/drawing/2014/main" id="{AB53B802-3386-9946-3135-3E3BB5629372}"/>
                </a:ext>
              </a:extLst>
            </p:cNvPr>
            <p:cNvSpPr/>
            <p:nvPr/>
          </p:nvSpPr>
          <p:spPr>
            <a:xfrm>
              <a:off x="7820388" y="2013728"/>
              <a:ext cx="142853" cy="144576"/>
            </a:xfrm>
            <a:custGeom>
              <a:avLst/>
              <a:gdLst/>
              <a:ahLst/>
              <a:cxnLst/>
              <a:rect l="l" t="t" r="r" b="b"/>
              <a:pathLst>
                <a:path w="2736" h="2769" extrusionOk="0">
                  <a:moveTo>
                    <a:pt x="1368" y="0"/>
                  </a:moveTo>
                  <a:cubicBezTo>
                    <a:pt x="601" y="0"/>
                    <a:pt x="1" y="634"/>
                    <a:pt x="1" y="1401"/>
                  </a:cubicBezTo>
                  <a:cubicBezTo>
                    <a:pt x="1" y="2135"/>
                    <a:pt x="601" y="2769"/>
                    <a:pt x="1368" y="2769"/>
                  </a:cubicBezTo>
                  <a:cubicBezTo>
                    <a:pt x="2136" y="2769"/>
                    <a:pt x="2736" y="2135"/>
                    <a:pt x="2736" y="1401"/>
                  </a:cubicBezTo>
                  <a:cubicBezTo>
                    <a:pt x="2736" y="634"/>
                    <a:pt x="2136" y="0"/>
                    <a:pt x="1368" y="0"/>
                  </a:cubicBezTo>
                  <a:close/>
                </a:path>
              </a:pathLst>
            </a:custGeom>
            <a:solidFill>
              <a:srgbClr val="F4AB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82;p9">
              <a:extLst>
                <a:ext uri="{FF2B5EF4-FFF2-40B4-BE49-F238E27FC236}">
                  <a16:creationId xmlns:a16="http://schemas.microsoft.com/office/drawing/2014/main" id="{D793DD6A-611A-8AAC-653F-D833A12808EE}"/>
                </a:ext>
              </a:extLst>
            </p:cNvPr>
            <p:cNvSpPr/>
            <p:nvPr/>
          </p:nvSpPr>
          <p:spPr>
            <a:xfrm>
              <a:off x="7620101" y="2170470"/>
              <a:ext cx="395405" cy="240386"/>
            </a:xfrm>
            <a:custGeom>
              <a:avLst/>
              <a:gdLst/>
              <a:ahLst/>
              <a:cxnLst/>
              <a:rect l="l" t="t" r="r" b="b"/>
              <a:pathLst>
                <a:path w="7573" h="4604" extrusionOk="0">
                  <a:moveTo>
                    <a:pt x="7206" y="0"/>
                  </a:moveTo>
                  <a:cubicBezTo>
                    <a:pt x="6072" y="3002"/>
                    <a:pt x="3236" y="3169"/>
                    <a:pt x="2002" y="3269"/>
                  </a:cubicBezTo>
                  <a:cubicBezTo>
                    <a:pt x="1957" y="3272"/>
                    <a:pt x="1914" y="3273"/>
                    <a:pt x="1871" y="3273"/>
                  </a:cubicBezTo>
                  <a:cubicBezTo>
                    <a:pt x="914" y="3273"/>
                    <a:pt x="326" y="2589"/>
                    <a:pt x="134" y="2302"/>
                  </a:cubicBezTo>
                  <a:cubicBezTo>
                    <a:pt x="67" y="2268"/>
                    <a:pt x="67" y="2235"/>
                    <a:pt x="67" y="2235"/>
                  </a:cubicBezTo>
                  <a:lnTo>
                    <a:pt x="1" y="3903"/>
                  </a:lnTo>
                  <a:lnTo>
                    <a:pt x="7573" y="4603"/>
                  </a:lnTo>
                  <a:cubicBezTo>
                    <a:pt x="6705" y="3069"/>
                    <a:pt x="7206" y="1"/>
                    <a:pt x="7206" y="0"/>
                  </a:cubicBezTo>
                  <a:close/>
                </a:path>
              </a:pathLst>
            </a:custGeom>
            <a:solidFill>
              <a:srgbClr val="F4AB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83;p9">
              <a:extLst>
                <a:ext uri="{FF2B5EF4-FFF2-40B4-BE49-F238E27FC236}">
                  <a16:creationId xmlns:a16="http://schemas.microsoft.com/office/drawing/2014/main" id="{F1DACDC7-43E7-8355-53F3-5944445BEFA8}"/>
                </a:ext>
              </a:extLst>
            </p:cNvPr>
            <p:cNvSpPr/>
            <p:nvPr/>
          </p:nvSpPr>
          <p:spPr>
            <a:xfrm>
              <a:off x="7537135" y="2584568"/>
              <a:ext cx="342514" cy="218144"/>
            </a:xfrm>
            <a:custGeom>
              <a:avLst/>
              <a:gdLst/>
              <a:ahLst/>
              <a:cxnLst/>
              <a:rect l="l" t="t" r="r" b="b"/>
              <a:pathLst>
                <a:path w="6560" h="4178" extrusionOk="0">
                  <a:moveTo>
                    <a:pt x="4059" y="0"/>
                  </a:moveTo>
                  <a:cubicBezTo>
                    <a:pt x="2199" y="0"/>
                    <a:pt x="1" y="744"/>
                    <a:pt x="956" y="1242"/>
                  </a:cubicBezTo>
                  <a:cubicBezTo>
                    <a:pt x="2490" y="2043"/>
                    <a:pt x="2790" y="4178"/>
                    <a:pt x="2790" y="4178"/>
                  </a:cubicBezTo>
                  <a:cubicBezTo>
                    <a:pt x="3791" y="1509"/>
                    <a:pt x="6560" y="3077"/>
                    <a:pt x="6293" y="1042"/>
                  </a:cubicBezTo>
                  <a:cubicBezTo>
                    <a:pt x="6192" y="274"/>
                    <a:pt x="5188" y="0"/>
                    <a:pt x="4059" y="0"/>
                  </a:cubicBezTo>
                  <a:close/>
                </a:path>
              </a:pathLst>
            </a:custGeom>
            <a:solidFill>
              <a:srgbClr val="F4AB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4;p9">
              <a:extLst>
                <a:ext uri="{FF2B5EF4-FFF2-40B4-BE49-F238E27FC236}">
                  <a16:creationId xmlns:a16="http://schemas.microsoft.com/office/drawing/2014/main" id="{12818A81-23B2-F5CC-12EB-CE1A1ABD763C}"/>
                </a:ext>
              </a:extLst>
            </p:cNvPr>
            <p:cNvSpPr/>
            <p:nvPr/>
          </p:nvSpPr>
          <p:spPr>
            <a:xfrm>
              <a:off x="7624748" y="2235840"/>
              <a:ext cx="127764" cy="48035"/>
            </a:xfrm>
            <a:custGeom>
              <a:avLst/>
              <a:gdLst/>
              <a:ahLst/>
              <a:cxnLst/>
              <a:rect l="l" t="t" r="r" b="b"/>
              <a:pathLst>
                <a:path w="2447" h="920" extrusionOk="0">
                  <a:moveTo>
                    <a:pt x="30" y="1"/>
                  </a:moveTo>
                  <a:cubicBezTo>
                    <a:pt x="15" y="1"/>
                    <a:pt x="1" y="16"/>
                    <a:pt x="45" y="16"/>
                  </a:cubicBezTo>
                  <a:cubicBezTo>
                    <a:pt x="45" y="5"/>
                    <a:pt x="38" y="1"/>
                    <a:pt x="30" y="1"/>
                  </a:cubicBezTo>
                  <a:close/>
                  <a:moveTo>
                    <a:pt x="45" y="16"/>
                  </a:moveTo>
                  <a:lnTo>
                    <a:pt x="45" y="16"/>
                  </a:lnTo>
                  <a:cubicBezTo>
                    <a:pt x="497" y="574"/>
                    <a:pt x="1181" y="920"/>
                    <a:pt x="1879" y="920"/>
                  </a:cubicBezTo>
                  <a:cubicBezTo>
                    <a:pt x="2057" y="920"/>
                    <a:pt x="2237" y="897"/>
                    <a:pt x="2413" y="850"/>
                  </a:cubicBezTo>
                  <a:cubicBezTo>
                    <a:pt x="2447" y="850"/>
                    <a:pt x="2447" y="750"/>
                    <a:pt x="2413" y="750"/>
                  </a:cubicBezTo>
                  <a:cubicBezTo>
                    <a:pt x="2284" y="763"/>
                    <a:pt x="2159" y="770"/>
                    <a:pt x="2036" y="770"/>
                  </a:cubicBezTo>
                  <a:cubicBezTo>
                    <a:pt x="1269" y="770"/>
                    <a:pt x="620" y="505"/>
                    <a:pt x="45" y="16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85;p9">
              <a:extLst>
                <a:ext uri="{FF2B5EF4-FFF2-40B4-BE49-F238E27FC236}">
                  <a16:creationId xmlns:a16="http://schemas.microsoft.com/office/drawing/2014/main" id="{14AD2DA4-13F2-7A1D-5F8C-E09C61C25100}"/>
                </a:ext>
              </a:extLst>
            </p:cNvPr>
            <p:cNvSpPr/>
            <p:nvPr/>
          </p:nvSpPr>
          <p:spPr>
            <a:xfrm>
              <a:off x="7684531" y="1949089"/>
              <a:ext cx="78423" cy="42866"/>
            </a:xfrm>
            <a:custGeom>
              <a:avLst/>
              <a:gdLst/>
              <a:ahLst/>
              <a:cxnLst/>
              <a:rect l="l" t="t" r="r" b="b"/>
              <a:pathLst>
                <a:path w="1502" h="821" extrusionOk="0">
                  <a:moveTo>
                    <a:pt x="1457" y="1"/>
                  </a:moveTo>
                  <a:cubicBezTo>
                    <a:pt x="1445" y="1"/>
                    <a:pt x="1435" y="12"/>
                    <a:pt x="1435" y="37"/>
                  </a:cubicBezTo>
                  <a:cubicBezTo>
                    <a:pt x="1302" y="237"/>
                    <a:pt x="1102" y="404"/>
                    <a:pt x="835" y="538"/>
                  </a:cubicBezTo>
                  <a:cubicBezTo>
                    <a:pt x="601" y="671"/>
                    <a:pt x="401" y="671"/>
                    <a:pt x="101" y="671"/>
                  </a:cubicBezTo>
                  <a:cubicBezTo>
                    <a:pt x="1" y="671"/>
                    <a:pt x="1" y="804"/>
                    <a:pt x="101" y="804"/>
                  </a:cubicBezTo>
                  <a:cubicBezTo>
                    <a:pt x="161" y="816"/>
                    <a:pt x="222" y="821"/>
                    <a:pt x="283" y="821"/>
                  </a:cubicBezTo>
                  <a:cubicBezTo>
                    <a:pt x="772" y="821"/>
                    <a:pt x="1295" y="485"/>
                    <a:pt x="1502" y="71"/>
                  </a:cubicBezTo>
                  <a:cubicBezTo>
                    <a:pt x="1502" y="29"/>
                    <a:pt x="1476" y="1"/>
                    <a:pt x="1457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786;p9">
              <a:extLst>
                <a:ext uri="{FF2B5EF4-FFF2-40B4-BE49-F238E27FC236}">
                  <a16:creationId xmlns:a16="http://schemas.microsoft.com/office/drawing/2014/main" id="{C4AA658E-B959-6491-D16C-9E951505EB74}"/>
                </a:ext>
              </a:extLst>
            </p:cNvPr>
            <p:cNvSpPr/>
            <p:nvPr/>
          </p:nvSpPr>
          <p:spPr>
            <a:xfrm>
              <a:off x="7684531" y="1985116"/>
              <a:ext cx="71479" cy="60253"/>
            </a:xfrm>
            <a:custGeom>
              <a:avLst/>
              <a:gdLst/>
              <a:ahLst/>
              <a:cxnLst/>
              <a:rect l="l" t="t" r="r" b="b"/>
              <a:pathLst>
                <a:path w="1369" h="1154" extrusionOk="0">
                  <a:moveTo>
                    <a:pt x="92" y="1"/>
                  </a:moveTo>
                  <a:cubicBezTo>
                    <a:pt x="51" y="1"/>
                    <a:pt x="1" y="24"/>
                    <a:pt x="1" y="48"/>
                  </a:cubicBezTo>
                  <a:cubicBezTo>
                    <a:pt x="95" y="616"/>
                    <a:pt x="608" y="1154"/>
                    <a:pt x="1200" y="1154"/>
                  </a:cubicBezTo>
                  <a:cubicBezTo>
                    <a:pt x="1233" y="1154"/>
                    <a:pt x="1268" y="1152"/>
                    <a:pt x="1302" y="1148"/>
                  </a:cubicBezTo>
                  <a:cubicBezTo>
                    <a:pt x="1368" y="1148"/>
                    <a:pt x="1368" y="1015"/>
                    <a:pt x="1302" y="982"/>
                  </a:cubicBezTo>
                  <a:cubicBezTo>
                    <a:pt x="1068" y="882"/>
                    <a:pt x="801" y="848"/>
                    <a:pt x="601" y="681"/>
                  </a:cubicBezTo>
                  <a:cubicBezTo>
                    <a:pt x="401" y="515"/>
                    <a:pt x="234" y="281"/>
                    <a:pt x="134" y="14"/>
                  </a:cubicBezTo>
                  <a:cubicBezTo>
                    <a:pt x="124" y="5"/>
                    <a:pt x="109" y="1"/>
                    <a:pt x="92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787;p9">
              <a:extLst>
                <a:ext uri="{FF2B5EF4-FFF2-40B4-BE49-F238E27FC236}">
                  <a16:creationId xmlns:a16="http://schemas.microsoft.com/office/drawing/2014/main" id="{FF7012E0-DD1F-EDCA-E65D-B324137FD8C7}"/>
                </a:ext>
              </a:extLst>
            </p:cNvPr>
            <p:cNvSpPr/>
            <p:nvPr/>
          </p:nvSpPr>
          <p:spPr>
            <a:xfrm>
              <a:off x="7856989" y="1923035"/>
              <a:ext cx="59261" cy="53570"/>
            </a:xfrm>
            <a:custGeom>
              <a:avLst/>
              <a:gdLst/>
              <a:ahLst/>
              <a:cxnLst/>
              <a:rect l="l" t="t" r="r" b="b"/>
              <a:pathLst>
                <a:path w="1135" h="1026" extrusionOk="0">
                  <a:moveTo>
                    <a:pt x="624" y="1"/>
                  </a:moveTo>
                  <a:cubicBezTo>
                    <a:pt x="250" y="1"/>
                    <a:pt x="32" y="415"/>
                    <a:pt x="0" y="736"/>
                  </a:cubicBezTo>
                  <a:cubicBezTo>
                    <a:pt x="0" y="825"/>
                    <a:pt x="59" y="870"/>
                    <a:pt x="99" y="870"/>
                  </a:cubicBezTo>
                  <a:cubicBezTo>
                    <a:pt x="119" y="870"/>
                    <a:pt x="134" y="859"/>
                    <a:pt x="134" y="836"/>
                  </a:cubicBezTo>
                  <a:cubicBezTo>
                    <a:pt x="200" y="636"/>
                    <a:pt x="334" y="369"/>
                    <a:pt x="501" y="236"/>
                  </a:cubicBezTo>
                  <a:cubicBezTo>
                    <a:pt x="545" y="219"/>
                    <a:pt x="584" y="212"/>
                    <a:pt x="618" y="212"/>
                  </a:cubicBezTo>
                  <a:cubicBezTo>
                    <a:pt x="788" y="212"/>
                    <a:pt x="834" y="397"/>
                    <a:pt x="834" y="536"/>
                  </a:cubicBezTo>
                  <a:cubicBezTo>
                    <a:pt x="834" y="670"/>
                    <a:pt x="801" y="836"/>
                    <a:pt x="801" y="970"/>
                  </a:cubicBezTo>
                  <a:cubicBezTo>
                    <a:pt x="801" y="1009"/>
                    <a:pt x="824" y="1025"/>
                    <a:pt x="856" y="1025"/>
                  </a:cubicBezTo>
                  <a:cubicBezTo>
                    <a:pt x="879" y="1025"/>
                    <a:pt x="907" y="1017"/>
                    <a:pt x="934" y="1003"/>
                  </a:cubicBezTo>
                  <a:cubicBezTo>
                    <a:pt x="1034" y="703"/>
                    <a:pt x="1134" y="36"/>
                    <a:pt x="667" y="2"/>
                  </a:cubicBezTo>
                  <a:cubicBezTo>
                    <a:pt x="653" y="1"/>
                    <a:pt x="638" y="1"/>
                    <a:pt x="624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788;p9">
              <a:extLst>
                <a:ext uri="{FF2B5EF4-FFF2-40B4-BE49-F238E27FC236}">
                  <a16:creationId xmlns:a16="http://schemas.microsoft.com/office/drawing/2014/main" id="{0DD91C9A-65F1-7E96-559C-7A7029BCFC7A}"/>
                </a:ext>
              </a:extLst>
            </p:cNvPr>
            <p:cNvSpPr/>
            <p:nvPr/>
          </p:nvSpPr>
          <p:spPr>
            <a:xfrm>
              <a:off x="7867431" y="1842524"/>
              <a:ext cx="99308" cy="74142"/>
            </a:xfrm>
            <a:custGeom>
              <a:avLst/>
              <a:gdLst/>
              <a:ahLst/>
              <a:cxnLst/>
              <a:rect l="l" t="t" r="r" b="b"/>
              <a:pathLst>
                <a:path w="1902" h="1420" extrusionOk="0">
                  <a:moveTo>
                    <a:pt x="406" y="1"/>
                  </a:moveTo>
                  <a:cubicBezTo>
                    <a:pt x="322" y="1"/>
                    <a:pt x="241" y="14"/>
                    <a:pt x="167" y="43"/>
                  </a:cubicBezTo>
                  <a:cubicBezTo>
                    <a:pt x="67" y="77"/>
                    <a:pt x="0" y="210"/>
                    <a:pt x="134" y="277"/>
                  </a:cubicBezTo>
                  <a:cubicBezTo>
                    <a:pt x="267" y="377"/>
                    <a:pt x="401" y="377"/>
                    <a:pt x="501" y="410"/>
                  </a:cubicBezTo>
                  <a:cubicBezTo>
                    <a:pt x="667" y="510"/>
                    <a:pt x="834" y="577"/>
                    <a:pt x="1001" y="711"/>
                  </a:cubicBezTo>
                  <a:cubicBezTo>
                    <a:pt x="1268" y="911"/>
                    <a:pt x="1435" y="1244"/>
                    <a:pt x="1735" y="1411"/>
                  </a:cubicBezTo>
                  <a:cubicBezTo>
                    <a:pt x="1747" y="1417"/>
                    <a:pt x="1760" y="1420"/>
                    <a:pt x="1773" y="1420"/>
                  </a:cubicBezTo>
                  <a:cubicBezTo>
                    <a:pt x="1834" y="1420"/>
                    <a:pt x="1902" y="1360"/>
                    <a:pt x="1902" y="1278"/>
                  </a:cubicBezTo>
                  <a:cubicBezTo>
                    <a:pt x="1802" y="911"/>
                    <a:pt x="1501" y="577"/>
                    <a:pt x="1235" y="344"/>
                  </a:cubicBezTo>
                  <a:cubicBezTo>
                    <a:pt x="1027" y="162"/>
                    <a:pt x="698" y="1"/>
                    <a:pt x="406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789;p9">
              <a:extLst>
                <a:ext uri="{FF2B5EF4-FFF2-40B4-BE49-F238E27FC236}">
                  <a16:creationId xmlns:a16="http://schemas.microsoft.com/office/drawing/2014/main" id="{103F8093-316A-8E87-C70E-AE257DF22CFC}"/>
                </a:ext>
              </a:extLst>
            </p:cNvPr>
            <p:cNvSpPr/>
            <p:nvPr/>
          </p:nvSpPr>
          <p:spPr>
            <a:xfrm>
              <a:off x="7663646" y="1844873"/>
              <a:ext cx="61036" cy="57956"/>
            </a:xfrm>
            <a:custGeom>
              <a:avLst/>
              <a:gdLst/>
              <a:ahLst/>
              <a:cxnLst/>
              <a:rect l="l" t="t" r="r" b="b"/>
              <a:pathLst>
                <a:path w="1169" h="1110" extrusionOk="0">
                  <a:moveTo>
                    <a:pt x="594" y="0"/>
                  </a:moveTo>
                  <a:cubicBezTo>
                    <a:pt x="286" y="0"/>
                    <a:pt x="30" y="442"/>
                    <a:pt x="1" y="732"/>
                  </a:cubicBezTo>
                  <a:cubicBezTo>
                    <a:pt x="1" y="797"/>
                    <a:pt x="28" y="834"/>
                    <a:pt x="66" y="834"/>
                  </a:cubicBezTo>
                  <a:cubicBezTo>
                    <a:pt x="87" y="834"/>
                    <a:pt x="110" y="823"/>
                    <a:pt x="134" y="799"/>
                  </a:cubicBezTo>
                  <a:cubicBezTo>
                    <a:pt x="191" y="656"/>
                    <a:pt x="347" y="192"/>
                    <a:pt x="581" y="192"/>
                  </a:cubicBezTo>
                  <a:cubicBezTo>
                    <a:pt x="619" y="192"/>
                    <a:pt x="659" y="204"/>
                    <a:pt x="701" y="232"/>
                  </a:cubicBezTo>
                  <a:cubicBezTo>
                    <a:pt x="901" y="399"/>
                    <a:pt x="834" y="799"/>
                    <a:pt x="801" y="1032"/>
                  </a:cubicBezTo>
                  <a:cubicBezTo>
                    <a:pt x="801" y="1055"/>
                    <a:pt x="832" y="1109"/>
                    <a:pt x="863" y="1109"/>
                  </a:cubicBezTo>
                  <a:cubicBezTo>
                    <a:pt x="877" y="1109"/>
                    <a:pt x="891" y="1098"/>
                    <a:pt x="901" y="1066"/>
                  </a:cubicBezTo>
                  <a:cubicBezTo>
                    <a:pt x="1035" y="732"/>
                    <a:pt x="1168" y="199"/>
                    <a:pt x="734" y="32"/>
                  </a:cubicBezTo>
                  <a:cubicBezTo>
                    <a:pt x="687" y="10"/>
                    <a:pt x="640" y="0"/>
                    <a:pt x="594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790;p9">
              <a:extLst>
                <a:ext uri="{FF2B5EF4-FFF2-40B4-BE49-F238E27FC236}">
                  <a16:creationId xmlns:a16="http://schemas.microsoft.com/office/drawing/2014/main" id="{967FC966-2AAA-B646-E526-A1F59840E7AC}"/>
                </a:ext>
              </a:extLst>
            </p:cNvPr>
            <p:cNvSpPr/>
            <p:nvPr/>
          </p:nvSpPr>
          <p:spPr>
            <a:xfrm>
              <a:off x="7654927" y="1780234"/>
              <a:ext cx="102806" cy="40204"/>
            </a:xfrm>
            <a:custGeom>
              <a:avLst/>
              <a:gdLst/>
              <a:ahLst/>
              <a:cxnLst/>
              <a:rect l="l" t="t" r="r" b="b"/>
              <a:pathLst>
                <a:path w="1969" h="770" extrusionOk="0">
                  <a:moveTo>
                    <a:pt x="637" y="1"/>
                  </a:moveTo>
                  <a:cubicBezTo>
                    <a:pt x="456" y="1"/>
                    <a:pt x="285" y="42"/>
                    <a:pt x="134" y="136"/>
                  </a:cubicBezTo>
                  <a:cubicBezTo>
                    <a:pt x="1" y="202"/>
                    <a:pt x="67" y="402"/>
                    <a:pt x="201" y="402"/>
                  </a:cubicBezTo>
                  <a:cubicBezTo>
                    <a:pt x="501" y="436"/>
                    <a:pt x="801" y="436"/>
                    <a:pt x="1068" y="503"/>
                  </a:cubicBezTo>
                  <a:cubicBezTo>
                    <a:pt x="1335" y="603"/>
                    <a:pt x="1535" y="769"/>
                    <a:pt x="1802" y="769"/>
                  </a:cubicBezTo>
                  <a:cubicBezTo>
                    <a:pt x="1902" y="769"/>
                    <a:pt x="1969" y="636"/>
                    <a:pt x="1902" y="503"/>
                  </a:cubicBezTo>
                  <a:cubicBezTo>
                    <a:pt x="1802" y="236"/>
                    <a:pt x="1368" y="102"/>
                    <a:pt x="1068" y="69"/>
                  </a:cubicBezTo>
                  <a:cubicBezTo>
                    <a:pt x="923" y="25"/>
                    <a:pt x="777" y="1"/>
                    <a:pt x="637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791;p9">
              <a:extLst>
                <a:ext uri="{FF2B5EF4-FFF2-40B4-BE49-F238E27FC236}">
                  <a16:creationId xmlns:a16="http://schemas.microsoft.com/office/drawing/2014/main" id="{FABD2E91-C442-57AC-0B0E-31C5311ACD9B}"/>
                </a:ext>
              </a:extLst>
            </p:cNvPr>
            <p:cNvSpPr/>
            <p:nvPr/>
          </p:nvSpPr>
          <p:spPr>
            <a:xfrm>
              <a:off x="7628820" y="2061346"/>
              <a:ext cx="155071" cy="178828"/>
            </a:xfrm>
            <a:custGeom>
              <a:avLst/>
              <a:gdLst/>
              <a:ahLst/>
              <a:cxnLst/>
              <a:rect l="l" t="t" r="r" b="b"/>
              <a:pathLst>
                <a:path w="2970" h="3425" extrusionOk="0">
                  <a:moveTo>
                    <a:pt x="1399" y="0"/>
                  </a:moveTo>
                  <a:cubicBezTo>
                    <a:pt x="1253" y="0"/>
                    <a:pt x="1105" y="16"/>
                    <a:pt x="968" y="55"/>
                  </a:cubicBezTo>
                  <a:cubicBezTo>
                    <a:pt x="668" y="189"/>
                    <a:pt x="534" y="489"/>
                    <a:pt x="401" y="756"/>
                  </a:cubicBezTo>
                  <a:cubicBezTo>
                    <a:pt x="301" y="1089"/>
                    <a:pt x="167" y="1490"/>
                    <a:pt x="67" y="1857"/>
                  </a:cubicBezTo>
                  <a:cubicBezTo>
                    <a:pt x="34" y="2090"/>
                    <a:pt x="0" y="2390"/>
                    <a:pt x="67" y="2657"/>
                  </a:cubicBezTo>
                  <a:cubicBezTo>
                    <a:pt x="201" y="2891"/>
                    <a:pt x="467" y="3058"/>
                    <a:pt x="734" y="3191"/>
                  </a:cubicBezTo>
                  <a:cubicBezTo>
                    <a:pt x="1068" y="3324"/>
                    <a:pt x="1468" y="3391"/>
                    <a:pt x="1802" y="3424"/>
                  </a:cubicBezTo>
                  <a:cubicBezTo>
                    <a:pt x="1902" y="3424"/>
                    <a:pt x="2035" y="3424"/>
                    <a:pt x="2169" y="3391"/>
                  </a:cubicBezTo>
                  <a:cubicBezTo>
                    <a:pt x="2369" y="3324"/>
                    <a:pt x="2502" y="3058"/>
                    <a:pt x="2569" y="2857"/>
                  </a:cubicBezTo>
                  <a:cubicBezTo>
                    <a:pt x="2836" y="2224"/>
                    <a:pt x="2969" y="1556"/>
                    <a:pt x="2969" y="889"/>
                  </a:cubicBezTo>
                  <a:cubicBezTo>
                    <a:pt x="2969" y="756"/>
                    <a:pt x="2969" y="689"/>
                    <a:pt x="2902" y="556"/>
                  </a:cubicBezTo>
                  <a:cubicBezTo>
                    <a:pt x="2869" y="489"/>
                    <a:pt x="2302" y="89"/>
                    <a:pt x="1702" y="22"/>
                  </a:cubicBezTo>
                  <a:cubicBezTo>
                    <a:pt x="1605" y="8"/>
                    <a:pt x="1502" y="0"/>
                    <a:pt x="1399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792;p9">
              <a:extLst>
                <a:ext uri="{FF2B5EF4-FFF2-40B4-BE49-F238E27FC236}">
                  <a16:creationId xmlns:a16="http://schemas.microsoft.com/office/drawing/2014/main" id="{CFA3AF36-5A5A-38E8-5C0F-52C041C805BC}"/>
                </a:ext>
              </a:extLst>
            </p:cNvPr>
            <p:cNvSpPr/>
            <p:nvPr/>
          </p:nvSpPr>
          <p:spPr>
            <a:xfrm>
              <a:off x="7630543" y="2156582"/>
              <a:ext cx="146352" cy="83592"/>
            </a:xfrm>
            <a:custGeom>
              <a:avLst/>
              <a:gdLst/>
              <a:ahLst/>
              <a:cxnLst/>
              <a:rect l="l" t="t" r="r" b="b"/>
              <a:pathLst>
                <a:path w="2803" h="1601" extrusionOk="0">
                  <a:moveTo>
                    <a:pt x="1620" y="0"/>
                  </a:moveTo>
                  <a:cubicBezTo>
                    <a:pt x="1406" y="0"/>
                    <a:pt x="1189" y="30"/>
                    <a:pt x="968" y="99"/>
                  </a:cubicBezTo>
                  <a:cubicBezTo>
                    <a:pt x="635" y="199"/>
                    <a:pt x="334" y="366"/>
                    <a:pt x="101" y="600"/>
                  </a:cubicBezTo>
                  <a:cubicBezTo>
                    <a:pt x="34" y="666"/>
                    <a:pt x="34" y="700"/>
                    <a:pt x="1" y="700"/>
                  </a:cubicBezTo>
                  <a:cubicBezTo>
                    <a:pt x="1" y="733"/>
                    <a:pt x="1" y="767"/>
                    <a:pt x="34" y="833"/>
                  </a:cubicBezTo>
                  <a:cubicBezTo>
                    <a:pt x="168" y="1067"/>
                    <a:pt x="434" y="1234"/>
                    <a:pt x="701" y="1367"/>
                  </a:cubicBezTo>
                  <a:cubicBezTo>
                    <a:pt x="1035" y="1500"/>
                    <a:pt x="1435" y="1567"/>
                    <a:pt x="1769" y="1600"/>
                  </a:cubicBezTo>
                  <a:cubicBezTo>
                    <a:pt x="1869" y="1600"/>
                    <a:pt x="2002" y="1600"/>
                    <a:pt x="2136" y="1567"/>
                  </a:cubicBezTo>
                  <a:cubicBezTo>
                    <a:pt x="2336" y="1500"/>
                    <a:pt x="2469" y="1234"/>
                    <a:pt x="2536" y="1033"/>
                  </a:cubicBezTo>
                  <a:cubicBezTo>
                    <a:pt x="2636" y="767"/>
                    <a:pt x="2703" y="500"/>
                    <a:pt x="2803" y="233"/>
                  </a:cubicBezTo>
                  <a:cubicBezTo>
                    <a:pt x="2412" y="102"/>
                    <a:pt x="2021" y="0"/>
                    <a:pt x="1620" y="0"/>
                  </a:cubicBezTo>
                  <a:close/>
                </a:path>
              </a:pathLst>
            </a:custGeom>
            <a:solidFill>
              <a:srgbClr val="E27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793;p9">
              <a:extLst>
                <a:ext uri="{FF2B5EF4-FFF2-40B4-BE49-F238E27FC236}">
                  <a16:creationId xmlns:a16="http://schemas.microsoft.com/office/drawing/2014/main" id="{A4EA6029-448B-1BEE-8D7E-101528388AB0}"/>
                </a:ext>
              </a:extLst>
            </p:cNvPr>
            <p:cNvSpPr/>
            <p:nvPr/>
          </p:nvSpPr>
          <p:spPr>
            <a:xfrm>
              <a:off x="7597441" y="1715386"/>
              <a:ext cx="63543" cy="219554"/>
            </a:xfrm>
            <a:custGeom>
              <a:avLst/>
              <a:gdLst/>
              <a:ahLst/>
              <a:cxnLst/>
              <a:rect l="l" t="t" r="r" b="b"/>
              <a:pathLst>
                <a:path w="1217" h="4205" extrusionOk="0">
                  <a:moveTo>
                    <a:pt x="1126" y="1"/>
                  </a:moveTo>
                  <a:cubicBezTo>
                    <a:pt x="1117" y="1"/>
                    <a:pt x="1108" y="4"/>
                    <a:pt x="1102" y="10"/>
                  </a:cubicBezTo>
                  <a:cubicBezTo>
                    <a:pt x="101" y="1111"/>
                    <a:pt x="1" y="2812"/>
                    <a:pt x="268" y="4180"/>
                  </a:cubicBezTo>
                  <a:cubicBezTo>
                    <a:pt x="268" y="4196"/>
                    <a:pt x="284" y="4205"/>
                    <a:pt x="301" y="4205"/>
                  </a:cubicBezTo>
                  <a:cubicBezTo>
                    <a:pt x="318" y="4205"/>
                    <a:pt x="335" y="4196"/>
                    <a:pt x="335" y="4180"/>
                  </a:cubicBezTo>
                  <a:cubicBezTo>
                    <a:pt x="468" y="2712"/>
                    <a:pt x="168" y="1344"/>
                    <a:pt x="1135" y="77"/>
                  </a:cubicBezTo>
                  <a:cubicBezTo>
                    <a:pt x="1216" y="50"/>
                    <a:pt x="1166" y="1"/>
                    <a:pt x="1126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794;p9">
              <a:extLst>
                <a:ext uri="{FF2B5EF4-FFF2-40B4-BE49-F238E27FC236}">
                  <a16:creationId xmlns:a16="http://schemas.microsoft.com/office/drawing/2014/main" id="{59B10723-FAD6-F94D-08F6-BC7D8F55ED84}"/>
                </a:ext>
              </a:extLst>
            </p:cNvPr>
            <p:cNvSpPr/>
            <p:nvPr/>
          </p:nvSpPr>
          <p:spPr>
            <a:xfrm>
              <a:off x="7499908" y="1919903"/>
              <a:ext cx="184467" cy="416395"/>
            </a:xfrm>
            <a:custGeom>
              <a:avLst/>
              <a:gdLst/>
              <a:ahLst/>
              <a:cxnLst/>
              <a:rect l="l" t="t" r="r" b="b"/>
              <a:pathLst>
                <a:path w="3533" h="7975" extrusionOk="0">
                  <a:moveTo>
                    <a:pt x="2059" y="1"/>
                  </a:moveTo>
                  <a:cubicBezTo>
                    <a:pt x="2045" y="1"/>
                    <a:pt x="2036" y="8"/>
                    <a:pt x="2036" y="29"/>
                  </a:cubicBezTo>
                  <a:cubicBezTo>
                    <a:pt x="1" y="2631"/>
                    <a:pt x="635" y="6200"/>
                    <a:pt x="3437" y="7968"/>
                  </a:cubicBezTo>
                  <a:cubicBezTo>
                    <a:pt x="3446" y="7973"/>
                    <a:pt x="3455" y="7975"/>
                    <a:pt x="3463" y="7975"/>
                  </a:cubicBezTo>
                  <a:cubicBezTo>
                    <a:pt x="3511" y="7975"/>
                    <a:pt x="3532" y="7897"/>
                    <a:pt x="3503" y="7868"/>
                  </a:cubicBezTo>
                  <a:cubicBezTo>
                    <a:pt x="802" y="6033"/>
                    <a:pt x="301" y="2698"/>
                    <a:pt x="2136" y="62"/>
                  </a:cubicBezTo>
                  <a:cubicBezTo>
                    <a:pt x="2136" y="39"/>
                    <a:pt x="2088" y="1"/>
                    <a:pt x="2059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795;p9">
              <a:extLst>
                <a:ext uri="{FF2B5EF4-FFF2-40B4-BE49-F238E27FC236}">
                  <a16:creationId xmlns:a16="http://schemas.microsoft.com/office/drawing/2014/main" id="{5E92ADC6-5039-4691-E905-EA1A8F254C4D}"/>
                </a:ext>
              </a:extLst>
            </p:cNvPr>
            <p:cNvSpPr/>
            <p:nvPr/>
          </p:nvSpPr>
          <p:spPr>
            <a:xfrm>
              <a:off x="7705468" y="2133869"/>
              <a:ext cx="304817" cy="210782"/>
            </a:xfrm>
            <a:custGeom>
              <a:avLst/>
              <a:gdLst/>
              <a:ahLst/>
              <a:cxnLst/>
              <a:rect l="l" t="t" r="r" b="b"/>
              <a:pathLst>
                <a:path w="5838" h="4037" extrusionOk="0">
                  <a:moveTo>
                    <a:pt x="5746" y="1"/>
                  </a:moveTo>
                  <a:cubicBezTo>
                    <a:pt x="5696" y="1"/>
                    <a:pt x="5637" y="34"/>
                    <a:pt x="5604" y="101"/>
                  </a:cubicBezTo>
                  <a:cubicBezTo>
                    <a:pt x="5237" y="3170"/>
                    <a:pt x="2602" y="3503"/>
                    <a:pt x="33" y="3937"/>
                  </a:cubicBezTo>
                  <a:cubicBezTo>
                    <a:pt x="0" y="3937"/>
                    <a:pt x="0" y="4037"/>
                    <a:pt x="67" y="4037"/>
                  </a:cubicBezTo>
                  <a:cubicBezTo>
                    <a:pt x="2769" y="4004"/>
                    <a:pt x="5437" y="3103"/>
                    <a:pt x="5838" y="101"/>
                  </a:cubicBezTo>
                  <a:cubicBezTo>
                    <a:pt x="5838" y="34"/>
                    <a:pt x="5796" y="1"/>
                    <a:pt x="5746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796;p9">
              <a:extLst>
                <a:ext uri="{FF2B5EF4-FFF2-40B4-BE49-F238E27FC236}">
                  <a16:creationId xmlns:a16="http://schemas.microsoft.com/office/drawing/2014/main" id="{C8DA5C06-F213-1BEE-C202-239A35F579F6}"/>
                </a:ext>
              </a:extLst>
            </p:cNvPr>
            <p:cNvSpPr/>
            <p:nvPr/>
          </p:nvSpPr>
          <p:spPr>
            <a:xfrm>
              <a:off x="7585693" y="2288627"/>
              <a:ext cx="51899" cy="149014"/>
            </a:xfrm>
            <a:custGeom>
              <a:avLst/>
              <a:gdLst/>
              <a:ahLst/>
              <a:cxnLst/>
              <a:rect l="l" t="t" r="r" b="b"/>
              <a:pathLst>
                <a:path w="994" h="2854" extrusionOk="0">
                  <a:moveTo>
                    <a:pt x="674" y="0"/>
                  </a:moveTo>
                  <a:cubicBezTo>
                    <a:pt x="648" y="0"/>
                    <a:pt x="626" y="20"/>
                    <a:pt x="626" y="39"/>
                  </a:cubicBezTo>
                  <a:cubicBezTo>
                    <a:pt x="626" y="506"/>
                    <a:pt x="693" y="1006"/>
                    <a:pt x="626" y="1507"/>
                  </a:cubicBezTo>
                  <a:cubicBezTo>
                    <a:pt x="526" y="1940"/>
                    <a:pt x="293" y="2340"/>
                    <a:pt x="26" y="2741"/>
                  </a:cubicBezTo>
                  <a:cubicBezTo>
                    <a:pt x="1" y="2816"/>
                    <a:pt x="32" y="2853"/>
                    <a:pt x="91" y="2853"/>
                  </a:cubicBezTo>
                  <a:cubicBezTo>
                    <a:pt x="111" y="2853"/>
                    <a:pt x="134" y="2849"/>
                    <a:pt x="159" y="2841"/>
                  </a:cubicBezTo>
                  <a:cubicBezTo>
                    <a:pt x="993" y="2174"/>
                    <a:pt x="860" y="1006"/>
                    <a:pt x="726" y="39"/>
                  </a:cubicBezTo>
                  <a:cubicBezTo>
                    <a:pt x="712" y="11"/>
                    <a:pt x="692" y="0"/>
                    <a:pt x="674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797;p9">
              <a:extLst>
                <a:ext uri="{FF2B5EF4-FFF2-40B4-BE49-F238E27FC236}">
                  <a16:creationId xmlns:a16="http://schemas.microsoft.com/office/drawing/2014/main" id="{95982CF1-D153-FEF0-F107-E24CAFD4A5DB}"/>
                </a:ext>
              </a:extLst>
            </p:cNvPr>
            <p:cNvSpPr/>
            <p:nvPr/>
          </p:nvSpPr>
          <p:spPr>
            <a:xfrm>
              <a:off x="7291371" y="2370392"/>
              <a:ext cx="330296" cy="160815"/>
            </a:xfrm>
            <a:custGeom>
              <a:avLst/>
              <a:gdLst/>
              <a:ahLst/>
              <a:cxnLst/>
              <a:rect l="l" t="t" r="r" b="b"/>
              <a:pathLst>
                <a:path w="6326" h="3080" extrusionOk="0">
                  <a:moveTo>
                    <a:pt x="6277" y="0"/>
                  </a:moveTo>
                  <a:cubicBezTo>
                    <a:pt x="6273" y="0"/>
                    <a:pt x="6268" y="3"/>
                    <a:pt x="6263" y="7"/>
                  </a:cubicBezTo>
                  <a:cubicBezTo>
                    <a:pt x="4429" y="1442"/>
                    <a:pt x="2360" y="2342"/>
                    <a:pt x="126" y="2843"/>
                  </a:cubicBezTo>
                  <a:cubicBezTo>
                    <a:pt x="1" y="2874"/>
                    <a:pt x="22" y="3079"/>
                    <a:pt x="134" y="3079"/>
                  </a:cubicBezTo>
                  <a:cubicBezTo>
                    <a:pt x="142" y="3079"/>
                    <a:pt x="150" y="3078"/>
                    <a:pt x="159" y="3076"/>
                  </a:cubicBezTo>
                  <a:cubicBezTo>
                    <a:pt x="2461" y="2576"/>
                    <a:pt x="4495" y="1575"/>
                    <a:pt x="6297" y="74"/>
                  </a:cubicBezTo>
                  <a:cubicBezTo>
                    <a:pt x="6325" y="74"/>
                    <a:pt x="6305" y="0"/>
                    <a:pt x="6277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798;p9">
              <a:extLst>
                <a:ext uri="{FF2B5EF4-FFF2-40B4-BE49-F238E27FC236}">
                  <a16:creationId xmlns:a16="http://schemas.microsoft.com/office/drawing/2014/main" id="{50CD43CF-441D-A04F-6F2D-C257C3EE22AD}"/>
                </a:ext>
              </a:extLst>
            </p:cNvPr>
            <p:cNvSpPr/>
            <p:nvPr/>
          </p:nvSpPr>
          <p:spPr>
            <a:xfrm>
              <a:off x="7287455" y="2520085"/>
              <a:ext cx="56546" cy="179559"/>
            </a:xfrm>
            <a:custGeom>
              <a:avLst/>
              <a:gdLst/>
              <a:ahLst/>
              <a:cxnLst/>
              <a:rect l="l" t="t" r="r" b="b"/>
              <a:pathLst>
                <a:path w="1083" h="3439" extrusionOk="0">
                  <a:moveTo>
                    <a:pt x="184" y="1"/>
                  </a:moveTo>
                  <a:cubicBezTo>
                    <a:pt x="142" y="1"/>
                    <a:pt x="100" y="26"/>
                    <a:pt x="100" y="76"/>
                  </a:cubicBezTo>
                  <a:cubicBezTo>
                    <a:pt x="0" y="1243"/>
                    <a:pt x="134" y="2444"/>
                    <a:pt x="868" y="3411"/>
                  </a:cubicBezTo>
                  <a:cubicBezTo>
                    <a:pt x="886" y="3430"/>
                    <a:pt x="913" y="3438"/>
                    <a:pt x="940" y="3438"/>
                  </a:cubicBezTo>
                  <a:cubicBezTo>
                    <a:pt x="1009" y="3438"/>
                    <a:pt x="1083" y="3383"/>
                    <a:pt x="1034" y="3311"/>
                  </a:cubicBezTo>
                  <a:cubicBezTo>
                    <a:pt x="367" y="2277"/>
                    <a:pt x="367" y="1277"/>
                    <a:pt x="267" y="76"/>
                  </a:cubicBezTo>
                  <a:cubicBezTo>
                    <a:pt x="267" y="26"/>
                    <a:pt x="226" y="1"/>
                    <a:pt x="184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799;p9">
              <a:extLst>
                <a:ext uri="{FF2B5EF4-FFF2-40B4-BE49-F238E27FC236}">
                  <a16:creationId xmlns:a16="http://schemas.microsoft.com/office/drawing/2014/main" id="{984C3495-2C51-ACB8-5839-BE8BDFAE1A47}"/>
                </a:ext>
              </a:extLst>
            </p:cNvPr>
            <p:cNvSpPr/>
            <p:nvPr/>
          </p:nvSpPr>
          <p:spPr>
            <a:xfrm>
              <a:off x="7966687" y="2136689"/>
              <a:ext cx="79885" cy="318183"/>
            </a:xfrm>
            <a:custGeom>
              <a:avLst/>
              <a:gdLst/>
              <a:ahLst/>
              <a:cxnLst/>
              <a:rect l="l" t="t" r="r" b="b"/>
              <a:pathLst>
                <a:path w="1530" h="6094" extrusionOk="0">
                  <a:moveTo>
                    <a:pt x="720" y="0"/>
                  </a:moveTo>
                  <a:cubicBezTo>
                    <a:pt x="698" y="0"/>
                    <a:pt x="668" y="25"/>
                    <a:pt x="668" y="80"/>
                  </a:cubicBezTo>
                  <a:cubicBezTo>
                    <a:pt x="468" y="1448"/>
                    <a:pt x="234" y="3049"/>
                    <a:pt x="401" y="4417"/>
                  </a:cubicBezTo>
                  <a:cubicBezTo>
                    <a:pt x="468" y="5117"/>
                    <a:pt x="768" y="5751"/>
                    <a:pt x="1402" y="6084"/>
                  </a:cubicBezTo>
                  <a:cubicBezTo>
                    <a:pt x="1419" y="6090"/>
                    <a:pt x="1435" y="6093"/>
                    <a:pt x="1449" y="6093"/>
                  </a:cubicBezTo>
                  <a:cubicBezTo>
                    <a:pt x="1511" y="6093"/>
                    <a:pt x="1529" y="6033"/>
                    <a:pt x="1502" y="5951"/>
                  </a:cubicBezTo>
                  <a:cubicBezTo>
                    <a:pt x="1" y="4583"/>
                    <a:pt x="668" y="1881"/>
                    <a:pt x="735" y="47"/>
                  </a:cubicBezTo>
                  <a:cubicBezTo>
                    <a:pt x="750" y="17"/>
                    <a:pt x="738" y="0"/>
                    <a:pt x="720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800;p9">
              <a:extLst>
                <a:ext uri="{FF2B5EF4-FFF2-40B4-BE49-F238E27FC236}">
                  <a16:creationId xmlns:a16="http://schemas.microsoft.com/office/drawing/2014/main" id="{B349EA6B-C078-FB8C-50B4-DB91153F01E6}"/>
                </a:ext>
              </a:extLst>
            </p:cNvPr>
            <p:cNvSpPr/>
            <p:nvPr/>
          </p:nvSpPr>
          <p:spPr>
            <a:xfrm>
              <a:off x="7343218" y="2701315"/>
              <a:ext cx="345072" cy="316617"/>
            </a:xfrm>
            <a:custGeom>
              <a:avLst/>
              <a:gdLst/>
              <a:ahLst/>
              <a:cxnLst/>
              <a:rect l="l" t="t" r="r" b="b"/>
              <a:pathLst>
                <a:path w="6609" h="6064" extrusionOk="0">
                  <a:moveTo>
                    <a:pt x="64" y="0"/>
                  </a:moveTo>
                  <a:cubicBezTo>
                    <a:pt x="0" y="0"/>
                    <a:pt x="4" y="79"/>
                    <a:pt x="33" y="107"/>
                  </a:cubicBezTo>
                  <a:cubicBezTo>
                    <a:pt x="3135" y="1108"/>
                    <a:pt x="5137" y="2976"/>
                    <a:pt x="6371" y="5978"/>
                  </a:cubicBezTo>
                  <a:cubicBezTo>
                    <a:pt x="6400" y="6037"/>
                    <a:pt x="6455" y="6063"/>
                    <a:pt x="6502" y="6063"/>
                  </a:cubicBezTo>
                  <a:cubicBezTo>
                    <a:pt x="6562" y="6063"/>
                    <a:pt x="6609" y="6020"/>
                    <a:pt x="6571" y="5945"/>
                  </a:cubicBezTo>
                  <a:cubicBezTo>
                    <a:pt x="5837" y="3009"/>
                    <a:pt x="3002" y="474"/>
                    <a:pt x="100" y="7"/>
                  </a:cubicBezTo>
                  <a:cubicBezTo>
                    <a:pt x="86" y="2"/>
                    <a:pt x="74" y="0"/>
                    <a:pt x="64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801;p9">
              <a:extLst>
                <a:ext uri="{FF2B5EF4-FFF2-40B4-BE49-F238E27FC236}">
                  <a16:creationId xmlns:a16="http://schemas.microsoft.com/office/drawing/2014/main" id="{EF607656-F2AF-D461-1129-87D00923385B}"/>
                </a:ext>
              </a:extLst>
            </p:cNvPr>
            <p:cNvSpPr/>
            <p:nvPr/>
          </p:nvSpPr>
          <p:spPr>
            <a:xfrm>
              <a:off x="7686150" y="2698182"/>
              <a:ext cx="224879" cy="170996"/>
            </a:xfrm>
            <a:custGeom>
              <a:avLst/>
              <a:gdLst/>
              <a:ahLst/>
              <a:cxnLst/>
              <a:rect l="l" t="t" r="r" b="b"/>
              <a:pathLst>
                <a:path w="4307" h="3275" extrusionOk="0">
                  <a:moveTo>
                    <a:pt x="4273" y="0"/>
                  </a:moveTo>
                  <a:cubicBezTo>
                    <a:pt x="2472" y="334"/>
                    <a:pt x="470" y="1235"/>
                    <a:pt x="37" y="3169"/>
                  </a:cubicBezTo>
                  <a:cubicBezTo>
                    <a:pt x="1" y="3241"/>
                    <a:pt x="22" y="3274"/>
                    <a:pt x="55" y="3274"/>
                  </a:cubicBezTo>
                  <a:cubicBezTo>
                    <a:pt x="84" y="3274"/>
                    <a:pt x="121" y="3249"/>
                    <a:pt x="137" y="3203"/>
                  </a:cubicBezTo>
                  <a:cubicBezTo>
                    <a:pt x="804" y="1335"/>
                    <a:pt x="2572" y="701"/>
                    <a:pt x="4273" y="34"/>
                  </a:cubicBezTo>
                  <a:cubicBezTo>
                    <a:pt x="4306" y="34"/>
                    <a:pt x="4273" y="0"/>
                    <a:pt x="4273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802;p9">
              <a:extLst>
                <a:ext uri="{FF2B5EF4-FFF2-40B4-BE49-F238E27FC236}">
                  <a16:creationId xmlns:a16="http://schemas.microsoft.com/office/drawing/2014/main" id="{CA671005-D3B7-1B1E-DF76-EC79A08CBA99}"/>
                </a:ext>
              </a:extLst>
            </p:cNvPr>
            <p:cNvSpPr/>
            <p:nvPr/>
          </p:nvSpPr>
          <p:spPr>
            <a:xfrm>
              <a:off x="7568933" y="2691447"/>
              <a:ext cx="105208" cy="140295"/>
            </a:xfrm>
            <a:custGeom>
              <a:avLst/>
              <a:gdLst/>
              <a:ahLst/>
              <a:cxnLst/>
              <a:rect l="l" t="t" r="r" b="b"/>
              <a:pathLst>
                <a:path w="2015" h="2687" extrusionOk="0">
                  <a:moveTo>
                    <a:pt x="51" y="1"/>
                  </a:moveTo>
                  <a:cubicBezTo>
                    <a:pt x="2" y="1"/>
                    <a:pt x="1" y="40"/>
                    <a:pt x="47" y="63"/>
                  </a:cubicBezTo>
                  <a:cubicBezTo>
                    <a:pt x="514" y="396"/>
                    <a:pt x="881" y="863"/>
                    <a:pt x="1181" y="1364"/>
                  </a:cubicBezTo>
                  <a:cubicBezTo>
                    <a:pt x="1448" y="1797"/>
                    <a:pt x="1614" y="2231"/>
                    <a:pt x="1881" y="2665"/>
                  </a:cubicBezTo>
                  <a:cubicBezTo>
                    <a:pt x="1909" y="2678"/>
                    <a:pt x="1937" y="2686"/>
                    <a:pt x="1959" y="2686"/>
                  </a:cubicBezTo>
                  <a:cubicBezTo>
                    <a:pt x="1992" y="2686"/>
                    <a:pt x="2015" y="2670"/>
                    <a:pt x="2015" y="2631"/>
                  </a:cubicBezTo>
                  <a:cubicBezTo>
                    <a:pt x="1781" y="1631"/>
                    <a:pt x="1014" y="563"/>
                    <a:pt x="147" y="29"/>
                  </a:cubicBezTo>
                  <a:cubicBezTo>
                    <a:pt x="105" y="9"/>
                    <a:pt x="74" y="1"/>
                    <a:pt x="51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803;p9">
              <a:extLst>
                <a:ext uri="{FF2B5EF4-FFF2-40B4-BE49-F238E27FC236}">
                  <a16:creationId xmlns:a16="http://schemas.microsoft.com/office/drawing/2014/main" id="{B1663DD6-8FD1-4472-ACE8-0D0F53E27D76}"/>
                </a:ext>
              </a:extLst>
            </p:cNvPr>
            <p:cNvSpPr/>
            <p:nvPr/>
          </p:nvSpPr>
          <p:spPr>
            <a:xfrm>
              <a:off x="7679989" y="2743764"/>
              <a:ext cx="441300" cy="261167"/>
            </a:xfrm>
            <a:custGeom>
              <a:avLst/>
              <a:gdLst/>
              <a:ahLst/>
              <a:cxnLst/>
              <a:rect l="l" t="t" r="r" b="b"/>
              <a:pathLst>
                <a:path w="8452" h="5002" extrusionOk="0">
                  <a:moveTo>
                    <a:pt x="6995" y="1"/>
                  </a:moveTo>
                  <a:cubicBezTo>
                    <a:pt x="4006" y="1"/>
                    <a:pt x="748" y="1909"/>
                    <a:pt x="21" y="4932"/>
                  </a:cubicBezTo>
                  <a:cubicBezTo>
                    <a:pt x="0" y="4973"/>
                    <a:pt x="31" y="5001"/>
                    <a:pt x="65" y="5001"/>
                  </a:cubicBezTo>
                  <a:cubicBezTo>
                    <a:pt x="86" y="5001"/>
                    <a:pt x="108" y="4990"/>
                    <a:pt x="121" y="4965"/>
                  </a:cubicBezTo>
                  <a:cubicBezTo>
                    <a:pt x="1080" y="2117"/>
                    <a:pt x="4039" y="307"/>
                    <a:pt x="6947" y="307"/>
                  </a:cubicBezTo>
                  <a:cubicBezTo>
                    <a:pt x="7377" y="307"/>
                    <a:pt x="7806" y="347"/>
                    <a:pt x="8227" y="428"/>
                  </a:cubicBezTo>
                  <a:cubicBezTo>
                    <a:pt x="8236" y="430"/>
                    <a:pt x="8244" y="431"/>
                    <a:pt x="8252" y="431"/>
                  </a:cubicBezTo>
                  <a:cubicBezTo>
                    <a:pt x="8400" y="431"/>
                    <a:pt x="8452" y="160"/>
                    <a:pt x="8294" y="128"/>
                  </a:cubicBezTo>
                  <a:cubicBezTo>
                    <a:pt x="7873" y="42"/>
                    <a:pt x="7437" y="1"/>
                    <a:pt x="6995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804;p9">
              <a:extLst>
                <a:ext uri="{FF2B5EF4-FFF2-40B4-BE49-F238E27FC236}">
                  <a16:creationId xmlns:a16="http://schemas.microsoft.com/office/drawing/2014/main" id="{F4E93E20-748D-0A27-4E72-E88EC3A49823}"/>
                </a:ext>
              </a:extLst>
            </p:cNvPr>
            <p:cNvSpPr/>
            <p:nvPr/>
          </p:nvSpPr>
          <p:spPr>
            <a:xfrm>
              <a:off x="7997075" y="1978746"/>
              <a:ext cx="131628" cy="159979"/>
            </a:xfrm>
            <a:custGeom>
              <a:avLst/>
              <a:gdLst/>
              <a:ahLst/>
              <a:cxnLst/>
              <a:rect l="l" t="t" r="r" b="b"/>
              <a:pathLst>
                <a:path w="2521" h="3064" extrusionOk="0">
                  <a:moveTo>
                    <a:pt x="1710" y="0"/>
                  </a:moveTo>
                  <a:cubicBezTo>
                    <a:pt x="1407" y="0"/>
                    <a:pt x="1083" y="119"/>
                    <a:pt x="886" y="336"/>
                  </a:cubicBezTo>
                  <a:cubicBezTo>
                    <a:pt x="838" y="409"/>
                    <a:pt x="842" y="463"/>
                    <a:pt x="886" y="463"/>
                  </a:cubicBezTo>
                  <a:cubicBezTo>
                    <a:pt x="902" y="463"/>
                    <a:pt x="925" y="455"/>
                    <a:pt x="953" y="437"/>
                  </a:cubicBezTo>
                  <a:cubicBezTo>
                    <a:pt x="1113" y="290"/>
                    <a:pt x="1331" y="213"/>
                    <a:pt x="1545" y="213"/>
                  </a:cubicBezTo>
                  <a:cubicBezTo>
                    <a:pt x="1870" y="213"/>
                    <a:pt x="2187" y="389"/>
                    <a:pt x="2287" y="770"/>
                  </a:cubicBezTo>
                  <a:cubicBezTo>
                    <a:pt x="2354" y="1070"/>
                    <a:pt x="2221" y="1471"/>
                    <a:pt x="2154" y="1771"/>
                  </a:cubicBezTo>
                  <a:cubicBezTo>
                    <a:pt x="1938" y="2371"/>
                    <a:pt x="1410" y="2833"/>
                    <a:pt x="833" y="2833"/>
                  </a:cubicBezTo>
                  <a:cubicBezTo>
                    <a:pt x="609" y="2833"/>
                    <a:pt x="377" y="2764"/>
                    <a:pt x="153" y="2605"/>
                  </a:cubicBezTo>
                  <a:cubicBezTo>
                    <a:pt x="131" y="2583"/>
                    <a:pt x="111" y="2574"/>
                    <a:pt x="93" y="2574"/>
                  </a:cubicBezTo>
                  <a:cubicBezTo>
                    <a:pt x="30" y="2574"/>
                    <a:pt x="0" y="2693"/>
                    <a:pt x="52" y="2772"/>
                  </a:cubicBezTo>
                  <a:cubicBezTo>
                    <a:pt x="327" y="2976"/>
                    <a:pt x="600" y="3063"/>
                    <a:pt x="859" y="3063"/>
                  </a:cubicBezTo>
                  <a:cubicBezTo>
                    <a:pt x="1698" y="3063"/>
                    <a:pt x="2386" y="2138"/>
                    <a:pt x="2488" y="1270"/>
                  </a:cubicBezTo>
                  <a:cubicBezTo>
                    <a:pt x="2521" y="904"/>
                    <a:pt x="2521" y="336"/>
                    <a:pt x="2154" y="103"/>
                  </a:cubicBezTo>
                  <a:cubicBezTo>
                    <a:pt x="2027" y="34"/>
                    <a:pt x="1871" y="0"/>
                    <a:pt x="1710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805;p9">
              <a:extLst>
                <a:ext uri="{FF2B5EF4-FFF2-40B4-BE49-F238E27FC236}">
                  <a16:creationId xmlns:a16="http://schemas.microsoft.com/office/drawing/2014/main" id="{CE2F12BF-CD0F-2362-D9DF-FFA0FE49AF49}"/>
                </a:ext>
              </a:extLst>
            </p:cNvPr>
            <p:cNvSpPr/>
            <p:nvPr/>
          </p:nvSpPr>
          <p:spPr>
            <a:xfrm>
              <a:off x="8058999" y="2009186"/>
              <a:ext cx="37593" cy="71009"/>
            </a:xfrm>
            <a:custGeom>
              <a:avLst/>
              <a:gdLst/>
              <a:ahLst/>
              <a:cxnLst/>
              <a:rect l="l" t="t" r="r" b="b"/>
              <a:pathLst>
                <a:path w="720" h="1360" extrusionOk="0">
                  <a:moveTo>
                    <a:pt x="173" y="1"/>
                  </a:moveTo>
                  <a:cubicBezTo>
                    <a:pt x="120" y="1"/>
                    <a:pt x="63" y="17"/>
                    <a:pt x="1" y="54"/>
                  </a:cubicBezTo>
                  <a:cubicBezTo>
                    <a:pt x="1" y="87"/>
                    <a:pt x="1" y="187"/>
                    <a:pt x="67" y="187"/>
                  </a:cubicBezTo>
                  <a:cubicBezTo>
                    <a:pt x="501" y="187"/>
                    <a:pt x="401" y="1021"/>
                    <a:pt x="468" y="1321"/>
                  </a:cubicBezTo>
                  <a:cubicBezTo>
                    <a:pt x="468" y="1341"/>
                    <a:pt x="501" y="1360"/>
                    <a:pt x="536" y="1360"/>
                  </a:cubicBezTo>
                  <a:cubicBezTo>
                    <a:pt x="561" y="1360"/>
                    <a:pt x="587" y="1349"/>
                    <a:pt x="601" y="1321"/>
                  </a:cubicBezTo>
                  <a:cubicBezTo>
                    <a:pt x="720" y="1084"/>
                    <a:pt x="601" y="1"/>
                    <a:pt x="173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1806;p9">
              <a:extLst>
                <a:ext uri="{FF2B5EF4-FFF2-40B4-BE49-F238E27FC236}">
                  <a16:creationId xmlns:a16="http://schemas.microsoft.com/office/drawing/2014/main" id="{12CFBBA4-3B5D-3F2C-4FDC-47B3CE998904}"/>
                </a:ext>
              </a:extLst>
            </p:cNvPr>
            <p:cNvSpPr/>
            <p:nvPr/>
          </p:nvSpPr>
          <p:spPr>
            <a:xfrm>
              <a:off x="8038114" y="2035866"/>
              <a:ext cx="39786" cy="65109"/>
            </a:xfrm>
            <a:custGeom>
              <a:avLst/>
              <a:gdLst/>
              <a:ahLst/>
              <a:cxnLst/>
              <a:rect l="l" t="t" r="r" b="b"/>
              <a:pathLst>
                <a:path w="762" h="1247" extrusionOk="0">
                  <a:moveTo>
                    <a:pt x="672" y="1"/>
                  </a:moveTo>
                  <a:cubicBezTo>
                    <a:pt x="660" y="1"/>
                    <a:pt x="647" y="3"/>
                    <a:pt x="634" y="10"/>
                  </a:cubicBezTo>
                  <a:cubicBezTo>
                    <a:pt x="334" y="243"/>
                    <a:pt x="0" y="744"/>
                    <a:pt x="0" y="1177"/>
                  </a:cubicBezTo>
                  <a:cubicBezTo>
                    <a:pt x="0" y="1218"/>
                    <a:pt x="51" y="1247"/>
                    <a:pt x="98" y="1247"/>
                  </a:cubicBezTo>
                  <a:cubicBezTo>
                    <a:pt x="127" y="1247"/>
                    <a:pt x="154" y="1236"/>
                    <a:pt x="167" y="1211"/>
                  </a:cubicBezTo>
                  <a:cubicBezTo>
                    <a:pt x="301" y="1044"/>
                    <a:pt x="334" y="844"/>
                    <a:pt x="401" y="643"/>
                  </a:cubicBezTo>
                  <a:cubicBezTo>
                    <a:pt x="501" y="410"/>
                    <a:pt x="667" y="243"/>
                    <a:pt x="734" y="76"/>
                  </a:cubicBezTo>
                  <a:cubicBezTo>
                    <a:pt x="761" y="49"/>
                    <a:pt x="723" y="1"/>
                    <a:pt x="672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1807;p9">
              <a:extLst>
                <a:ext uri="{FF2B5EF4-FFF2-40B4-BE49-F238E27FC236}">
                  <a16:creationId xmlns:a16="http://schemas.microsoft.com/office/drawing/2014/main" id="{0894FDF5-172F-66C0-7631-7CEDFAE0EEC4}"/>
                </a:ext>
              </a:extLst>
            </p:cNvPr>
            <p:cNvSpPr/>
            <p:nvPr/>
          </p:nvSpPr>
          <p:spPr>
            <a:xfrm>
              <a:off x="8029969" y="2437903"/>
              <a:ext cx="235792" cy="114241"/>
            </a:xfrm>
            <a:custGeom>
              <a:avLst/>
              <a:gdLst/>
              <a:ahLst/>
              <a:cxnLst/>
              <a:rect l="l" t="t" r="r" b="b"/>
              <a:pathLst>
                <a:path w="4516" h="2188" extrusionOk="0">
                  <a:moveTo>
                    <a:pt x="15" y="0"/>
                  </a:moveTo>
                  <a:cubicBezTo>
                    <a:pt x="8" y="0"/>
                    <a:pt x="1" y="15"/>
                    <a:pt x="23" y="15"/>
                  </a:cubicBezTo>
                  <a:cubicBezTo>
                    <a:pt x="23" y="4"/>
                    <a:pt x="19" y="0"/>
                    <a:pt x="15" y="0"/>
                  </a:cubicBezTo>
                  <a:close/>
                  <a:moveTo>
                    <a:pt x="23" y="15"/>
                  </a:moveTo>
                  <a:cubicBezTo>
                    <a:pt x="1224" y="1149"/>
                    <a:pt x="2792" y="1650"/>
                    <a:pt x="4326" y="2183"/>
                  </a:cubicBezTo>
                  <a:cubicBezTo>
                    <a:pt x="4336" y="2186"/>
                    <a:pt x="4346" y="2187"/>
                    <a:pt x="4355" y="2187"/>
                  </a:cubicBezTo>
                  <a:cubicBezTo>
                    <a:pt x="4468" y="2187"/>
                    <a:pt x="4516" y="2012"/>
                    <a:pt x="4393" y="1950"/>
                  </a:cubicBezTo>
                  <a:cubicBezTo>
                    <a:pt x="2825" y="1483"/>
                    <a:pt x="1324" y="1016"/>
                    <a:pt x="23" y="15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1808;p9">
              <a:extLst>
                <a:ext uri="{FF2B5EF4-FFF2-40B4-BE49-F238E27FC236}">
                  <a16:creationId xmlns:a16="http://schemas.microsoft.com/office/drawing/2014/main" id="{592AF712-C7D5-C76D-EFFC-53D8CCF3C951}"/>
                </a:ext>
              </a:extLst>
            </p:cNvPr>
            <p:cNvSpPr/>
            <p:nvPr/>
          </p:nvSpPr>
          <p:spPr>
            <a:xfrm>
              <a:off x="8116485" y="2560602"/>
              <a:ext cx="148075" cy="203002"/>
            </a:xfrm>
            <a:custGeom>
              <a:avLst/>
              <a:gdLst/>
              <a:ahLst/>
              <a:cxnLst/>
              <a:rect l="l" t="t" r="r" b="b"/>
              <a:pathLst>
                <a:path w="2836" h="3888" extrusionOk="0">
                  <a:moveTo>
                    <a:pt x="2702" y="0"/>
                  </a:moveTo>
                  <a:cubicBezTo>
                    <a:pt x="1335" y="534"/>
                    <a:pt x="301" y="2402"/>
                    <a:pt x="0" y="3803"/>
                  </a:cubicBezTo>
                  <a:cubicBezTo>
                    <a:pt x="0" y="3845"/>
                    <a:pt x="40" y="3887"/>
                    <a:pt x="87" y="3887"/>
                  </a:cubicBezTo>
                  <a:cubicBezTo>
                    <a:pt x="114" y="3887"/>
                    <a:pt x="143" y="3873"/>
                    <a:pt x="167" y="3836"/>
                  </a:cubicBezTo>
                  <a:cubicBezTo>
                    <a:pt x="467" y="3136"/>
                    <a:pt x="734" y="2402"/>
                    <a:pt x="1201" y="1801"/>
                  </a:cubicBezTo>
                  <a:cubicBezTo>
                    <a:pt x="1668" y="1168"/>
                    <a:pt x="2302" y="701"/>
                    <a:pt x="2802" y="134"/>
                  </a:cubicBezTo>
                  <a:cubicBezTo>
                    <a:pt x="2836" y="67"/>
                    <a:pt x="2802" y="0"/>
                    <a:pt x="2702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1809;p9">
              <a:extLst>
                <a:ext uri="{FF2B5EF4-FFF2-40B4-BE49-F238E27FC236}">
                  <a16:creationId xmlns:a16="http://schemas.microsoft.com/office/drawing/2014/main" id="{23E0E5E7-3254-58BB-375F-B033CA8A4A90}"/>
                </a:ext>
              </a:extLst>
            </p:cNvPr>
            <p:cNvSpPr/>
            <p:nvPr/>
          </p:nvSpPr>
          <p:spPr>
            <a:xfrm>
              <a:off x="7961466" y="1707189"/>
              <a:ext cx="71479" cy="141130"/>
            </a:xfrm>
            <a:custGeom>
              <a:avLst/>
              <a:gdLst/>
              <a:ahLst/>
              <a:cxnLst/>
              <a:rect l="l" t="t" r="r" b="b"/>
              <a:pathLst>
                <a:path w="1369" h="2703" extrusionOk="0">
                  <a:moveTo>
                    <a:pt x="134" y="0"/>
                  </a:moveTo>
                  <a:cubicBezTo>
                    <a:pt x="134" y="0"/>
                    <a:pt x="34" y="0"/>
                    <a:pt x="34" y="34"/>
                  </a:cubicBezTo>
                  <a:cubicBezTo>
                    <a:pt x="1" y="968"/>
                    <a:pt x="301" y="2369"/>
                    <a:pt x="1302" y="2702"/>
                  </a:cubicBezTo>
                  <a:cubicBezTo>
                    <a:pt x="1335" y="2702"/>
                    <a:pt x="1368" y="2669"/>
                    <a:pt x="1335" y="2635"/>
                  </a:cubicBezTo>
                  <a:cubicBezTo>
                    <a:pt x="1035" y="2335"/>
                    <a:pt x="701" y="2068"/>
                    <a:pt x="501" y="1668"/>
                  </a:cubicBezTo>
                  <a:cubicBezTo>
                    <a:pt x="267" y="1168"/>
                    <a:pt x="134" y="567"/>
                    <a:pt x="134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1810;p9">
              <a:extLst>
                <a:ext uri="{FF2B5EF4-FFF2-40B4-BE49-F238E27FC236}">
                  <a16:creationId xmlns:a16="http://schemas.microsoft.com/office/drawing/2014/main" id="{40626F72-9F29-00AD-C19B-43B4E39953AC}"/>
                </a:ext>
              </a:extLst>
            </p:cNvPr>
            <p:cNvSpPr/>
            <p:nvPr/>
          </p:nvSpPr>
          <p:spPr>
            <a:xfrm>
              <a:off x="7977130" y="1846440"/>
              <a:ext cx="75969" cy="136327"/>
            </a:xfrm>
            <a:custGeom>
              <a:avLst/>
              <a:gdLst/>
              <a:ahLst/>
              <a:cxnLst/>
              <a:rect l="l" t="t" r="r" b="b"/>
              <a:pathLst>
                <a:path w="1455" h="2611" extrusionOk="0">
                  <a:moveTo>
                    <a:pt x="419" y="0"/>
                  </a:moveTo>
                  <a:cubicBezTo>
                    <a:pt x="400" y="0"/>
                    <a:pt x="380" y="11"/>
                    <a:pt x="368" y="35"/>
                  </a:cubicBezTo>
                  <a:cubicBezTo>
                    <a:pt x="1" y="1002"/>
                    <a:pt x="368" y="2170"/>
                    <a:pt x="1335" y="2604"/>
                  </a:cubicBezTo>
                  <a:cubicBezTo>
                    <a:pt x="1344" y="2608"/>
                    <a:pt x="1354" y="2610"/>
                    <a:pt x="1363" y="2610"/>
                  </a:cubicBezTo>
                  <a:cubicBezTo>
                    <a:pt x="1417" y="2610"/>
                    <a:pt x="1455" y="2532"/>
                    <a:pt x="1368" y="2504"/>
                  </a:cubicBezTo>
                  <a:cubicBezTo>
                    <a:pt x="568" y="1936"/>
                    <a:pt x="168" y="1103"/>
                    <a:pt x="468" y="102"/>
                  </a:cubicBezTo>
                  <a:cubicBezTo>
                    <a:pt x="489" y="37"/>
                    <a:pt x="455" y="0"/>
                    <a:pt x="419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1811;p9">
              <a:extLst>
                <a:ext uri="{FF2B5EF4-FFF2-40B4-BE49-F238E27FC236}">
                  <a16:creationId xmlns:a16="http://schemas.microsoft.com/office/drawing/2014/main" id="{FB79FAC5-B436-9C53-E6DE-B9F37218F9B6}"/>
                </a:ext>
              </a:extLst>
            </p:cNvPr>
            <p:cNvSpPr/>
            <p:nvPr/>
          </p:nvSpPr>
          <p:spPr>
            <a:xfrm>
              <a:off x="7654927" y="1554833"/>
              <a:ext cx="354471" cy="165618"/>
            </a:xfrm>
            <a:custGeom>
              <a:avLst/>
              <a:gdLst/>
              <a:ahLst/>
              <a:cxnLst/>
              <a:rect l="l" t="t" r="r" b="b"/>
              <a:pathLst>
                <a:path w="6789" h="3172" extrusionOk="0">
                  <a:moveTo>
                    <a:pt x="3485" y="1"/>
                  </a:moveTo>
                  <a:cubicBezTo>
                    <a:pt x="3244" y="1"/>
                    <a:pt x="3004" y="18"/>
                    <a:pt x="2769" y="49"/>
                  </a:cubicBezTo>
                  <a:cubicBezTo>
                    <a:pt x="1001" y="283"/>
                    <a:pt x="101" y="1384"/>
                    <a:pt x="1" y="3118"/>
                  </a:cubicBezTo>
                  <a:cubicBezTo>
                    <a:pt x="1" y="3139"/>
                    <a:pt x="25" y="3171"/>
                    <a:pt x="45" y="3171"/>
                  </a:cubicBezTo>
                  <a:cubicBezTo>
                    <a:pt x="57" y="3171"/>
                    <a:pt x="67" y="3158"/>
                    <a:pt x="67" y="3118"/>
                  </a:cubicBezTo>
                  <a:cubicBezTo>
                    <a:pt x="368" y="1350"/>
                    <a:pt x="1402" y="283"/>
                    <a:pt x="3236" y="216"/>
                  </a:cubicBezTo>
                  <a:cubicBezTo>
                    <a:pt x="3286" y="215"/>
                    <a:pt x="3335" y="214"/>
                    <a:pt x="3384" y="214"/>
                  </a:cubicBezTo>
                  <a:cubicBezTo>
                    <a:pt x="4715" y="214"/>
                    <a:pt x="5771" y="654"/>
                    <a:pt x="6672" y="1684"/>
                  </a:cubicBezTo>
                  <a:cubicBezTo>
                    <a:pt x="6681" y="1692"/>
                    <a:pt x="6693" y="1696"/>
                    <a:pt x="6706" y="1696"/>
                  </a:cubicBezTo>
                  <a:cubicBezTo>
                    <a:pt x="6745" y="1696"/>
                    <a:pt x="6789" y="1659"/>
                    <a:pt x="6739" y="1584"/>
                  </a:cubicBezTo>
                  <a:cubicBezTo>
                    <a:pt x="6066" y="463"/>
                    <a:pt x="4757" y="1"/>
                    <a:pt x="3485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1812;p9">
              <a:extLst>
                <a:ext uri="{FF2B5EF4-FFF2-40B4-BE49-F238E27FC236}">
                  <a16:creationId xmlns:a16="http://schemas.microsoft.com/office/drawing/2014/main" id="{CDE4D365-86DA-C740-CAAA-F61203A03D10}"/>
                </a:ext>
              </a:extLst>
            </p:cNvPr>
            <p:cNvSpPr/>
            <p:nvPr/>
          </p:nvSpPr>
          <p:spPr>
            <a:xfrm>
              <a:off x="7880328" y="1661712"/>
              <a:ext cx="123013" cy="45999"/>
            </a:xfrm>
            <a:custGeom>
              <a:avLst/>
              <a:gdLst/>
              <a:ahLst/>
              <a:cxnLst/>
              <a:rect l="l" t="t" r="r" b="b"/>
              <a:pathLst>
                <a:path w="2356" h="881" extrusionOk="0">
                  <a:moveTo>
                    <a:pt x="2112" y="1"/>
                  </a:moveTo>
                  <a:cubicBezTo>
                    <a:pt x="1375" y="1"/>
                    <a:pt x="523" y="243"/>
                    <a:pt x="54" y="838"/>
                  </a:cubicBezTo>
                  <a:cubicBezTo>
                    <a:pt x="0" y="838"/>
                    <a:pt x="11" y="881"/>
                    <a:pt x="51" y="881"/>
                  </a:cubicBezTo>
                  <a:cubicBezTo>
                    <a:pt x="62" y="881"/>
                    <a:pt x="74" y="878"/>
                    <a:pt x="87" y="871"/>
                  </a:cubicBezTo>
                  <a:cubicBezTo>
                    <a:pt x="721" y="237"/>
                    <a:pt x="1488" y="237"/>
                    <a:pt x="2255" y="137"/>
                  </a:cubicBezTo>
                  <a:cubicBezTo>
                    <a:pt x="2355" y="137"/>
                    <a:pt x="2322" y="4"/>
                    <a:pt x="2255" y="4"/>
                  </a:cubicBezTo>
                  <a:cubicBezTo>
                    <a:pt x="2208" y="2"/>
                    <a:pt x="2160" y="1"/>
                    <a:pt x="2112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1813;p9">
              <a:extLst>
                <a:ext uri="{FF2B5EF4-FFF2-40B4-BE49-F238E27FC236}">
                  <a16:creationId xmlns:a16="http://schemas.microsoft.com/office/drawing/2014/main" id="{C1432C0D-FAB3-118A-C8FC-6C833E66E7E2}"/>
                </a:ext>
              </a:extLst>
            </p:cNvPr>
            <p:cNvSpPr/>
            <p:nvPr/>
          </p:nvSpPr>
          <p:spPr>
            <a:xfrm>
              <a:off x="7924134" y="1686408"/>
              <a:ext cx="72210" cy="44851"/>
            </a:xfrm>
            <a:custGeom>
              <a:avLst/>
              <a:gdLst/>
              <a:ahLst/>
              <a:cxnLst/>
              <a:rect l="l" t="t" r="r" b="b"/>
              <a:pathLst>
                <a:path w="1383" h="859" extrusionOk="0">
                  <a:moveTo>
                    <a:pt x="1207" y="0"/>
                  </a:moveTo>
                  <a:cubicBezTo>
                    <a:pt x="1024" y="0"/>
                    <a:pt x="806" y="120"/>
                    <a:pt x="649" y="198"/>
                  </a:cubicBezTo>
                  <a:cubicBezTo>
                    <a:pt x="382" y="331"/>
                    <a:pt x="215" y="498"/>
                    <a:pt x="48" y="732"/>
                  </a:cubicBezTo>
                  <a:cubicBezTo>
                    <a:pt x="0" y="804"/>
                    <a:pt x="39" y="859"/>
                    <a:pt x="102" y="859"/>
                  </a:cubicBezTo>
                  <a:cubicBezTo>
                    <a:pt x="126" y="859"/>
                    <a:pt x="154" y="850"/>
                    <a:pt x="182" y="832"/>
                  </a:cubicBezTo>
                  <a:cubicBezTo>
                    <a:pt x="349" y="665"/>
                    <a:pt x="515" y="498"/>
                    <a:pt x="716" y="398"/>
                  </a:cubicBezTo>
                  <a:cubicBezTo>
                    <a:pt x="916" y="331"/>
                    <a:pt x="1149" y="265"/>
                    <a:pt x="1349" y="165"/>
                  </a:cubicBezTo>
                  <a:cubicBezTo>
                    <a:pt x="1383" y="98"/>
                    <a:pt x="1383" y="31"/>
                    <a:pt x="1349" y="31"/>
                  </a:cubicBezTo>
                  <a:cubicBezTo>
                    <a:pt x="1306" y="10"/>
                    <a:pt x="1258" y="0"/>
                    <a:pt x="1207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1814;p9">
              <a:extLst>
                <a:ext uri="{FF2B5EF4-FFF2-40B4-BE49-F238E27FC236}">
                  <a16:creationId xmlns:a16="http://schemas.microsoft.com/office/drawing/2014/main" id="{5798AA9E-5F8A-C834-3B38-444A33A2CFE6}"/>
                </a:ext>
              </a:extLst>
            </p:cNvPr>
            <p:cNvSpPr/>
            <p:nvPr/>
          </p:nvSpPr>
          <p:spPr>
            <a:xfrm>
              <a:off x="7308340" y="2251347"/>
              <a:ext cx="76700" cy="197833"/>
            </a:xfrm>
            <a:custGeom>
              <a:avLst/>
              <a:gdLst/>
              <a:ahLst/>
              <a:cxnLst/>
              <a:rect l="l" t="t" r="r" b="b"/>
              <a:pathLst>
                <a:path w="1469" h="3789" extrusionOk="0">
                  <a:moveTo>
                    <a:pt x="1256" y="1"/>
                  </a:moveTo>
                  <a:cubicBezTo>
                    <a:pt x="1239" y="1"/>
                    <a:pt x="1221" y="6"/>
                    <a:pt x="1202" y="19"/>
                  </a:cubicBezTo>
                  <a:cubicBezTo>
                    <a:pt x="1" y="686"/>
                    <a:pt x="201" y="3221"/>
                    <a:pt x="1435" y="3788"/>
                  </a:cubicBezTo>
                  <a:cubicBezTo>
                    <a:pt x="1435" y="3788"/>
                    <a:pt x="1468" y="3788"/>
                    <a:pt x="1468" y="3755"/>
                  </a:cubicBezTo>
                  <a:cubicBezTo>
                    <a:pt x="1035" y="3255"/>
                    <a:pt x="701" y="2854"/>
                    <a:pt x="634" y="2187"/>
                  </a:cubicBezTo>
                  <a:cubicBezTo>
                    <a:pt x="601" y="1520"/>
                    <a:pt x="668" y="553"/>
                    <a:pt x="1302" y="119"/>
                  </a:cubicBezTo>
                  <a:cubicBezTo>
                    <a:pt x="1355" y="92"/>
                    <a:pt x="1323" y="1"/>
                    <a:pt x="1256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1815;p9">
              <a:extLst>
                <a:ext uri="{FF2B5EF4-FFF2-40B4-BE49-F238E27FC236}">
                  <a16:creationId xmlns:a16="http://schemas.microsoft.com/office/drawing/2014/main" id="{FBD19D80-D2F6-8C18-8C9E-CCF10EF225E8}"/>
                </a:ext>
              </a:extLst>
            </p:cNvPr>
            <p:cNvSpPr/>
            <p:nvPr/>
          </p:nvSpPr>
          <p:spPr>
            <a:xfrm>
              <a:off x="7761179" y="1630541"/>
              <a:ext cx="231040" cy="82235"/>
            </a:xfrm>
            <a:custGeom>
              <a:avLst/>
              <a:gdLst/>
              <a:ahLst/>
              <a:cxnLst/>
              <a:rect l="l" t="t" r="r" b="b"/>
              <a:pathLst>
                <a:path w="4425" h="1575" extrusionOk="0">
                  <a:moveTo>
                    <a:pt x="2965" y="1"/>
                  </a:moveTo>
                  <a:cubicBezTo>
                    <a:pt x="1826" y="1"/>
                    <a:pt x="692" y="539"/>
                    <a:pt x="1" y="1468"/>
                  </a:cubicBezTo>
                  <a:cubicBezTo>
                    <a:pt x="1" y="1497"/>
                    <a:pt x="75" y="1575"/>
                    <a:pt x="117" y="1575"/>
                  </a:cubicBezTo>
                  <a:cubicBezTo>
                    <a:pt x="123" y="1575"/>
                    <a:pt x="129" y="1573"/>
                    <a:pt x="134" y="1568"/>
                  </a:cubicBezTo>
                  <a:cubicBezTo>
                    <a:pt x="852" y="659"/>
                    <a:pt x="1896" y="248"/>
                    <a:pt x="2982" y="248"/>
                  </a:cubicBezTo>
                  <a:cubicBezTo>
                    <a:pt x="3411" y="248"/>
                    <a:pt x="3846" y="311"/>
                    <a:pt x="4270" y="434"/>
                  </a:cubicBezTo>
                  <a:cubicBezTo>
                    <a:pt x="4279" y="437"/>
                    <a:pt x="4288" y="438"/>
                    <a:pt x="4296" y="438"/>
                  </a:cubicBezTo>
                  <a:cubicBezTo>
                    <a:pt x="4381" y="438"/>
                    <a:pt x="4425" y="298"/>
                    <a:pt x="4304" y="267"/>
                  </a:cubicBezTo>
                  <a:cubicBezTo>
                    <a:pt x="3875" y="86"/>
                    <a:pt x="3420" y="1"/>
                    <a:pt x="2965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1816;p9">
              <a:extLst>
                <a:ext uri="{FF2B5EF4-FFF2-40B4-BE49-F238E27FC236}">
                  <a16:creationId xmlns:a16="http://schemas.microsoft.com/office/drawing/2014/main" id="{B40CF73E-194C-E857-6482-30E0230BFE2F}"/>
                </a:ext>
              </a:extLst>
            </p:cNvPr>
            <p:cNvSpPr/>
            <p:nvPr/>
          </p:nvSpPr>
          <p:spPr>
            <a:xfrm>
              <a:off x="7705468" y="1598169"/>
              <a:ext cx="292129" cy="96854"/>
            </a:xfrm>
            <a:custGeom>
              <a:avLst/>
              <a:gdLst/>
              <a:ahLst/>
              <a:cxnLst/>
              <a:rect l="l" t="t" r="r" b="b"/>
              <a:pathLst>
                <a:path w="5595" h="1855" extrusionOk="0">
                  <a:moveTo>
                    <a:pt x="3111" y="1"/>
                  </a:moveTo>
                  <a:cubicBezTo>
                    <a:pt x="1723" y="1"/>
                    <a:pt x="321" y="573"/>
                    <a:pt x="0" y="1855"/>
                  </a:cubicBezTo>
                  <a:cubicBezTo>
                    <a:pt x="404" y="662"/>
                    <a:pt x="1684" y="190"/>
                    <a:pt x="2965" y="190"/>
                  </a:cubicBezTo>
                  <a:cubicBezTo>
                    <a:pt x="3905" y="190"/>
                    <a:pt x="4844" y="444"/>
                    <a:pt x="5437" y="854"/>
                  </a:cubicBezTo>
                  <a:cubicBezTo>
                    <a:pt x="5451" y="859"/>
                    <a:pt x="5464" y="861"/>
                    <a:pt x="5476" y="861"/>
                  </a:cubicBezTo>
                  <a:cubicBezTo>
                    <a:pt x="5553" y="861"/>
                    <a:pt x="5595" y="778"/>
                    <a:pt x="5537" y="721"/>
                  </a:cubicBezTo>
                  <a:cubicBezTo>
                    <a:pt x="4951" y="254"/>
                    <a:pt x="4034" y="1"/>
                    <a:pt x="3111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895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80;p9">
            <a:extLst>
              <a:ext uri="{FF2B5EF4-FFF2-40B4-BE49-F238E27FC236}">
                <a16:creationId xmlns:a16="http://schemas.microsoft.com/office/drawing/2014/main" id="{C7C02B84-E59A-B381-ED1D-AEF23245B50D}"/>
              </a:ext>
            </a:extLst>
          </p:cNvPr>
          <p:cNvSpPr/>
          <p:nvPr/>
        </p:nvSpPr>
        <p:spPr>
          <a:xfrm rot="16200000">
            <a:off x="3463580" y="-7256"/>
            <a:ext cx="1845459" cy="7220855"/>
          </a:xfrm>
          <a:custGeom>
            <a:avLst/>
            <a:gdLst/>
            <a:ahLst/>
            <a:cxnLst/>
            <a:rect l="l" t="t" r="r" b="b"/>
            <a:pathLst>
              <a:path w="2982712" h="7253794" extrusionOk="0">
                <a:moveTo>
                  <a:pt x="63030" y="6660241"/>
                </a:moveTo>
                <a:cubicBezTo>
                  <a:pt x="63030" y="6660241"/>
                  <a:pt x="0" y="6413677"/>
                  <a:pt x="10218" y="1214762"/>
                </a:cubicBezTo>
                <a:cubicBezTo>
                  <a:pt x="18651" y="990971"/>
                  <a:pt x="65033" y="645332"/>
                  <a:pt x="65033" y="645332"/>
                </a:cubicBezTo>
                <a:cubicBezTo>
                  <a:pt x="82233" y="502466"/>
                  <a:pt x="56685" y="337866"/>
                  <a:pt x="181385" y="223925"/>
                </a:cubicBezTo>
                <a:cubicBezTo>
                  <a:pt x="346794" y="72788"/>
                  <a:pt x="621643" y="0"/>
                  <a:pt x="2089639" y="6965"/>
                </a:cubicBezTo>
                <a:lnTo>
                  <a:pt x="2089640" y="6965"/>
                </a:lnTo>
                <a:cubicBezTo>
                  <a:pt x="2306387" y="16819"/>
                  <a:pt x="2510702" y="36481"/>
                  <a:pt x="2644890" y="101690"/>
                </a:cubicBezTo>
                <a:cubicBezTo>
                  <a:pt x="2900936" y="226120"/>
                  <a:pt x="2982712" y="459160"/>
                  <a:pt x="2977224" y="704684"/>
                </a:cubicBezTo>
                <a:cubicBezTo>
                  <a:pt x="2977224" y="704684"/>
                  <a:pt x="2933936" y="1013073"/>
                  <a:pt x="2941369" y="1248607"/>
                </a:cubicBezTo>
                <a:cubicBezTo>
                  <a:pt x="2948493" y="6402042"/>
                  <a:pt x="2955649" y="6597645"/>
                  <a:pt x="2955649" y="6597645"/>
                </a:cubicBezTo>
                <a:cubicBezTo>
                  <a:pt x="2938968" y="6813377"/>
                  <a:pt x="2824323" y="7023989"/>
                  <a:pt x="2627454" y="7135613"/>
                </a:cubicBezTo>
                <a:cubicBezTo>
                  <a:pt x="2477103" y="7220862"/>
                  <a:pt x="2279072" y="7235960"/>
                  <a:pt x="1803003" y="7225218"/>
                </a:cubicBezTo>
                <a:lnTo>
                  <a:pt x="1802987" y="7225218"/>
                </a:lnTo>
                <a:cubicBezTo>
                  <a:pt x="645952" y="7219942"/>
                  <a:pt x="384604" y="7253795"/>
                  <a:pt x="254278" y="7144637"/>
                </a:cubicBezTo>
                <a:cubicBezTo>
                  <a:pt x="145767" y="7053752"/>
                  <a:pt x="81795" y="6860440"/>
                  <a:pt x="63030" y="6660241"/>
                </a:cubicBezTo>
                <a:close/>
              </a:path>
            </a:pathLst>
          </a:custGeom>
          <a:solidFill>
            <a:srgbClr val="A72F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Google Shape;181;p9">
            <a:extLst>
              <a:ext uri="{FF2B5EF4-FFF2-40B4-BE49-F238E27FC236}">
                <a16:creationId xmlns:a16="http://schemas.microsoft.com/office/drawing/2014/main" id="{324B6379-FED4-DD25-99B8-5CBA986D69F2}"/>
              </a:ext>
            </a:extLst>
          </p:cNvPr>
          <p:cNvSpPr txBox="1"/>
          <p:nvPr/>
        </p:nvSpPr>
        <p:spPr>
          <a:xfrm>
            <a:off x="1137211" y="2849553"/>
            <a:ext cx="6808122" cy="153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5000"/>
              </a:lnSpc>
              <a:buClr>
                <a:srgbClr val="000000"/>
              </a:buClr>
              <a:buSzPts val="4000"/>
            </a:pPr>
            <a:r>
              <a:rPr lang="vi-VN" sz="2000" b="1" dirty="0">
                <a:solidFill>
                  <a:schemeClr val="bg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Chuẩn bị cho tiết học </a:t>
            </a:r>
            <a:r>
              <a:rPr lang="vi-VN" sz="2000" b="1" i="1" dirty="0">
                <a:solidFill>
                  <a:schemeClr val="bg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Góc sáng tạo</a:t>
            </a:r>
            <a:r>
              <a:rPr lang="vi-VN" sz="2000" b="1" dirty="0">
                <a:solidFill>
                  <a:schemeClr val="bg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:</a:t>
            </a:r>
          </a:p>
          <a:p>
            <a:pPr marL="342900" lvl="0" indent="-342900" algn="just">
              <a:lnSpc>
                <a:spcPct val="125000"/>
              </a:lnSpc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vi-VN" sz="2000" b="1" dirty="0">
                <a:solidFill>
                  <a:schemeClr val="bg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Chuẩn bị theo đội kịch: </a:t>
            </a:r>
          </a:p>
          <a:p>
            <a:pPr marL="512763" lvl="0" indent="-346075" algn="just">
              <a:lnSpc>
                <a:spcPct val="125000"/>
              </a:lnSpc>
              <a:buClr>
                <a:schemeClr val="bg1"/>
              </a:buClr>
              <a:buSzPct val="100000"/>
              <a:buFont typeface="Courier New" panose="02070309020205020404" pitchFamily="49" charset="0"/>
              <a:buChar char="o"/>
            </a:pPr>
            <a:r>
              <a:rPr lang="vi-VN" sz="2000" dirty="0">
                <a:solidFill>
                  <a:schemeClr val="bg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Lên kế hoạch tiếp tục luyện tập ngoài giờ.</a:t>
            </a:r>
          </a:p>
          <a:p>
            <a:pPr marL="512763" lvl="0" indent="-346075" algn="just">
              <a:lnSpc>
                <a:spcPct val="125000"/>
              </a:lnSpc>
              <a:buClr>
                <a:schemeClr val="bg1"/>
              </a:buClr>
              <a:buSzPct val="100000"/>
              <a:buFont typeface="Courier New" panose="02070309020205020404" pitchFamily="49" charset="0"/>
              <a:buChar char="o"/>
            </a:pPr>
            <a:r>
              <a:rPr lang="vi-VN" sz="2000" dirty="0">
                <a:solidFill>
                  <a:schemeClr val="bg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Hỗ trợ nhau làm đạo cụ cho từng nhân vật.</a:t>
            </a:r>
          </a:p>
        </p:txBody>
      </p:sp>
      <p:sp>
        <p:nvSpPr>
          <p:cNvPr id="108" name="Google Shape;1714;p9">
            <a:extLst>
              <a:ext uri="{FF2B5EF4-FFF2-40B4-BE49-F238E27FC236}">
                <a16:creationId xmlns:a16="http://schemas.microsoft.com/office/drawing/2014/main" id="{F102573B-5BDF-6BEF-6BCC-8B6EDDFD82CD}"/>
              </a:ext>
            </a:extLst>
          </p:cNvPr>
          <p:cNvSpPr/>
          <p:nvPr/>
        </p:nvSpPr>
        <p:spPr>
          <a:xfrm>
            <a:off x="4081864" y="2966942"/>
            <a:ext cx="7715952" cy="3660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endParaRPr kern="0" dirty="0">
              <a:solidFill>
                <a:srgbClr val="5317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9" name="Google Shape;1715;p9">
            <a:extLst>
              <a:ext uri="{FF2B5EF4-FFF2-40B4-BE49-F238E27FC236}">
                <a16:creationId xmlns:a16="http://schemas.microsoft.com/office/drawing/2014/main" id="{EB38934D-4B3D-A097-72EB-02459D54A5E5}"/>
              </a:ext>
            </a:extLst>
          </p:cNvPr>
          <p:cNvGrpSpPr/>
          <p:nvPr/>
        </p:nvGrpSpPr>
        <p:grpSpPr>
          <a:xfrm>
            <a:off x="8437419" y="2772094"/>
            <a:ext cx="3754582" cy="4085906"/>
            <a:chOff x="5592794" y="1554833"/>
            <a:chExt cx="3551337" cy="3588669"/>
          </a:xfrm>
        </p:grpSpPr>
        <p:sp>
          <p:nvSpPr>
            <p:cNvPr id="110" name="Google Shape;1716;p9">
              <a:extLst>
                <a:ext uri="{FF2B5EF4-FFF2-40B4-BE49-F238E27FC236}">
                  <a16:creationId xmlns:a16="http://schemas.microsoft.com/office/drawing/2014/main" id="{0D09793D-847D-867C-E3EE-DBE1BB395F55}"/>
                </a:ext>
              </a:extLst>
            </p:cNvPr>
            <p:cNvSpPr/>
            <p:nvPr/>
          </p:nvSpPr>
          <p:spPr>
            <a:xfrm>
              <a:off x="5638114" y="2729510"/>
              <a:ext cx="614854" cy="412844"/>
            </a:xfrm>
            <a:custGeom>
              <a:avLst/>
              <a:gdLst/>
              <a:ahLst/>
              <a:cxnLst/>
              <a:rect l="l" t="t" r="r" b="b"/>
              <a:pathLst>
                <a:path w="11776" h="7907" extrusionOk="0">
                  <a:moveTo>
                    <a:pt x="5437" y="1"/>
                  </a:moveTo>
                  <a:cubicBezTo>
                    <a:pt x="5437" y="1"/>
                    <a:pt x="4337" y="635"/>
                    <a:pt x="6071" y="2970"/>
                  </a:cubicBezTo>
                  <a:lnTo>
                    <a:pt x="601" y="2770"/>
                  </a:lnTo>
                  <a:cubicBezTo>
                    <a:pt x="601" y="2770"/>
                    <a:pt x="0" y="3003"/>
                    <a:pt x="400" y="3837"/>
                  </a:cubicBezTo>
                  <a:cubicBezTo>
                    <a:pt x="767" y="4738"/>
                    <a:pt x="3336" y="6139"/>
                    <a:pt x="3336" y="6139"/>
                  </a:cubicBezTo>
                  <a:cubicBezTo>
                    <a:pt x="3336" y="6139"/>
                    <a:pt x="7105" y="7606"/>
                    <a:pt x="11775" y="7907"/>
                  </a:cubicBezTo>
                  <a:lnTo>
                    <a:pt x="11242" y="4771"/>
                  </a:lnTo>
                  <a:lnTo>
                    <a:pt x="8940" y="4771"/>
                  </a:lnTo>
                  <a:lnTo>
                    <a:pt x="5437" y="1"/>
                  </a:lnTo>
                  <a:close/>
                </a:path>
              </a:pathLst>
            </a:custGeom>
            <a:solidFill>
              <a:srgbClr val="FFF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717;p9">
              <a:extLst>
                <a:ext uri="{FF2B5EF4-FFF2-40B4-BE49-F238E27FC236}">
                  <a16:creationId xmlns:a16="http://schemas.microsoft.com/office/drawing/2014/main" id="{9C59370F-A1C8-4299-3C93-C2351FC0953D}"/>
                </a:ext>
              </a:extLst>
            </p:cNvPr>
            <p:cNvSpPr/>
            <p:nvPr/>
          </p:nvSpPr>
          <p:spPr>
            <a:xfrm>
              <a:off x="5931235" y="2724549"/>
              <a:ext cx="181856" cy="256311"/>
            </a:xfrm>
            <a:custGeom>
              <a:avLst/>
              <a:gdLst/>
              <a:ahLst/>
              <a:cxnLst/>
              <a:rect l="l" t="t" r="r" b="b"/>
              <a:pathLst>
                <a:path w="3483" h="4909" extrusionOk="0">
                  <a:moveTo>
                    <a:pt x="65" y="1"/>
                  </a:moveTo>
                  <a:cubicBezTo>
                    <a:pt x="25" y="1"/>
                    <a:pt x="0" y="39"/>
                    <a:pt x="24" y="63"/>
                  </a:cubicBezTo>
                  <a:cubicBezTo>
                    <a:pt x="1024" y="1697"/>
                    <a:pt x="2125" y="3365"/>
                    <a:pt x="3326" y="4866"/>
                  </a:cubicBezTo>
                  <a:cubicBezTo>
                    <a:pt x="3336" y="4896"/>
                    <a:pt x="3355" y="4908"/>
                    <a:pt x="3377" y="4908"/>
                  </a:cubicBezTo>
                  <a:cubicBezTo>
                    <a:pt x="3425" y="4908"/>
                    <a:pt x="3483" y="4846"/>
                    <a:pt x="3459" y="4799"/>
                  </a:cubicBezTo>
                  <a:cubicBezTo>
                    <a:pt x="2492" y="3165"/>
                    <a:pt x="1258" y="1530"/>
                    <a:pt x="124" y="29"/>
                  </a:cubicBezTo>
                  <a:cubicBezTo>
                    <a:pt x="103" y="8"/>
                    <a:pt x="82" y="1"/>
                    <a:pt x="65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718;p9">
              <a:extLst>
                <a:ext uri="{FF2B5EF4-FFF2-40B4-BE49-F238E27FC236}">
                  <a16:creationId xmlns:a16="http://schemas.microsoft.com/office/drawing/2014/main" id="{1662A213-3B7B-6D2A-33DB-393536124334}"/>
                </a:ext>
              </a:extLst>
            </p:cNvPr>
            <p:cNvSpPr/>
            <p:nvPr/>
          </p:nvSpPr>
          <p:spPr>
            <a:xfrm>
              <a:off x="6099621" y="2968121"/>
              <a:ext cx="135909" cy="12270"/>
            </a:xfrm>
            <a:custGeom>
              <a:avLst/>
              <a:gdLst/>
              <a:ahLst/>
              <a:cxnLst/>
              <a:rect l="l" t="t" r="r" b="b"/>
              <a:pathLst>
                <a:path w="2603" h="235" extrusionOk="0">
                  <a:moveTo>
                    <a:pt x="2436" y="1"/>
                  </a:moveTo>
                  <a:cubicBezTo>
                    <a:pt x="1669" y="1"/>
                    <a:pt x="901" y="1"/>
                    <a:pt x="134" y="34"/>
                  </a:cubicBezTo>
                  <a:cubicBezTo>
                    <a:pt x="1" y="68"/>
                    <a:pt x="1" y="201"/>
                    <a:pt x="134" y="201"/>
                  </a:cubicBezTo>
                  <a:cubicBezTo>
                    <a:pt x="901" y="234"/>
                    <a:pt x="1669" y="234"/>
                    <a:pt x="2436" y="234"/>
                  </a:cubicBezTo>
                  <a:cubicBezTo>
                    <a:pt x="2603" y="234"/>
                    <a:pt x="2603" y="1"/>
                    <a:pt x="2436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719;p9">
              <a:extLst>
                <a:ext uri="{FF2B5EF4-FFF2-40B4-BE49-F238E27FC236}">
                  <a16:creationId xmlns:a16="http://schemas.microsoft.com/office/drawing/2014/main" id="{040677A8-CD9A-633C-8555-265DDA52FC6E}"/>
                </a:ext>
              </a:extLst>
            </p:cNvPr>
            <p:cNvSpPr/>
            <p:nvPr/>
          </p:nvSpPr>
          <p:spPr>
            <a:xfrm>
              <a:off x="5866231" y="2722565"/>
              <a:ext cx="91737" cy="160449"/>
            </a:xfrm>
            <a:custGeom>
              <a:avLst/>
              <a:gdLst/>
              <a:ahLst/>
              <a:cxnLst/>
              <a:rect l="l" t="t" r="r" b="b"/>
              <a:pathLst>
                <a:path w="1757" h="3073" extrusionOk="0">
                  <a:moveTo>
                    <a:pt x="1035" y="0"/>
                  </a:moveTo>
                  <a:cubicBezTo>
                    <a:pt x="635" y="167"/>
                    <a:pt x="535" y="501"/>
                    <a:pt x="568" y="901"/>
                  </a:cubicBezTo>
                  <a:cubicBezTo>
                    <a:pt x="601" y="1235"/>
                    <a:pt x="802" y="1535"/>
                    <a:pt x="935" y="1835"/>
                  </a:cubicBezTo>
                  <a:cubicBezTo>
                    <a:pt x="1135" y="2235"/>
                    <a:pt x="1369" y="2669"/>
                    <a:pt x="1602" y="3036"/>
                  </a:cubicBezTo>
                  <a:cubicBezTo>
                    <a:pt x="1615" y="3061"/>
                    <a:pt x="1642" y="3072"/>
                    <a:pt x="1669" y="3072"/>
                  </a:cubicBezTo>
                  <a:cubicBezTo>
                    <a:pt x="1713" y="3072"/>
                    <a:pt x="1756" y="3044"/>
                    <a:pt x="1736" y="3003"/>
                  </a:cubicBezTo>
                  <a:cubicBezTo>
                    <a:pt x="1469" y="2335"/>
                    <a:pt x="1" y="501"/>
                    <a:pt x="1002" y="34"/>
                  </a:cubicBezTo>
                  <a:cubicBezTo>
                    <a:pt x="1102" y="34"/>
                    <a:pt x="1068" y="0"/>
                    <a:pt x="1035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720;p9">
              <a:extLst>
                <a:ext uri="{FF2B5EF4-FFF2-40B4-BE49-F238E27FC236}">
                  <a16:creationId xmlns:a16="http://schemas.microsoft.com/office/drawing/2014/main" id="{15B64A6E-D588-8C84-71F1-D453E85FB370}"/>
                </a:ext>
              </a:extLst>
            </p:cNvPr>
            <p:cNvSpPr/>
            <p:nvPr/>
          </p:nvSpPr>
          <p:spPr>
            <a:xfrm>
              <a:off x="5664534" y="2869439"/>
              <a:ext cx="318444" cy="18640"/>
            </a:xfrm>
            <a:custGeom>
              <a:avLst/>
              <a:gdLst/>
              <a:ahLst/>
              <a:cxnLst/>
              <a:rect l="l" t="t" r="r" b="b"/>
              <a:pathLst>
                <a:path w="6099" h="357" extrusionOk="0">
                  <a:moveTo>
                    <a:pt x="40" y="0"/>
                  </a:moveTo>
                  <a:cubicBezTo>
                    <a:pt x="0" y="0"/>
                    <a:pt x="19" y="64"/>
                    <a:pt x="95" y="90"/>
                  </a:cubicBezTo>
                  <a:cubicBezTo>
                    <a:pt x="2063" y="223"/>
                    <a:pt x="4064" y="290"/>
                    <a:pt x="5999" y="356"/>
                  </a:cubicBezTo>
                  <a:cubicBezTo>
                    <a:pt x="6099" y="356"/>
                    <a:pt x="6099" y="223"/>
                    <a:pt x="5999" y="223"/>
                  </a:cubicBezTo>
                  <a:cubicBezTo>
                    <a:pt x="4064" y="90"/>
                    <a:pt x="2063" y="56"/>
                    <a:pt x="95" y="23"/>
                  </a:cubicBezTo>
                  <a:cubicBezTo>
                    <a:pt x="71" y="7"/>
                    <a:pt x="52" y="0"/>
                    <a:pt x="40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721;p9">
              <a:extLst>
                <a:ext uri="{FF2B5EF4-FFF2-40B4-BE49-F238E27FC236}">
                  <a16:creationId xmlns:a16="http://schemas.microsoft.com/office/drawing/2014/main" id="{80D7565E-04BA-3518-AD75-AB19DF91EAB5}"/>
                </a:ext>
              </a:extLst>
            </p:cNvPr>
            <p:cNvSpPr/>
            <p:nvPr/>
          </p:nvSpPr>
          <p:spPr>
            <a:xfrm>
              <a:off x="5592794" y="2865366"/>
              <a:ext cx="229578" cy="188435"/>
            </a:xfrm>
            <a:custGeom>
              <a:avLst/>
              <a:gdLst/>
              <a:ahLst/>
              <a:cxnLst/>
              <a:rect l="l" t="t" r="r" b="b"/>
              <a:pathLst>
                <a:path w="4397" h="3609" extrusionOk="0">
                  <a:moveTo>
                    <a:pt x="1369" y="1"/>
                  </a:moveTo>
                  <a:cubicBezTo>
                    <a:pt x="635" y="34"/>
                    <a:pt x="868" y="968"/>
                    <a:pt x="1202" y="1368"/>
                  </a:cubicBezTo>
                  <a:cubicBezTo>
                    <a:pt x="1969" y="2269"/>
                    <a:pt x="3203" y="3203"/>
                    <a:pt x="4304" y="3603"/>
                  </a:cubicBezTo>
                  <a:cubicBezTo>
                    <a:pt x="4311" y="3607"/>
                    <a:pt x="4318" y="3609"/>
                    <a:pt x="4325" y="3609"/>
                  </a:cubicBezTo>
                  <a:cubicBezTo>
                    <a:pt x="4377" y="3609"/>
                    <a:pt x="4397" y="3500"/>
                    <a:pt x="4337" y="3470"/>
                  </a:cubicBezTo>
                  <a:cubicBezTo>
                    <a:pt x="3837" y="3103"/>
                    <a:pt x="1" y="868"/>
                    <a:pt x="1435" y="134"/>
                  </a:cubicBezTo>
                  <a:cubicBezTo>
                    <a:pt x="1469" y="101"/>
                    <a:pt x="1469" y="1"/>
                    <a:pt x="1369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722;p9">
              <a:extLst>
                <a:ext uri="{FF2B5EF4-FFF2-40B4-BE49-F238E27FC236}">
                  <a16:creationId xmlns:a16="http://schemas.microsoft.com/office/drawing/2014/main" id="{721890BF-3EE3-DCA6-9867-08917681A4C1}"/>
                </a:ext>
              </a:extLst>
            </p:cNvPr>
            <p:cNvSpPr/>
            <p:nvPr/>
          </p:nvSpPr>
          <p:spPr>
            <a:xfrm>
              <a:off x="5807492" y="3046178"/>
              <a:ext cx="448923" cy="99674"/>
            </a:xfrm>
            <a:custGeom>
              <a:avLst/>
              <a:gdLst/>
              <a:ahLst/>
              <a:cxnLst/>
              <a:rect l="l" t="t" r="r" b="b"/>
              <a:pathLst>
                <a:path w="8598" h="1909" extrusionOk="0">
                  <a:moveTo>
                    <a:pt x="109" y="0"/>
                  </a:moveTo>
                  <a:cubicBezTo>
                    <a:pt x="18" y="0"/>
                    <a:pt x="1" y="83"/>
                    <a:pt x="59" y="140"/>
                  </a:cubicBezTo>
                  <a:cubicBezTo>
                    <a:pt x="2727" y="1141"/>
                    <a:pt x="5596" y="1708"/>
                    <a:pt x="8498" y="1908"/>
                  </a:cubicBezTo>
                  <a:cubicBezTo>
                    <a:pt x="8565" y="1908"/>
                    <a:pt x="8598" y="1741"/>
                    <a:pt x="8531" y="1741"/>
                  </a:cubicBezTo>
                  <a:cubicBezTo>
                    <a:pt x="5696" y="1341"/>
                    <a:pt x="2894" y="908"/>
                    <a:pt x="159" y="7"/>
                  </a:cubicBezTo>
                  <a:cubicBezTo>
                    <a:pt x="140" y="2"/>
                    <a:pt x="124" y="0"/>
                    <a:pt x="109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723;p9">
              <a:extLst>
                <a:ext uri="{FF2B5EF4-FFF2-40B4-BE49-F238E27FC236}">
                  <a16:creationId xmlns:a16="http://schemas.microsoft.com/office/drawing/2014/main" id="{29B1FEA7-89A2-01DC-E760-5462EEFDB4C5}"/>
                </a:ext>
              </a:extLst>
            </p:cNvPr>
            <p:cNvSpPr/>
            <p:nvPr/>
          </p:nvSpPr>
          <p:spPr>
            <a:xfrm>
              <a:off x="5827959" y="2902751"/>
              <a:ext cx="36079" cy="138990"/>
            </a:xfrm>
            <a:custGeom>
              <a:avLst/>
              <a:gdLst/>
              <a:ahLst/>
              <a:cxnLst/>
              <a:rect l="l" t="t" r="r" b="b"/>
              <a:pathLst>
                <a:path w="691" h="2662" extrusionOk="0">
                  <a:moveTo>
                    <a:pt x="235" y="0"/>
                  </a:moveTo>
                  <a:cubicBezTo>
                    <a:pt x="199" y="0"/>
                    <a:pt x="167" y="27"/>
                    <a:pt x="167" y="85"/>
                  </a:cubicBezTo>
                  <a:cubicBezTo>
                    <a:pt x="0" y="819"/>
                    <a:pt x="33" y="1987"/>
                    <a:pt x="534" y="2620"/>
                  </a:cubicBezTo>
                  <a:cubicBezTo>
                    <a:pt x="553" y="2650"/>
                    <a:pt x="576" y="2662"/>
                    <a:pt x="597" y="2662"/>
                  </a:cubicBezTo>
                  <a:cubicBezTo>
                    <a:pt x="648" y="2662"/>
                    <a:pt x="691" y="2591"/>
                    <a:pt x="667" y="2520"/>
                  </a:cubicBezTo>
                  <a:cubicBezTo>
                    <a:pt x="601" y="2153"/>
                    <a:pt x="434" y="1787"/>
                    <a:pt x="367" y="1420"/>
                  </a:cubicBezTo>
                  <a:cubicBezTo>
                    <a:pt x="300" y="986"/>
                    <a:pt x="334" y="552"/>
                    <a:pt x="334" y="119"/>
                  </a:cubicBezTo>
                  <a:cubicBezTo>
                    <a:pt x="334" y="44"/>
                    <a:pt x="281" y="0"/>
                    <a:pt x="235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724;p9">
              <a:extLst>
                <a:ext uri="{FF2B5EF4-FFF2-40B4-BE49-F238E27FC236}">
                  <a16:creationId xmlns:a16="http://schemas.microsoft.com/office/drawing/2014/main" id="{BDDCD069-37FB-B2C6-37E9-263C1151D0AD}"/>
                </a:ext>
              </a:extLst>
            </p:cNvPr>
            <p:cNvSpPr/>
            <p:nvPr/>
          </p:nvSpPr>
          <p:spPr>
            <a:xfrm>
              <a:off x="5650959" y="2897999"/>
              <a:ext cx="190941" cy="30127"/>
            </a:xfrm>
            <a:custGeom>
              <a:avLst/>
              <a:gdLst/>
              <a:ahLst/>
              <a:cxnLst/>
              <a:rect l="l" t="t" r="r" b="b"/>
              <a:pathLst>
                <a:path w="3657" h="577" extrusionOk="0">
                  <a:moveTo>
                    <a:pt x="35" y="0"/>
                  </a:moveTo>
                  <a:cubicBezTo>
                    <a:pt x="12" y="0"/>
                    <a:pt x="1" y="43"/>
                    <a:pt x="54" y="43"/>
                  </a:cubicBezTo>
                  <a:cubicBezTo>
                    <a:pt x="1189" y="410"/>
                    <a:pt x="2389" y="577"/>
                    <a:pt x="3557" y="577"/>
                  </a:cubicBezTo>
                  <a:cubicBezTo>
                    <a:pt x="3657" y="577"/>
                    <a:pt x="3590" y="510"/>
                    <a:pt x="3557" y="510"/>
                  </a:cubicBezTo>
                  <a:cubicBezTo>
                    <a:pt x="2389" y="410"/>
                    <a:pt x="1222" y="210"/>
                    <a:pt x="54" y="10"/>
                  </a:cubicBezTo>
                  <a:cubicBezTo>
                    <a:pt x="48" y="3"/>
                    <a:pt x="41" y="0"/>
                    <a:pt x="35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725;p9">
              <a:extLst>
                <a:ext uri="{FF2B5EF4-FFF2-40B4-BE49-F238E27FC236}">
                  <a16:creationId xmlns:a16="http://schemas.microsoft.com/office/drawing/2014/main" id="{E1234393-DDF5-99AD-0B5D-C2C1D2FCA8AA}"/>
                </a:ext>
              </a:extLst>
            </p:cNvPr>
            <p:cNvSpPr/>
            <p:nvPr/>
          </p:nvSpPr>
          <p:spPr>
            <a:xfrm>
              <a:off x="5686881" y="2942014"/>
              <a:ext cx="165514" cy="24435"/>
            </a:xfrm>
            <a:custGeom>
              <a:avLst/>
              <a:gdLst/>
              <a:ahLst/>
              <a:cxnLst/>
              <a:rect l="l" t="t" r="r" b="b"/>
              <a:pathLst>
                <a:path w="3170" h="468" extrusionOk="0">
                  <a:moveTo>
                    <a:pt x="67" y="0"/>
                  </a:moveTo>
                  <a:cubicBezTo>
                    <a:pt x="34" y="0"/>
                    <a:pt x="0" y="67"/>
                    <a:pt x="67" y="67"/>
                  </a:cubicBezTo>
                  <a:cubicBezTo>
                    <a:pt x="1068" y="301"/>
                    <a:pt x="2068" y="401"/>
                    <a:pt x="3069" y="467"/>
                  </a:cubicBezTo>
                  <a:cubicBezTo>
                    <a:pt x="3169" y="467"/>
                    <a:pt x="3169" y="367"/>
                    <a:pt x="3069" y="367"/>
                  </a:cubicBezTo>
                  <a:cubicBezTo>
                    <a:pt x="2068" y="234"/>
                    <a:pt x="1068" y="167"/>
                    <a:pt x="67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726;p9">
              <a:extLst>
                <a:ext uri="{FF2B5EF4-FFF2-40B4-BE49-F238E27FC236}">
                  <a16:creationId xmlns:a16="http://schemas.microsoft.com/office/drawing/2014/main" id="{4B300AC6-3170-867A-E157-621CC25D79F1}"/>
                </a:ext>
              </a:extLst>
            </p:cNvPr>
            <p:cNvSpPr/>
            <p:nvPr/>
          </p:nvSpPr>
          <p:spPr>
            <a:xfrm>
              <a:off x="5723430" y="2980338"/>
              <a:ext cx="121968" cy="24435"/>
            </a:xfrm>
            <a:custGeom>
              <a:avLst/>
              <a:gdLst/>
              <a:ahLst/>
              <a:cxnLst/>
              <a:rect l="l" t="t" r="r" b="b"/>
              <a:pathLst>
                <a:path w="2336" h="468" extrusionOk="0">
                  <a:moveTo>
                    <a:pt x="101" y="0"/>
                  </a:moveTo>
                  <a:cubicBezTo>
                    <a:pt x="1" y="0"/>
                    <a:pt x="1" y="67"/>
                    <a:pt x="34" y="100"/>
                  </a:cubicBezTo>
                  <a:cubicBezTo>
                    <a:pt x="434" y="234"/>
                    <a:pt x="801" y="301"/>
                    <a:pt x="1202" y="334"/>
                  </a:cubicBezTo>
                  <a:cubicBezTo>
                    <a:pt x="1535" y="401"/>
                    <a:pt x="1869" y="467"/>
                    <a:pt x="2269" y="467"/>
                  </a:cubicBezTo>
                  <a:cubicBezTo>
                    <a:pt x="2336" y="467"/>
                    <a:pt x="2336" y="401"/>
                    <a:pt x="2269" y="334"/>
                  </a:cubicBezTo>
                  <a:cubicBezTo>
                    <a:pt x="1869" y="234"/>
                    <a:pt x="1468" y="234"/>
                    <a:pt x="1101" y="134"/>
                  </a:cubicBezTo>
                  <a:cubicBezTo>
                    <a:pt x="768" y="100"/>
                    <a:pt x="434" y="0"/>
                    <a:pt x="101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727;p9">
              <a:extLst>
                <a:ext uri="{FF2B5EF4-FFF2-40B4-BE49-F238E27FC236}">
                  <a16:creationId xmlns:a16="http://schemas.microsoft.com/office/drawing/2014/main" id="{E1F38C6B-59C4-EFFD-16F2-A7E826475870}"/>
                </a:ext>
              </a:extLst>
            </p:cNvPr>
            <p:cNvSpPr/>
            <p:nvPr/>
          </p:nvSpPr>
          <p:spPr>
            <a:xfrm>
              <a:off x="5934159" y="2904526"/>
              <a:ext cx="58687" cy="159927"/>
            </a:xfrm>
            <a:custGeom>
              <a:avLst/>
              <a:gdLst/>
              <a:ahLst/>
              <a:cxnLst/>
              <a:rect l="l" t="t" r="r" b="b"/>
              <a:pathLst>
                <a:path w="1124" h="3063" extrusionOk="0">
                  <a:moveTo>
                    <a:pt x="332" y="0"/>
                  </a:moveTo>
                  <a:cubicBezTo>
                    <a:pt x="315" y="0"/>
                    <a:pt x="301" y="15"/>
                    <a:pt x="301" y="51"/>
                  </a:cubicBezTo>
                  <a:cubicBezTo>
                    <a:pt x="1" y="1019"/>
                    <a:pt x="1" y="2420"/>
                    <a:pt x="968" y="3053"/>
                  </a:cubicBezTo>
                  <a:cubicBezTo>
                    <a:pt x="986" y="3059"/>
                    <a:pt x="1003" y="3062"/>
                    <a:pt x="1018" y="3062"/>
                  </a:cubicBezTo>
                  <a:cubicBezTo>
                    <a:pt x="1088" y="3062"/>
                    <a:pt x="1123" y="3002"/>
                    <a:pt x="1068" y="2920"/>
                  </a:cubicBezTo>
                  <a:cubicBezTo>
                    <a:pt x="234" y="2220"/>
                    <a:pt x="101" y="1085"/>
                    <a:pt x="401" y="85"/>
                  </a:cubicBezTo>
                  <a:cubicBezTo>
                    <a:pt x="401" y="42"/>
                    <a:pt x="361" y="0"/>
                    <a:pt x="332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728;p9">
              <a:extLst>
                <a:ext uri="{FF2B5EF4-FFF2-40B4-BE49-F238E27FC236}">
                  <a16:creationId xmlns:a16="http://schemas.microsoft.com/office/drawing/2014/main" id="{14A5696E-C48A-2D23-46CB-C93367ED6DA3}"/>
                </a:ext>
              </a:extLst>
            </p:cNvPr>
            <p:cNvSpPr/>
            <p:nvPr/>
          </p:nvSpPr>
          <p:spPr>
            <a:xfrm>
              <a:off x="6221537" y="2525776"/>
              <a:ext cx="1147840" cy="1522255"/>
            </a:xfrm>
            <a:custGeom>
              <a:avLst/>
              <a:gdLst/>
              <a:ahLst/>
              <a:cxnLst/>
              <a:rect l="l" t="t" r="r" b="b"/>
              <a:pathLst>
                <a:path w="21984" h="29155" extrusionOk="0">
                  <a:moveTo>
                    <a:pt x="20616" y="0"/>
                  </a:moveTo>
                  <a:lnTo>
                    <a:pt x="20616" y="0"/>
                  </a:lnTo>
                  <a:cubicBezTo>
                    <a:pt x="20615" y="0"/>
                    <a:pt x="16979" y="167"/>
                    <a:pt x="10408" y="4770"/>
                  </a:cubicBezTo>
                  <a:cubicBezTo>
                    <a:pt x="10408" y="4770"/>
                    <a:pt x="4214" y="7722"/>
                    <a:pt x="723" y="7722"/>
                  </a:cubicBezTo>
                  <a:cubicBezTo>
                    <a:pt x="467" y="7722"/>
                    <a:pt x="225" y="7706"/>
                    <a:pt x="1" y="7672"/>
                  </a:cubicBezTo>
                  <a:lnTo>
                    <a:pt x="1" y="7672"/>
                  </a:lnTo>
                  <a:cubicBezTo>
                    <a:pt x="1" y="7672"/>
                    <a:pt x="1669" y="16679"/>
                    <a:pt x="1635" y="18713"/>
                  </a:cubicBezTo>
                  <a:cubicBezTo>
                    <a:pt x="1635" y="20782"/>
                    <a:pt x="2136" y="25785"/>
                    <a:pt x="668" y="29154"/>
                  </a:cubicBezTo>
                  <a:cubicBezTo>
                    <a:pt x="668" y="29154"/>
                    <a:pt x="7640" y="28821"/>
                    <a:pt x="9274" y="27620"/>
                  </a:cubicBezTo>
                  <a:cubicBezTo>
                    <a:pt x="10909" y="26352"/>
                    <a:pt x="21983" y="16645"/>
                    <a:pt x="21983" y="16645"/>
                  </a:cubicBezTo>
                  <a:lnTo>
                    <a:pt x="21349" y="3436"/>
                  </a:lnTo>
                  <a:cubicBezTo>
                    <a:pt x="21349" y="3436"/>
                    <a:pt x="20449" y="1501"/>
                    <a:pt x="20616" y="0"/>
                  </a:cubicBezTo>
                  <a:close/>
                </a:path>
              </a:pathLst>
            </a:custGeom>
            <a:solidFill>
              <a:srgbClr val="A72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729;p9">
              <a:extLst>
                <a:ext uri="{FF2B5EF4-FFF2-40B4-BE49-F238E27FC236}">
                  <a16:creationId xmlns:a16="http://schemas.microsoft.com/office/drawing/2014/main" id="{5EC5DC4C-1AE2-1C1E-137E-69CD55E95CFB}"/>
                </a:ext>
              </a:extLst>
            </p:cNvPr>
            <p:cNvSpPr/>
            <p:nvPr/>
          </p:nvSpPr>
          <p:spPr>
            <a:xfrm>
              <a:off x="6218091" y="2518571"/>
              <a:ext cx="1087900" cy="413053"/>
            </a:xfrm>
            <a:custGeom>
              <a:avLst/>
              <a:gdLst/>
              <a:ahLst/>
              <a:cxnLst/>
              <a:rect l="l" t="t" r="r" b="b"/>
              <a:pathLst>
                <a:path w="20836" h="7911" extrusionOk="0">
                  <a:moveTo>
                    <a:pt x="20684" y="1"/>
                  </a:moveTo>
                  <a:cubicBezTo>
                    <a:pt x="20673" y="1"/>
                    <a:pt x="20661" y="2"/>
                    <a:pt x="20648" y="5"/>
                  </a:cubicBezTo>
                  <a:cubicBezTo>
                    <a:pt x="18847" y="338"/>
                    <a:pt x="17146" y="638"/>
                    <a:pt x="15545" y="1572"/>
                  </a:cubicBezTo>
                  <a:cubicBezTo>
                    <a:pt x="14077" y="2406"/>
                    <a:pt x="12843" y="3474"/>
                    <a:pt x="11375" y="4308"/>
                  </a:cubicBezTo>
                  <a:cubicBezTo>
                    <a:pt x="7972" y="6309"/>
                    <a:pt x="4170" y="7510"/>
                    <a:pt x="167" y="7643"/>
                  </a:cubicBezTo>
                  <a:cubicBezTo>
                    <a:pt x="0" y="7643"/>
                    <a:pt x="0" y="7910"/>
                    <a:pt x="167" y="7910"/>
                  </a:cubicBezTo>
                  <a:cubicBezTo>
                    <a:pt x="3469" y="7777"/>
                    <a:pt x="6672" y="6943"/>
                    <a:pt x="9640" y="5475"/>
                  </a:cubicBezTo>
                  <a:cubicBezTo>
                    <a:pt x="11342" y="4641"/>
                    <a:pt x="12876" y="3574"/>
                    <a:pt x="14410" y="2506"/>
                  </a:cubicBezTo>
                  <a:cubicBezTo>
                    <a:pt x="16378" y="1172"/>
                    <a:pt x="18347" y="638"/>
                    <a:pt x="20682" y="238"/>
                  </a:cubicBezTo>
                  <a:cubicBezTo>
                    <a:pt x="20836" y="176"/>
                    <a:pt x="20819" y="1"/>
                    <a:pt x="20684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730;p9">
              <a:extLst>
                <a:ext uri="{FF2B5EF4-FFF2-40B4-BE49-F238E27FC236}">
                  <a16:creationId xmlns:a16="http://schemas.microsoft.com/office/drawing/2014/main" id="{7BB9D576-F235-5C0C-C6E0-DAD6B9D88C3A}"/>
                </a:ext>
              </a:extLst>
            </p:cNvPr>
            <p:cNvSpPr/>
            <p:nvPr/>
          </p:nvSpPr>
          <p:spPr>
            <a:xfrm>
              <a:off x="6218091" y="2924419"/>
              <a:ext cx="121968" cy="1137240"/>
            </a:xfrm>
            <a:custGeom>
              <a:avLst/>
              <a:gdLst/>
              <a:ahLst/>
              <a:cxnLst/>
              <a:rect l="l" t="t" r="r" b="b"/>
              <a:pathLst>
                <a:path w="2336" h="21781" extrusionOk="0">
                  <a:moveTo>
                    <a:pt x="90" y="1"/>
                  </a:moveTo>
                  <a:cubicBezTo>
                    <a:pt x="51" y="1"/>
                    <a:pt x="0" y="29"/>
                    <a:pt x="0" y="71"/>
                  </a:cubicBezTo>
                  <a:cubicBezTo>
                    <a:pt x="500" y="3740"/>
                    <a:pt x="1201" y="7342"/>
                    <a:pt x="1401" y="11045"/>
                  </a:cubicBezTo>
                  <a:cubicBezTo>
                    <a:pt x="1635" y="14247"/>
                    <a:pt x="2135" y="18751"/>
                    <a:pt x="567" y="21686"/>
                  </a:cubicBezTo>
                  <a:cubicBezTo>
                    <a:pt x="544" y="21733"/>
                    <a:pt x="603" y="21780"/>
                    <a:pt x="652" y="21780"/>
                  </a:cubicBezTo>
                  <a:cubicBezTo>
                    <a:pt x="672" y="21780"/>
                    <a:pt x="691" y="21772"/>
                    <a:pt x="701" y="21753"/>
                  </a:cubicBezTo>
                  <a:cubicBezTo>
                    <a:pt x="2335" y="19017"/>
                    <a:pt x="1901" y="14881"/>
                    <a:pt x="1735" y="11846"/>
                  </a:cubicBezTo>
                  <a:cubicBezTo>
                    <a:pt x="1535" y="7876"/>
                    <a:pt x="1001" y="3907"/>
                    <a:pt x="134" y="37"/>
                  </a:cubicBezTo>
                  <a:cubicBezTo>
                    <a:pt x="134" y="12"/>
                    <a:pt x="114" y="1"/>
                    <a:pt x="90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731;p9">
              <a:extLst>
                <a:ext uri="{FF2B5EF4-FFF2-40B4-BE49-F238E27FC236}">
                  <a16:creationId xmlns:a16="http://schemas.microsoft.com/office/drawing/2014/main" id="{EF90DF8A-5649-F0AA-E2CD-C015EF67EE7E}"/>
                </a:ext>
              </a:extLst>
            </p:cNvPr>
            <p:cNvSpPr/>
            <p:nvPr/>
          </p:nvSpPr>
          <p:spPr>
            <a:xfrm>
              <a:off x="6277300" y="2741362"/>
              <a:ext cx="699700" cy="251194"/>
            </a:xfrm>
            <a:custGeom>
              <a:avLst/>
              <a:gdLst/>
              <a:ahLst/>
              <a:cxnLst/>
              <a:rect l="l" t="t" r="r" b="b"/>
              <a:pathLst>
                <a:path w="13401" h="4811" extrusionOk="0">
                  <a:moveTo>
                    <a:pt x="13282" y="1"/>
                  </a:moveTo>
                  <a:cubicBezTo>
                    <a:pt x="13270" y="1"/>
                    <a:pt x="13257" y="3"/>
                    <a:pt x="13243" y="7"/>
                  </a:cubicBezTo>
                  <a:cubicBezTo>
                    <a:pt x="9073" y="2476"/>
                    <a:pt x="4937" y="4077"/>
                    <a:pt x="67" y="4644"/>
                  </a:cubicBezTo>
                  <a:cubicBezTo>
                    <a:pt x="0" y="4644"/>
                    <a:pt x="0" y="4811"/>
                    <a:pt x="67" y="4811"/>
                  </a:cubicBezTo>
                  <a:cubicBezTo>
                    <a:pt x="4704" y="4511"/>
                    <a:pt x="9574" y="2909"/>
                    <a:pt x="13343" y="141"/>
                  </a:cubicBezTo>
                  <a:cubicBezTo>
                    <a:pt x="13401" y="83"/>
                    <a:pt x="13359" y="1"/>
                    <a:pt x="13282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732;p9">
              <a:extLst>
                <a:ext uri="{FF2B5EF4-FFF2-40B4-BE49-F238E27FC236}">
                  <a16:creationId xmlns:a16="http://schemas.microsoft.com/office/drawing/2014/main" id="{57B5FEF9-3A2A-EFE1-815B-BD11C2E18358}"/>
                </a:ext>
              </a:extLst>
            </p:cNvPr>
            <p:cNvSpPr/>
            <p:nvPr/>
          </p:nvSpPr>
          <p:spPr>
            <a:xfrm>
              <a:off x="6308627" y="2709408"/>
              <a:ext cx="821146" cy="337136"/>
            </a:xfrm>
            <a:custGeom>
              <a:avLst/>
              <a:gdLst/>
              <a:ahLst/>
              <a:cxnLst/>
              <a:rect l="l" t="t" r="r" b="b"/>
              <a:pathLst>
                <a:path w="15727" h="6457" extrusionOk="0">
                  <a:moveTo>
                    <a:pt x="15571" y="1"/>
                  </a:moveTo>
                  <a:cubicBezTo>
                    <a:pt x="15551" y="1"/>
                    <a:pt x="15531" y="6"/>
                    <a:pt x="15512" y="19"/>
                  </a:cubicBezTo>
                  <a:cubicBezTo>
                    <a:pt x="11109" y="3955"/>
                    <a:pt x="5671" y="5156"/>
                    <a:pt x="101" y="6323"/>
                  </a:cubicBezTo>
                  <a:cubicBezTo>
                    <a:pt x="1" y="6323"/>
                    <a:pt x="1" y="6457"/>
                    <a:pt x="101" y="6457"/>
                  </a:cubicBezTo>
                  <a:cubicBezTo>
                    <a:pt x="5671" y="5823"/>
                    <a:pt x="11442" y="4122"/>
                    <a:pt x="15645" y="152"/>
                  </a:cubicBezTo>
                  <a:cubicBezTo>
                    <a:pt x="15726" y="98"/>
                    <a:pt x="15654" y="1"/>
                    <a:pt x="15571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733;p9">
              <a:extLst>
                <a:ext uri="{FF2B5EF4-FFF2-40B4-BE49-F238E27FC236}">
                  <a16:creationId xmlns:a16="http://schemas.microsoft.com/office/drawing/2014/main" id="{5E824476-ECA7-EB54-1CA9-D35784D3FDFD}"/>
                </a:ext>
              </a:extLst>
            </p:cNvPr>
            <p:cNvSpPr/>
            <p:nvPr/>
          </p:nvSpPr>
          <p:spPr>
            <a:xfrm>
              <a:off x="6374833" y="2989058"/>
              <a:ext cx="567811" cy="168960"/>
            </a:xfrm>
            <a:custGeom>
              <a:avLst/>
              <a:gdLst/>
              <a:ahLst/>
              <a:cxnLst/>
              <a:rect l="l" t="t" r="r" b="b"/>
              <a:pathLst>
                <a:path w="10875" h="3236" extrusionOk="0">
                  <a:moveTo>
                    <a:pt x="10741" y="0"/>
                  </a:moveTo>
                  <a:cubicBezTo>
                    <a:pt x="7172" y="967"/>
                    <a:pt x="3670" y="2135"/>
                    <a:pt x="67" y="3136"/>
                  </a:cubicBezTo>
                  <a:cubicBezTo>
                    <a:pt x="0" y="3136"/>
                    <a:pt x="34" y="3236"/>
                    <a:pt x="67" y="3236"/>
                  </a:cubicBezTo>
                  <a:cubicBezTo>
                    <a:pt x="3670" y="2502"/>
                    <a:pt x="7406" y="1568"/>
                    <a:pt x="10808" y="134"/>
                  </a:cubicBezTo>
                  <a:cubicBezTo>
                    <a:pt x="10875" y="100"/>
                    <a:pt x="10808" y="0"/>
                    <a:pt x="10741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734;p9">
              <a:extLst>
                <a:ext uri="{FF2B5EF4-FFF2-40B4-BE49-F238E27FC236}">
                  <a16:creationId xmlns:a16="http://schemas.microsoft.com/office/drawing/2014/main" id="{ACC3F23E-7FF8-84C9-85F1-22E4DA259F28}"/>
                </a:ext>
              </a:extLst>
            </p:cNvPr>
            <p:cNvSpPr/>
            <p:nvPr/>
          </p:nvSpPr>
          <p:spPr>
            <a:xfrm>
              <a:off x="6383552" y="3058448"/>
              <a:ext cx="713640" cy="183161"/>
            </a:xfrm>
            <a:custGeom>
              <a:avLst/>
              <a:gdLst/>
              <a:ahLst/>
              <a:cxnLst/>
              <a:rect l="l" t="t" r="r" b="b"/>
              <a:pathLst>
                <a:path w="13668" h="3508" extrusionOk="0">
                  <a:moveTo>
                    <a:pt x="13543" y="1"/>
                  </a:moveTo>
                  <a:cubicBezTo>
                    <a:pt x="13533" y="1"/>
                    <a:pt x="13522" y="2"/>
                    <a:pt x="13510" y="5"/>
                  </a:cubicBezTo>
                  <a:cubicBezTo>
                    <a:pt x="9073" y="1807"/>
                    <a:pt x="4803" y="2941"/>
                    <a:pt x="33" y="3441"/>
                  </a:cubicBezTo>
                  <a:cubicBezTo>
                    <a:pt x="29" y="3436"/>
                    <a:pt x="25" y="3434"/>
                    <a:pt x="21" y="3434"/>
                  </a:cubicBezTo>
                  <a:cubicBezTo>
                    <a:pt x="1" y="3434"/>
                    <a:pt x="5" y="3508"/>
                    <a:pt x="33" y="3508"/>
                  </a:cubicBezTo>
                  <a:cubicBezTo>
                    <a:pt x="4670" y="3341"/>
                    <a:pt x="9407" y="2174"/>
                    <a:pt x="13576" y="172"/>
                  </a:cubicBezTo>
                  <a:cubicBezTo>
                    <a:pt x="13667" y="142"/>
                    <a:pt x="13648" y="1"/>
                    <a:pt x="13543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735;p9">
              <a:extLst>
                <a:ext uri="{FF2B5EF4-FFF2-40B4-BE49-F238E27FC236}">
                  <a16:creationId xmlns:a16="http://schemas.microsoft.com/office/drawing/2014/main" id="{99717405-BA6F-D826-2883-506427D7CB49}"/>
                </a:ext>
              </a:extLst>
            </p:cNvPr>
            <p:cNvSpPr/>
            <p:nvPr/>
          </p:nvSpPr>
          <p:spPr>
            <a:xfrm>
              <a:off x="6447982" y="3287818"/>
              <a:ext cx="345490" cy="58321"/>
            </a:xfrm>
            <a:custGeom>
              <a:avLst/>
              <a:gdLst/>
              <a:ahLst/>
              <a:cxnLst/>
              <a:rect l="l" t="t" r="r" b="b"/>
              <a:pathLst>
                <a:path w="6617" h="1117" extrusionOk="0">
                  <a:moveTo>
                    <a:pt x="6528" y="0"/>
                  </a:moveTo>
                  <a:cubicBezTo>
                    <a:pt x="6512" y="0"/>
                    <a:pt x="6493" y="5"/>
                    <a:pt x="6472" y="16"/>
                  </a:cubicBezTo>
                  <a:cubicBezTo>
                    <a:pt x="4337" y="416"/>
                    <a:pt x="2269" y="849"/>
                    <a:pt x="100" y="1016"/>
                  </a:cubicBezTo>
                  <a:cubicBezTo>
                    <a:pt x="0" y="1050"/>
                    <a:pt x="0" y="1116"/>
                    <a:pt x="100" y="1116"/>
                  </a:cubicBezTo>
                  <a:cubicBezTo>
                    <a:pt x="2269" y="1116"/>
                    <a:pt x="4470" y="883"/>
                    <a:pt x="6505" y="182"/>
                  </a:cubicBezTo>
                  <a:cubicBezTo>
                    <a:pt x="6617" y="126"/>
                    <a:pt x="6611" y="0"/>
                    <a:pt x="6528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736;p9">
              <a:extLst>
                <a:ext uri="{FF2B5EF4-FFF2-40B4-BE49-F238E27FC236}">
                  <a16:creationId xmlns:a16="http://schemas.microsoft.com/office/drawing/2014/main" id="{3D2740FB-4185-BBD9-8A06-8495532E6EBD}"/>
                </a:ext>
              </a:extLst>
            </p:cNvPr>
            <p:cNvSpPr/>
            <p:nvPr/>
          </p:nvSpPr>
          <p:spPr>
            <a:xfrm>
              <a:off x="6475812" y="3250277"/>
              <a:ext cx="651455" cy="214280"/>
            </a:xfrm>
            <a:custGeom>
              <a:avLst/>
              <a:gdLst/>
              <a:ahLst/>
              <a:cxnLst/>
              <a:rect l="l" t="t" r="r" b="b"/>
              <a:pathLst>
                <a:path w="12477" h="4104" extrusionOk="0">
                  <a:moveTo>
                    <a:pt x="12376" y="1"/>
                  </a:moveTo>
                  <a:cubicBezTo>
                    <a:pt x="10475" y="735"/>
                    <a:pt x="8807" y="1835"/>
                    <a:pt x="6939" y="2502"/>
                  </a:cubicBezTo>
                  <a:cubicBezTo>
                    <a:pt x="4738" y="3303"/>
                    <a:pt x="2436" y="3737"/>
                    <a:pt x="101" y="3970"/>
                  </a:cubicBezTo>
                  <a:cubicBezTo>
                    <a:pt x="1" y="3970"/>
                    <a:pt x="1" y="4104"/>
                    <a:pt x="101" y="4104"/>
                  </a:cubicBezTo>
                  <a:cubicBezTo>
                    <a:pt x="4738" y="3970"/>
                    <a:pt x="8374" y="2136"/>
                    <a:pt x="12410" y="134"/>
                  </a:cubicBezTo>
                  <a:cubicBezTo>
                    <a:pt x="12477" y="101"/>
                    <a:pt x="12410" y="1"/>
                    <a:pt x="12376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737;p9">
              <a:extLst>
                <a:ext uri="{FF2B5EF4-FFF2-40B4-BE49-F238E27FC236}">
                  <a16:creationId xmlns:a16="http://schemas.microsoft.com/office/drawing/2014/main" id="{32501ED2-506F-48F4-CB48-6EDB98AE6AEE}"/>
                </a:ext>
              </a:extLst>
            </p:cNvPr>
            <p:cNvSpPr/>
            <p:nvPr/>
          </p:nvSpPr>
          <p:spPr>
            <a:xfrm>
              <a:off x="6491528" y="3492386"/>
              <a:ext cx="355358" cy="80146"/>
            </a:xfrm>
            <a:custGeom>
              <a:avLst/>
              <a:gdLst/>
              <a:ahLst/>
              <a:cxnLst/>
              <a:rect l="l" t="t" r="r" b="b"/>
              <a:pathLst>
                <a:path w="6806" h="1535" extrusionOk="0">
                  <a:moveTo>
                    <a:pt x="6672" y="0"/>
                  </a:moveTo>
                  <a:cubicBezTo>
                    <a:pt x="4470" y="601"/>
                    <a:pt x="2402" y="1168"/>
                    <a:pt x="134" y="1368"/>
                  </a:cubicBezTo>
                  <a:cubicBezTo>
                    <a:pt x="0" y="1435"/>
                    <a:pt x="0" y="1535"/>
                    <a:pt x="100" y="1535"/>
                  </a:cubicBezTo>
                  <a:cubicBezTo>
                    <a:pt x="2302" y="1435"/>
                    <a:pt x="4637" y="1034"/>
                    <a:pt x="6738" y="134"/>
                  </a:cubicBezTo>
                  <a:cubicBezTo>
                    <a:pt x="6805" y="100"/>
                    <a:pt x="6738" y="0"/>
                    <a:pt x="6672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738;p9">
              <a:extLst>
                <a:ext uri="{FF2B5EF4-FFF2-40B4-BE49-F238E27FC236}">
                  <a16:creationId xmlns:a16="http://schemas.microsoft.com/office/drawing/2014/main" id="{3690BA1A-78E6-B685-5586-FC43CBE04A54}"/>
                </a:ext>
              </a:extLst>
            </p:cNvPr>
            <p:cNvSpPr/>
            <p:nvPr/>
          </p:nvSpPr>
          <p:spPr>
            <a:xfrm>
              <a:off x="6411382" y="3497712"/>
              <a:ext cx="656885" cy="202115"/>
            </a:xfrm>
            <a:custGeom>
              <a:avLst/>
              <a:gdLst/>
              <a:ahLst/>
              <a:cxnLst/>
              <a:rect l="l" t="t" r="r" b="b"/>
              <a:pathLst>
                <a:path w="12581" h="3871" extrusionOk="0">
                  <a:moveTo>
                    <a:pt x="12427" y="1"/>
                  </a:moveTo>
                  <a:cubicBezTo>
                    <a:pt x="12401" y="1"/>
                    <a:pt x="12372" y="10"/>
                    <a:pt x="12343" y="32"/>
                  </a:cubicBezTo>
                  <a:cubicBezTo>
                    <a:pt x="8373" y="2200"/>
                    <a:pt x="4637" y="3401"/>
                    <a:pt x="134" y="3701"/>
                  </a:cubicBezTo>
                  <a:cubicBezTo>
                    <a:pt x="1" y="3701"/>
                    <a:pt x="1" y="3868"/>
                    <a:pt x="134" y="3868"/>
                  </a:cubicBezTo>
                  <a:cubicBezTo>
                    <a:pt x="240" y="3869"/>
                    <a:pt x="346" y="3870"/>
                    <a:pt x="453" y="3870"/>
                  </a:cubicBezTo>
                  <a:cubicBezTo>
                    <a:pt x="4600" y="3870"/>
                    <a:pt x="9061" y="2605"/>
                    <a:pt x="12476" y="199"/>
                  </a:cubicBezTo>
                  <a:cubicBezTo>
                    <a:pt x="12581" y="120"/>
                    <a:pt x="12522" y="1"/>
                    <a:pt x="12427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739;p9">
              <a:extLst>
                <a:ext uri="{FF2B5EF4-FFF2-40B4-BE49-F238E27FC236}">
                  <a16:creationId xmlns:a16="http://schemas.microsoft.com/office/drawing/2014/main" id="{62CA592D-E748-471B-0F20-340FABCF919A}"/>
                </a:ext>
              </a:extLst>
            </p:cNvPr>
            <p:cNvSpPr/>
            <p:nvPr/>
          </p:nvSpPr>
          <p:spPr>
            <a:xfrm>
              <a:off x="6378279" y="3772768"/>
              <a:ext cx="221277" cy="42710"/>
            </a:xfrm>
            <a:custGeom>
              <a:avLst/>
              <a:gdLst/>
              <a:ahLst/>
              <a:cxnLst/>
              <a:rect l="l" t="t" r="r" b="b"/>
              <a:pathLst>
                <a:path w="4238" h="818" extrusionOk="0">
                  <a:moveTo>
                    <a:pt x="4071" y="1"/>
                  </a:moveTo>
                  <a:cubicBezTo>
                    <a:pt x="2703" y="334"/>
                    <a:pt x="1469" y="601"/>
                    <a:pt x="101" y="601"/>
                  </a:cubicBezTo>
                  <a:cubicBezTo>
                    <a:pt x="1" y="601"/>
                    <a:pt x="1" y="768"/>
                    <a:pt x="134" y="801"/>
                  </a:cubicBezTo>
                  <a:cubicBezTo>
                    <a:pt x="339" y="812"/>
                    <a:pt x="545" y="817"/>
                    <a:pt x="753" y="817"/>
                  </a:cubicBezTo>
                  <a:cubicBezTo>
                    <a:pt x="1903" y="817"/>
                    <a:pt x="3092" y="648"/>
                    <a:pt x="4137" y="168"/>
                  </a:cubicBezTo>
                  <a:cubicBezTo>
                    <a:pt x="4237" y="134"/>
                    <a:pt x="4171" y="1"/>
                    <a:pt x="4071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740;p9">
              <a:extLst>
                <a:ext uri="{FF2B5EF4-FFF2-40B4-BE49-F238E27FC236}">
                  <a16:creationId xmlns:a16="http://schemas.microsoft.com/office/drawing/2014/main" id="{27760E04-89D4-E52F-4091-76D2A8331C83}"/>
                </a:ext>
              </a:extLst>
            </p:cNvPr>
            <p:cNvSpPr/>
            <p:nvPr/>
          </p:nvSpPr>
          <p:spPr>
            <a:xfrm>
              <a:off x="6375929" y="3856151"/>
              <a:ext cx="205717" cy="65527"/>
            </a:xfrm>
            <a:custGeom>
              <a:avLst/>
              <a:gdLst/>
              <a:ahLst/>
              <a:cxnLst/>
              <a:rect l="l" t="t" r="r" b="b"/>
              <a:pathLst>
                <a:path w="3940" h="1255" extrusionOk="0">
                  <a:moveTo>
                    <a:pt x="3808" y="1"/>
                  </a:moveTo>
                  <a:cubicBezTo>
                    <a:pt x="3800" y="1"/>
                    <a:pt x="3791" y="2"/>
                    <a:pt x="3782" y="5"/>
                  </a:cubicBezTo>
                  <a:cubicBezTo>
                    <a:pt x="2548" y="472"/>
                    <a:pt x="1380" y="872"/>
                    <a:pt x="113" y="1072"/>
                  </a:cubicBezTo>
                  <a:cubicBezTo>
                    <a:pt x="1" y="1128"/>
                    <a:pt x="6" y="1255"/>
                    <a:pt x="70" y="1255"/>
                  </a:cubicBezTo>
                  <a:cubicBezTo>
                    <a:pt x="82" y="1255"/>
                    <a:pt x="96" y="1250"/>
                    <a:pt x="113" y="1239"/>
                  </a:cubicBezTo>
                  <a:cubicBezTo>
                    <a:pt x="1380" y="1072"/>
                    <a:pt x="2681" y="806"/>
                    <a:pt x="3849" y="172"/>
                  </a:cubicBezTo>
                  <a:cubicBezTo>
                    <a:pt x="3940" y="141"/>
                    <a:pt x="3893" y="1"/>
                    <a:pt x="3808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741;p9">
              <a:extLst>
                <a:ext uri="{FF2B5EF4-FFF2-40B4-BE49-F238E27FC236}">
                  <a16:creationId xmlns:a16="http://schemas.microsoft.com/office/drawing/2014/main" id="{B6F50B76-ABFD-F4DD-EEA3-F57FBFB0EAC1}"/>
                </a:ext>
              </a:extLst>
            </p:cNvPr>
            <p:cNvSpPr/>
            <p:nvPr/>
          </p:nvSpPr>
          <p:spPr>
            <a:xfrm>
              <a:off x="8001513" y="2548384"/>
              <a:ext cx="883070" cy="1351573"/>
            </a:xfrm>
            <a:custGeom>
              <a:avLst/>
              <a:gdLst/>
              <a:ahLst/>
              <a:cxnLst/>
              <a:rect l="l" t="t" r="r" b="b"/>
              <a:pathLst>
                <a:path w="16913" h="25886" extrusionOk="0">
                  <a:moveTo>
                    <a:pt x="4871" y="1"/>
                  </a:moveTo>
                  <a:cubicBezTo>
                    <a:pt x="4871" y="1"/>
                    <a:pt x="2569" y="2502"/>
                    <a:pt x="2269" y="4070"/>
                  </a:cubicBezTo>
                  <a:lnTo>
                    <a:pt x="1" y="17513"/>
                  </a:lnTo>
                  <a:lnTo>
                    <a:pt x="15412" y="25886"/>
                  </a:lnTo>
                  <a:cubicBezTo>
                    <a:pt x="15412" y="25886"/>
                    <a:pt x="16913" y="23518"/>
                    <a:pt x="16179" y="20115"/>
                  </a:cubicBezTo>
                  <a:cubicBezTo>
                    <a:pt x="15412" y="16746"/>
                    <a:pt x="12076" y="14878"/>
                    <a:pt x="11776" y="13677"/>
                  </a:cubicBezTo>
                  <a:cubicBezTo>
                    <a:pt x="11509" y="12443"/>
                    <a:pt x="13077" y="2035"/>
                    <a:pt x="4871" y="1"/>
                  </a:cubicBezTo>
                  <a:close/>
                </a:path>
              </a:pathLst>
            </a:custGeom>
            <a:solidFill>
              <a:srgbClr val="A72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742;p9">
              <a:extLst>
                <a:ext uri="{FF2B5EF4-FFF2-40B4-BE49-F238E27FC236}">
                  <a16:creationId xmlns:a16="http://schemas.microsoft.com/office/drawing/2014/main" id="{82399030-50B9-4F23-307A-8506B982BBD7}"/>
                </a:ext>
              </a:extLst>
            </p:cNvPr>
            <p:cNvSpPr/>
            <p:nvPr/>
          </p:nvSpPr>
          <p:spPr>
            <a:xfrm>
              <a:off x="8247486" y="2541231"/>
              <a:ext cx="633651" cy="1339042"/>
            </a:xfrm>
            <a:custGeom>
              <a:avLst/>
              <a:gdLst/>
              <a:ahLst/>
              <a:cxnLst/>
              <a:rect l="l" t="t" r="r" b="b"/>
              <a:pathLst>
                <a:path w="12136" h="25646" extrusionOk="0">
                  <a:moveTo>
                    <a:pt x="157" y="1"/>
                  </a:moveTo>
                  <a:cubicBezTo>
                    <a:pt x="22" y="1"/>
                    <a:pt x="1" y="174"/>
                    <a:pt x="93" y="204"/>
                  </a:cubicBezTo>
                  <a:cubicBezTo>
                    <a:pt x="2862" y="1205"/>
                    <a:pt x="5230" y="3006"/>
                    <a:pt x="6164" y="5909"/>
                  </a:cubicBezTo>
                  <a:cubicBezTo>
                    <a:pt x="6865" y="8244"/>
                    <a:pt x="6131" y="10679"/>
                    <a:pt x="6798" y="13014"/>
                  </a:cubicBezTo>
                  <a:cubicBezTo>
                    <a:pt x="7265" y="14815"/>
                    <a:pt x="8733" y="15749"/>
                    <a:pt x="9834" y="17183"/>
                  </a:cubicBezTo>
                  <a:cubicBezTo>
                    <a:pt x="11668" y="19585"/>
                    <a:pt x="12035" y="22687"/>
                    <a:pt x="10801" y="25489"/>
                  </a:cubicBezTo>
                  <a:cubicBezTo>
                    <a:pt x="10754" y="25559"/>
                    <a:pt x="10822" y="25645"/>
                    <a:pt x="10901" y="25645"/>
                  </a:cubicBezTo>
                  <a:cubicBezTo>
                    <a:pt x="10935" y="25645"/>
                    <a:pt x="10971" y="25629"/>
                    <a:pt x="11001" y="25589"/>
                  </a:cubicBezTo>
                  <a:cubicBezTo>
                    <a:pt x="12068" y="23588"/>
                    <a:pt x="12135" y="21253"/>
                    <a:pt x="11335" y="19151"/>
                  </a:cubicBezTo>
                  <a:cubicBezTo>
                    <a:pt x="10301" y="16383"/>
                    <a:pt x="7365" y="14982"/>
                    <a:pt x="6965" y="11913"/>
                  </a:cubicBezTo>
                  <a:cubicBezTo>
                    <a:pt x="6565" y="9178"/>
                    <a:pt x="7165" y="6709"/>
                    <a:pt x="5664" y="4174"/>
                  </a:cubicBezTo>
                  <a:cubicBezTo>
                    <a:pt x="4396" y="2039"/>
                    <a:pt x="2495" y="805"/>
                    <a:pt x="193" y="4"/>
                  </a:cubicBezTo>
                  <a:cubicBezTo>
                    <a:pt x="181" y="2"/>
                    <a:pt x="169" y="1"/>
                    <a:pt x="157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743;p9">
              <a:extLst>
                <a:ext uri="{FF2B5EF4-FFF2-40B4-BE49-F238E27FC236}">
                  <a16:creationId xmlns:a16="http://schemas.microsoft.com/office/drawing/2014/main" id="{A66CD5DE-9B84-E9E1-38DD-B77F04D4364D}"/>
                </a:ext>
              </a:extLst>
            </p:cNvPr>
            <p:cNvSpPr/>
            <p:nvPr/>
          </p:nvSpPr>
          <p:spPr>
            <a:xfrm>
              <a:off x="8229682" y="3291995"/>
              <a:ext cx="29657" cy="132933"/>
            </a:xfrm>
            <a:custGeom>
              <a:avLst/>
              <a:gdLst/>
              <a:ahLst/>
              <a:cxnLst/>
              <a:rect l="l" t="t" r="r" b="b"/>
              <a:pathLst>
                <a:path w="568" h="2546" extrusionOk="0">
                  <a:moveTo>
                    <a:pt x="48" y="1"/>
                  </a:moveTo>
                  <a:cubicBezTo>
                    <a:pt x="28" y="1"/>
                    <a:pt x="1" y="38"/>
                    <a:pt x="1" y="102"/>
                  </a:cubicBezTo>
                  <a:cubicBezTo>
                    <a:pt x="201" y="870"/>
                    <a:pt x="234" y="1670"/>
                    <a:pt x="368" y="2471"/>
                  </a:cubicBezTo>
                  <a:cubicBezTo>
                    <a:pt x="381" y="2524"/>
                    <a:pt x="416" y="2545"/>
                    <a:pt x="452" y="2545"/>
                  </a:cubicBezTo>
                  <a:cubicBezTo>
                    <a:pt x="508" y="2545"/>
                    <a:pt x="568" y="2497"/>
                    <a:pt x="568" y="2437"/>
                  </a:cubicBezTo>
                  <a:cubicBezTo>
                    <a:pt x="568" y="1637"/>
                    <a:pt x="334" y="803"/>
                    <a:pt x="67" y="36"/>
                  </a:cubicBezTo>
                  <a:cubicBezTo>
                    <a:pt x="67" y="12"/>
                    <a:pt x="59" y="1"/>
                    <a:pt x="48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744;p9">
              <a:extLst>
                <a:ext uri="{FF2B5EF4-FFF2-40B4-BE49-F238E27FC236}">
                  <a16:creationId xmlns:a16="http://schemas.microsoft.com/office/drawing/2014/main" id="{D282170C-312E-587B-DE7B-122C3A5C26A2}"/>
                </a:ext>
              </a:extLst>
            </p:cNvPr>
            <p:cNvSpPr/>
            <p:nvPr/>
          </p:nvSpPr>
          <p:spPr>
            <a:xfrm>
              <a:off x="8296514" y="3256804"/>
              <a:ext cx="83018" cy="226498"/>
            </a:xfrm>
            <a:custGeom>
              <a:avLst/>
              <a:gdLst/>
              <a:ahLst/>
              <a:cxnLst/>
              <a:rect l="l" t="t" r="r" b="b"/>
              <a:pathLst>
                <a:path w="1590" h="4338" extrusionOk="0">
                  <a:moveTo>
                    <a:pt x="110" y="0"/>
                  </a:moveTo>
                  <a:cubicBezTo>
                    <a:pt x="79" y="0"/>
                    <a:pt x="0" y="55"/>
                    <a:pt x="55" y="109"/>
                  </a:cubicBezTo>
                  <a:cubicBezTo>
                    <a:pt x="689" y="1477"/>
                    <a:pt x="956" y="2945"/>
                    <a:pt x="1523" y="4312"/>
                  </a:cubicBezTo>
                  <a:cubicBezTo>
                    <a:pt x="1523" y="4329"/>
                    <a:pt x="1539" y="4337"/>
                    <a:pt x="1556" y="4337"/>
                  </a:cubicBezTo>
                  <a:cubicBezTo>
                    <a:pt x="1573" y="4337"/>
                    <a:pt x="1589" y="4329"/>
                    <a:pt x="1589" y="4312"/>
                  </a:cubicBezTo>
                  <a:cubicBezTo>
                    <a:pt x="1456" y="2844"/>
                    <a:pt x="755" y="1343"/>
                    <a:pt x="122" y="9"/>
                  </a:cubicBezTo>
                  <a:cubicBezTo>
                    <a:pt x="122" y="3"/>
                    <a:pt x="117" y="0"/>
                    <a:pt x="110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745;p9">
              <a:extLst>
                <a:ext uri="{FF2B5EF4-FFF2-40B4-BE49-F238E27FC236}">
                  <a16:creationId xmlns:a16="http://schemas.microsoft.com/office/drawing/2014/main" id="{D399945F-83A5-F2F7-D463-1B6D445E630C}"/>
                </a:ext>
              </a:extLst>
            </p:cNvPr>
            <p:cNvSpPr/>
            <p:nvPr/>
          </p:nvSpPr>
          <p:spPr>
            <a:xfrm>
              <a:off x="8372483" y="3248450"/>
              <a:ext cx="121290" cy="333220"/>
            </a:xfrm>
            <a:custGeom>
              <a:avLst/>
              <a:gdLst/>
              <a:ahLst/>
              <a:cxnLst/>
              <a:rect l="l" t="t" r="r" b="b"/>
              <a:pathLst>
                <a:path w="2323" h="6382" extrusionOk="0">
                  <a:moveTo>
                    <a:pt x="81" y="1"/>
                  </a:moveTo>
                  <a:cubicBezTo>
                    <a:pt x="43" y="1"/>
                    <a:pt x="1" y="38"/>
                    <a:pt x="1" y="102"/>
                  </a:cubicBezTo>
                  <a:cubicBezTo>
                    <a:pt x="835" y="2137"/>
                    <a:pt x="1402" y="4205"/>
                    <a:pt x="2136" y="6307"/>
                  </a:cubicBezTo>
                  <a:cubicBezTo>
                    <a:pt x="2149" y="6360"/>
                    <a:pt x="2184" y="6382"/>
                    <a:pt x="2218" y="6382"/>
                  </a:cubicBezTo>
                  <a:cubicBezTo>
                    <a:pt x="2271" y="6382"/>
                    <a:pt x="2323" y="6334"/>
                    <a:pt x="2303" y="6273"/>
                  </a:cubicBezTo>
                  <a:cubicBezTo>
                    <a:pt x="1936" y="4105"/>
                    <a:pt x="1035" y="2037"/>
                    <a:pt x="134" y="36"/>
                  </a:cubicBezTo>
                  <a:cubicBezTo>
                    <a:pt x="122" y="12"/>
                    <a:pt x="102" y="1"/>
                    <a:pt x="81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746;p9">
              <a:extLst>
                <a:ext uri="{FF2B5EF4-FFF2-40B4-BE49-F238E27FC236}">
                  <a16:creationId xmlns:a16="http://schemas.microsoft.com/office/drawing/2014/main" id="{A4C0F388-2F42-0300-8355-B108A147DC82}"/>
                </a:ext>
              </a:extLst>
            </p:cNvPr>
            <p:cNvSpPr/>
            <p:nvPr/>
          </p:nvSpPr>
          <p:spPr>
            <a:xfrm>
              <a:off x="8466570" y="3281500"/>
              <a:ext cx="158517" cy="393578"/>
            </a:xfrm>
            <a:custGeom>
              <a:avLst/>
              <a:gdLst/>
              <a:ahLst/>
              <a:cxnLst/>
              <a:rect l="l" t="t" r="r" b="b"/>
              <a:pathLst>
                <a:path w="3036" h="7538" extrusionOk="0">
                  <a:moveTo>
                    <a:pt x="68" y="0"/>
                  </a:moveTo>
                  <a:cubicBezTo>
                    <a:pt x="38" y="0"/>
                    <a:pt x="0" y="29"/>
                    <a:pt x="0" y="70"/>
                  </a:cubicBezTo>
                  <a:cubicBezTo>
                    <a:pt x="1101" y="2505"/>
                    <a:pt x="1835" y="5073"/>
                    <a:pt x="2936" y="7508"/>
                  </a:cubicBezTo>
                  <a:cubicBezTo>
                    <a:pt x="2946" y="7529"/>
                    <a:pt x="2959" y="7537"/>
                    <a:pt x="2973" y="7537"/>
                  </a:cubicBezTo>
                  <a:cubicBezTo>
                    <a:pt x="3004" y="7537"/>
                    <a:pt x="3036" y="7498"/>
                    <a:pt x="3036" y="7475"/>
                  </a:cubicBezTo>
                  <a:cubicBezTo>
                    <a:pt x="2502" y="4907"/>
                    <a:pt x="1268" y="2338"/>
                    <a:pt x="100" y="36"/>
                  </a:cubicBezTo>
                  <a:cubicBezTo>
                    <a:pt x="100" y="11"/>
                    <a:pt x="86" y="0"/>
                    <a:pt x="68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747;p9">
              <a:extLst>
                <a:ext uri="{FF2B5EF4-FFF2-40B4-BE49-F238E27FC236}">
                  <a16:creationId xmlns:a16="http://schemas.microsoft.com/office/drawing/2014/main" id="{60B281C8-6B1D-69A3-9727-6AD2C377F399}"/>
                </a:ext>
              </a:extLst>
            </p:cNvPr>
            <p:cNvSpPr/>
            <p:nvPr/>
          </p:nvSpPr>
          <p:spPr>
            <a:xfrm>
              <a:off x="8611721" y="3387439"/>
              <a:ext cx="130061" cy="358230"/>
            </a:xfrm>
            <a:custGeom>
              <a:avLst/>
              <a:gdLst/>
              <a:ahLst/>
              <a:cxnLst/>
              <a:rect l="l" t="t" r="r" b="b"/>
              <a:pathLst>
                <a:path w="2491" h="6861" extrusionOk="0">
                  <a:moveTo>
                    <a:pt x="179" y="0"/>
                  </a:moveTo>
                  <a:cubicBezTo>
                    <a:pt x="104" y="0"/>
                    <a:pt x="1" y="60"/>
                    <a:pt x="56" y="142"/>
                  </a:cubicBezTo>
                  <a:cubicBezTo>
                    <a:pt x="1090" y="2311"/>
                    <a:pt x="1557" y="4545"/>
                    <a:pt x="2257" y="6814"/>
                  </a:cubicBezTo>
                  <a:cubicBezTo>
                    <a:pt x="2287" y="6844"/>
                    <a:pt x="2337" y="6860"/>
                    <a:pt x="2383" y="6860"/>
                  </a:cubicBezTo>
                  <a:cubicBezTo>
                    <a:pt x="2440" y="6860"/>
                    <a:pt x="2491" y="6835"/>
                    <a:pt x="2491" y="6780"/>
                  </a:cubicBezTo>
                  <a:cubicBezTo>
                    <a:pt x="2324" y="4445"/>
                    <a:pt x="1256" y="2110"/>
                    <a:pt x="222" y="9"/>
                  </a:cubicBezTo>
                  <a:cubicBezTo>
                    <a:pt x="210" y="3"/>
                    <a:pt x="196" y="0"/>
                    <a:pt x="179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748;p9">
              <a:extLst>
                <a:ext uri="{FF2B5EF4-FFF2-40B4-BE49-F238E27FC236}">
                  <a16:creationId xmlns:a16="http://schemas.microsoft.com/office/drawing/2014/main" id="{2AB11A66-12C3-065B-74C2-B68538570DF0}"/>
                </a:ext>
              </a:extLst>
            </p:cNvPr>
            <p:cNvSpPr/>
            <p:nvPr/>
          </p:nvSpPr>
          <p:spPr>
            <a:xfrm>
              <a:off x="8742356" y="3575039"/>
              <a:ext cx="42971" cy="121394"/>
            </a:xfrm>
            <a:custGeom>
              <a:avLst/>
              <a:gdLst/>
              <a:ahLst/>
              <a:cxnLst/>
              <a:rect l="l" t="t" r="r" b="b"/>
              <a:pathLst>
                <a:path w="823" h="2325" extrusionOk="0">
                  <a:moveTo>
                    <a:pt x="77" y="1"/>
                  </a:moveTo>
                  <a:cubicBezTo>
                    <a:pt x="33" y="1"/>
                    <a:pt x="1" y="43"/>
                    <a:pt x="22" y="85"/>
                  </a:cubicBezTo>
                  <a:cubicBezTo>
                    <a:pt x="255" y="786"/>
                    <a:pt x="356" y="1553"/>
                    <a:pt x="589" y="2253"/>
                  </a:cubicBezTo>
                  <a:cubicBezTo>
                    <a:pt x="620" y="2300"/>
                    <a:pt x="673" y="2325"/>
                    <a:pt x="720" y="2325"/>
                  </a:cubicBezTo>
                  <a:cubicBezTo>
                    <a:pt x="775" y="2325"/>
                    <a:pt x="823" y="2292"/>
                    <a:pt x="823" y="2220"/>
                  </a:cubicBezTo>
                  <a:cubicBezTo>
                    <a:pt x="756" y="1453"/>
                    <a:pt x="422" y="719"/>
                    <a:pt x="155" y="52"/>
                  </a:cubicBezTo>
                  <a:cubicBezTo>
                    <a:pt x="131" y="15"/>
                    <a:pt x="102" y="1"/>
                    <a:pt x="77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749;p9">
              <a:extLst>
                <a:ext uri="{FF2B5EF4-FFF2-40B4-BE49-F238E27FC236}">
                  <a16:creationId xmlns:a16="http://schemas.microsoft.com/office/drawing/2014/main" id="{BE8193BA-69A4-F57B-022B-DA9A7B29E556}"/>
                </a:ext>
              </a:extLst>
            </p:cNvPr>
            <p:cNvSpPr/>
            <p:nvPr/>
          </p:nvSpPr>
          <p:spPr>
            <a:xfrm>
              <a:off x="5854065" y="2701680"/>
              <a:ext cx="3290066" cy="2441822"/>
            </a:xfrm>
            <a:custGeom>
              <a:avLst/>
              <a:gdLst/>
              <a:ahLst/>
              <a:cxnLst/>
              <a:rect l="l" t="t" r="r" b="b"/>
              <a:pathLst>
                <a:path w="63013" h="46767" extrusionOk="0">
                  <a:moveTo>
                    <a:pt x="28487" y="0"/>
                  </a:moveTo>
                  <a:cubicBezTo>
                    <a:pt x="28487" y="0"/>
                    <a:pt x="24852" y="3469"/>
                    <a:pt x="27620" y="7939"/>
                  </a:cubicBezTo>
                  <a:cubicBezTo>
                    <a:pt x="27620" y="7939"/>
                    <a:pt x="27520" y="9841"/>
                    <a:pt x="28154" y="11408"/>
                  </a:cubicBezTo>
                  <a:cubicBezTo>
                    <a:pt x="28559" y="12389"/>
                    <a:pt x="28582" y="12566"/>
                    <a:pt x="28547" y="12566"/>
                  </a:cubicBezTo>
                  <a:cubicBezTo>
                    <a:pt x="28527" y="12566"/>
                    <a:pt x="28487" y="12509"/>
                    <a:pt x="28487" y="12509"/>
                  </a:cubicBezTo>
                  <a:cubicBezTo>
                    <a:pt x="28487" y="12509"/>
                    <a:pt x="18147" y="18013"/>
                    <a:pt x="11542" y="25785"/>
                  </a:cubicBezTo>
                  <a:cubicBezTo>
                    <a:pt x="4370" y="34091"/>
                    <a:pt x="501" y="43431"/>
                    <a:pt x="0" y="46767"/>
                  </a:cubicBezTo>
                  <a:lnTo>
                    <a:pt x="62979" y="46767"/>
                  </a:lnTo>
                  <a:lnTo>
                    <a:pt x="62979" y="29354"/>
                  </a:lnTo>
                  <a:cubicBezTo>
                    <a:pt x="63012" y="29354"/>
                    <a:pt x="52505" y="16312"/>
                    <a:pt x="42864" y="12509"/>
                  </a:cubicBezTo>
                  <a:cubicBezTo>
                    <a:pt x="42864" y="12509"/>
                    <a:pt x="44199" y="10408"/>
                    <a:pt x="43832" y="8139"/>
                  </a:cubicBezTo>
                  <a:cubicBezTo>
                    <a:pt x="43832" y="8139"/>
                    <a:pt x="46867" y="5571"/>
                    <a:pt x="43498" y="1134"/>
                  </a:cubicBezTo>
                  <a:cubicBezTo>
                    <a:pt x="43465" y="1134"/>
                    <a:pt x="43365" y="1101"/>
                    <a:pt x="43331" y="1101"/>
                  </a:cubicBezTo>
                  <a:cubicBezTo>
                    <a:pt x="43231" y="1101"/>
                    <a:pt x="43165" y="1068"/>
                    <a:pt x="43131" y="1001"/>
                  </a:cubicBezTo>
                  <a:cubicBezTo>
                    <a:pt x="43000" y="992"/>
                    <a:pt x="42784" y="982"/>
                    <a:pt x="42505" y="982"/>
                  </a:cubicBezTo>
                  <a:cubicBezTo>
                    <a:pt x="40656" y="982"/>
                    <a:pt x="36044" y="1441"/>
                    <a:pt x="35059" y="5904"/>
                  </a:cubicBezTo>
                  <a:cubicBezTo>
                    <a:pt x="35059" y="5904"/>
                    <a:pt x="33658" y="734"/>
                    <a:pt x="28487" y="0"/>
                  </a:cubicBezTo>
                  <a:close/>
                </a:path>
              </a:pathLst>
            </a:custGeom>
            <a:solidFill>
              <a:srgbClr val="C94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750;p9">
              <a:extLst>
                <a:ext uri="{FF2B5EF4-FFF2-40B4-BE49-F238E27FC236}">
                  <a16:creationId xmlns:a16="http://schemas.microsoft.com/office/drawing/2014/main" id="{D9D16C15-5593-892B-49ED-F5DCE382995D}"/>
                </a:ext>
              </a:extLst>
            </p:cNvPr>
            <p:cNvSpPr/>
            <p:nvPr/>
          </p:nvSpPr>
          <p:spPr>
            <a:xfrm>
              <a:off x="7296488" y="2703456"/>
              <a:ext cx="844381" cy="340791"/>
            </a:xfrm>
            <a:custGeom>
              <a:avLst/>
              <a:gdLst/>
              <a:ahLst/>
              <a:cxnLst/>
              <a:rect l="l" t="t" r="r" b="b"/>
              <a:pathLst>
                <a:path w="16172" h="6527" extrusionOk="0">
                  <a:moveTo>
                    <a:pt x="790" y="1"/>
                  </a:moveTo>
                  <a:cubicBezTo>
                    <a:pt x="180" y="1"/>
                    <a:pt x="0" y="922"/>
                    <a:pt x="695" y="1134"/>
                  </a:cubicBezTo>
                  <a:cubicBezTo>
                    <a:pt x="3397" y="2068"/>
                    <a:pt x="5231" y="4303"/>
                    <a:pt x="7166" y="6271"/>
                  </a:cubicBezTo>
                  <a:cubicBezTo>
                    <a:pt x="7199" y="6304"/>
                    <a:pt x="7266" y="6371"/>
                    <a:pt x="7333" y="6371"/>
                  </a:cubicBezTo>
                  <a:cubicBezTo>
                    <a:pt x="7333" y="6441"/>
                    <a:pt x="7414" y="6527"/>
                    <a:pt x="7497" y="6527"/>
                  </a:cubicBezTo>
                  <a:cubicBezTo>
                    <a:pt x="7533" y="6527"/>
                    <a:pt x="7569" y="6511"/>
                    <a:pt x="7600" y="6471"/>
                  </a:cubicBezTo>
                  <a:cubicBezTo>
                    <a:pt x="8667" y="5203"/>
                    <a:pt x="9534" y="3902"/>
                    <a:pt x="10902" y="2968"/>
                  </a:cubicBezTo>
                  <a:cubicBezTo>
                    <a:pt x="12370" y="2034"/>
                    <a:pt x="14004" y="1801"/>
                    <a:pt x="15705" y="1801"/>
                  </a:cubicBezTo>
                  <a:cubicBezTo>
                    <a:pt x="15724" y="1803"/>
                    <a:pt x="15742" y="1805"/>
                    <a:pt x="15759" y="1805"/>
                  </a:cubicBezTo>
                  <a:cubicBezTo>
                    <a:pt x="16172" y="1805"/>
                    <a:pt x="16152" y="1066"/>
                    <a:pt x="15672" y="1034"/>
                  </a:cubicBezTo>
                  <a:cubicBezTo>
                    <a:pt x="15434" y="1013"/>
                    <a:pt x="15194" y="1002"/>
                    <a:pt x="14955" y="1002"/>
                  </a:cubicBezTo>
                  <a:cubicBezTo>
                    <a:pt x="11781" y="1002"/>
                    <a:pt x="8612" y="2831"/>
                    <a:pt x="7433" y="5870"/>
                  </a:cubicBezTo>
                  <a:cubicBezTo>
                    <a:pt x="6732" y="3068"/>
                    <a:pt x="3730" y="767"/>
                    <a:pt x="995" y="33"/>
                  </a:cubicBezTo>
                  <a:cubicBezTo>
                    <a:pt x="922" y="11"/>
                    <a:pt x="853" y="1"/>
                    <a:pt x="790" y="1"/>
                  </a:cubicBezTo>
                  <a:close/>
                </a:path>
              </a:pathLst>
            </a:custGeom>
            <a:solidFill>
              <a:srgbClr val="DD5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751;p9">
              <a:extLst>
                <a:ext uri="{FF2B5EF4-FFF2-40B4-BE49-F238E27FC236}">
                  <a16:creationId xmlns:a16="http://schemas.microsoft.com/office/drawing/2014/main" id="{1C125A27-3499-8DDB-1549-C7C9A3C887C2}"/>
                </a:ext>
              </a:extLst>
            </p:cNvPr>
            <p:cNvSpPr/>
            <p:nvPr/>
          </p:nvSpPr>
          <p:spPr>
            <a:xfrm>
              <a:off x="6088134" y="3502046"/>
              <a:ext cx="1119854" cy="1453178"/>
            </a:xfrm>
            <a:custGeom>
              <a:avLst/>
              <a:gdLst/>
              <a:ahLst/>
              <a:cxnLst/>
              <a:rect l="l" t="t" r="r" b="b"/>
              <a:pathLst>
                <a:path w="21448" h="27832" extrusionOk="0">
                  <a:moveTo>
                    <a:pt x="21235" y="0"/>
                  </a:moveTo>
                  <a:cubicBezTo>
                    <a:pt x="21213" y="0"/>
                    <a:pt x="21191" y="5"/>
                    <a:pt x="21169" y="15"/>
                  </a:cubicBezTo>
                  <a:cubicBezTo>
                    <a:pt x="16332" y="3852"/>
                    <a:pt x="11896" y="8188"/>
                    <a:pt x="8060" y="13025"/>
                  </a:cubicBezTo>
                  <a:cubicBezTo>
                    <a:pt x="4657" y="17294"/>
                    <a:pt x="1055" y="22198"/>
                    <a:pt x="21" y="27669"/>
                  </a:cubicBezTo>
                  <a:cubicBezTo>
                    <a:pt x="1" y="27768"/>
                    <a:pt x="99" y="27832"/>
                    <a:pt x="189" y="27832"/>
                  </a:cubicBezTo>
                  <a:cubicBezTo>
                    <a:pt x="250" y="27832"/>
                    <a:pt x="307" y="27803"/>
                    <a:pt x="321" y="27735"/>
                  </a:cubicBezTo>
                  <a:cubicBezTo>
                    <a:pt x="3823" y="16661"/>
                    <a:pt x="12496" y="7421"/>
                    <a:pt x="21336" y="182"/>
                  </a:cubicBezTo>
                  <a:cubicBezTo>
                    <a:pt x="21448" y="126"/>
                    <a:pt x="21349" y="0"/>
                    <a:pt x="21235" y="0"/>
                  </a:cubicBezTo>
                  <a:close/>
                </a:path>
              </a:pathLst>
            </a:custGeom>
            <a:solidFill>
              <a:srgbClr val="B539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752;p9">
              <a:extLst>
                <a:ext uri="{FF2B5EF4-FFF2-40B4-BE49-F238E27FC236}">
                  <a16:creationId xmlns:a16="http://schemas.microsoft.com/office/drawing/2014/main" id="{0D112CE1-5E48-4166-72E8-70538F2B756D}"/>
                </a:ext>
              </a:extLst>
            </p:cNvPr>
            <p:cNvSpPr/>
            <p:nvPr/>
          </p:nvSpPr>
          <p:spPr>
            <a:xfrm>
              <a:off x="6280224" y="3593261"/>
              <a:ext cx="983788" cy="1503198"/>
            </a:xfrm>
            <a:custGeom>
              <a:avLst/>
              <a:gdLst/>
              <a:ahLst/>
              <a:cxnLst/>
              <a:rect l="l" t="t" r="r" b="b"/>
              <a:pathLst>
                <a:path w="18842" h="28790" extrusionOk="0">
                  <a:moveTo>
                    <a:pt x="18716" y="1"/>
                  </a:moveTo>
                  <a:cubicBezTo>
                    <a:pt x="18695" y="1"/>
                    <a:pt x="18674" y="11"/>
                    <a:pt x="18658" y="36"/>
                  </a:cubicBezTo>
                  <a:cubicBezTo>
                    <a:pt x="10452" y="7842"/>
                    <a:pt x="4281" y="18083"/>
                    <a:pt x="44" y="28557"/>
                  </a:cubicBezTo>
                  <a:cubicBezTo>
                    <a:pt x="1" y="28687"/>
                    <a:pt x="127" y="28789"/>
                    <a:pt x="239" y="28789"/>
                  </a:cubicBezTo>
                  <a:cubicBezTo>
                    <a:pt x="299" y="28789"/>
                    <a:pt x="355" y="28760"/>
                    <a:pt x="378" y="28690"/>
                  </a:cubicBezTo>
                  <a:cubicBezTo>
                    <a:pt x="3013" y="23687"/>
                    <a:pt x="5148" y="18516"/>
                    <a:pt x="8217" y="13713"/>
                  </a:cubicBezTo>
                  <a:cubicBezTo>
                    <a:pt x="11352" y="8876"/>
                    <a:pt x="14988" y="4506"/>
                    <a:pt x="18791" y="170"/>
                  </a:cubicBezTo>
                  <a:cubicBezTo>
                    <a:pt x="18841" y="95"/>
                    <a:pt x="18779" y="1"/>
                    <a:pt x="18716" y="1"/>
                  </a:cubicBezTo>
                  <a:close/>
                </a:path>
              </a:pathLst>
            </a:custGeom>
            <a:solidFill>
              <a:srgbClr val="B539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753;p9">
              <a:extLst>
                <a:ext uri="{FF2B5EF4-FFF2-40B4-BE49-F238E27FC236}">
                  <a16:creationId xmlns:a16="http://schemas.microsoft.com/office/drawing/2014/main" id="{471C8CEC-625F-A875-4E62-C4F6344BBF3E}"/>
                </a:ext>
              </a:extLst>
            </p:cNvPr>
            <p:cNvSpPr/>
            <p:nvPr/>
          </p:nvSpPr>
          <p:spPr>
            <a:xfrm>
              <a:off x="6577365" y="3878237"/>
              <a:ext cx="592560" cy="1053962"/>
            </a:xfrm>
            <a:custGeom>
              <a:avLst/>
              <a:gdLst/>
              <a:ahLst/>
              <a:cxnLst/>
              <a:rect l="l" t="t" r="r" b="b"/>
              <a:pathLst>
                <a:path w="11349" h="20186" extrusionOk="0">
                  <a:moveTo>
                    <a:pt x="11197" y="0"/>
                  </a:moveTo>
                  <a:cubicBezTo>
                    <a:pt x="11172" y="0"/>
                    <a:pt x="11149" y="15"/>
                    <a:pt x="11132" y="49"/>
                  </a:cubicBezTo>
                  <a:cubicBezTo>
                    <a:pt x="8797" y="2818"/>
                    <a:pt x="6962" y="6220"/>
                    <a:pt x="5128" y="9389"/>
                  </a:cubicBezTo>
                  <a:cubicBezTo>
                    <a:pt x="3160" y="12758"/>
                    <a:pt x="1192" y="16294"/>
                    <a:pt x="24" y="19997"/>
                  </a:cubicBezTo>
                  <a:cubicBezTo>
                    <a:pt x="0" y="20091"/>
                    <a:pt x="127" y="20185"/>
                    <a:pt x="215" y="20185"/>
                  </a:cubicBezTo>
                  <a:cubicBezTo>
                    <a:pt x="251" y="20185"/>
                    <a:pt x="281" y="20169"/>
                    <a:pt x="291" y="20130"/>
                  </a:cubicBezTo>
                  <a:cubicBezTo>
                    <a:pt x="1792" y="16628"/>
                    <a:pt x="3326" y="13225"/>
                    <a:pt x="5194" y="9923"/>
                  </a:cubicBezTo>
                  <a:cubicBezTo>
                    <a:pt x="7029" y="6654"/>
                    <a:pt x="8864" y="3118"/>
                    <a:pt x="11299" y="249"/>
                  </a:cubicBezTo>
                  <a:cubicBezTo>
                    <a:pt x="11348" y="125"/>
                    <a:pt x="11268" y="0"/>
                    <a:pt x="11197" y="0"/>
                  </a:cubicBezTo>
                  <a:close/>
                </a:path>
              </a:pathLst>
            </a:custGeom>
            <a:solidFill>
              <a:srgbClr val="B539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754;p9">
              <a:extLst>
                <a:ext uri="{FF2B5EF4-FFF2-40B4-BE49-F238E27FC236}">
                  <a16:creationId xmlns:a16="http://schemas.microsoft.com/office/drawing/2014/main" id="{C34C603A-8FC4-A12F-9CD2-D5442DEAC910}"/>
                </a:ext>
              </a:extLst>
            </p:cNvPr>
            <p:cNvSpPr/>
            <p:nvPr/>
          </p:nvSpPr>
          <p:spPr>
            <a:xfrm>
              <a:off x="6221537" y="4219289"/>
              <a:ext cx="393943" cy="781830"/>
            </a:xfrm>
            <a:custGeom>
              <a:avLst/>
              <a:gdLst/>
              <a:ahLst/>
              <a:cxnLst/>
              <a:rect l="l" t="t" r="r" b="b"/>
              <a:pathLst>
                <a:path w="7545" h="14974" extrusionOk="0">
                  <a:moveTo>
                    <a:pt x="7347" y="1"/>
                  </a:moveTo>
                  <a:cubicBezTo>
                    <a:pt x="7307" y="1"/>
                    <a:pt x="7268" y="17"/>
                    <a:pt x="7239" y="55"/>
                  </a:cubicBezTo>
                  <a:cubicBezTo>
                    <a:pt x="5405" y="2590"/>
                    <a:pt x="4004" y="5426"/>
                    <a:pt x="2569" y="8194"/>
                  </a:cubicBezTo>
                  <a:cubicBezTo>
                    <a:pt x="1469" y="10296"/>
                    <a:pt x="168" y="12431"/>
                    <a:pt x="1" y="14866"/>
                  </a:cubicBezTo>
                  <a:cubicBezTo>
                    <a:pt x="1" y="14926"/>
                    <a:pt x="85" y="14974"/>
                    <a:pt x="152" y="14974"/>
                  </a:cubicBezTo>
                  <a:cubicBezTo>
                    <a:pt x="197" y="14974"/>
                    <a:pt x="234" y="14952"/>
                    <a:pt x="234" y="14899"/>
                  </a:cubicBezTo>
                  <a:cubicBezTo>
                    <a:pt x="768" y="12130"/>
                    <a:pt x="2136" y="9795"/>
                    <a:pt x="3437" y="7360"/>
                  </a:cubicBezTo>
                  <a:cubicBezTo>
                    <a:pt x="4738" y="4958"/>
                    <a:pt x="6005" y="2523"/>
                    <a:pt x="7473" y="222"/>
                  </a:cubicBezTo>
                  <a:cubicBezTo>
                    <a:pt x="7544" y="103"/>
                    <a:pt x="7446" y="1"/>
                    <a:pt x="7347" y="1"/>
                  </a:cubicBezTo>
                  <a:close/>
                </a:path>
              </a:pathLst>
            </a:custGeom>
            <a:solidFill>
              <a:srgbClr val="B539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755;p9">
              <a:extLst>
                <a:ext uri="{FF2B5EF4-FFF2-40B4-BE49-F238E27FC236}">
                  <a16:creationId xmlns:a16="http://schemas.microsoft.com/office/drawing/2014/main" id="{F8AD2ECD-2D11-A9CD-150C-5C4879270321}"/>
                </a:ext>
              </a:extLst>
            </p:cNvPr>
            <p:cNvSpPr/>
            <p:nvPr/>
          </p:nvSpPr>
          <p:spPr>
            <a:xfrm>
              <a:off x="8076490" y="3611744"/>
              <a:ext cx="868398" cy="1422216"/>
            </a:xfrm>
            <a:custGeom>
              <a:avLst/>
              <a:gdLst/>
              <a:ahLst/>
              <a:cxnLst/>
              <a:rect l="l" t="t" r="r" b="b"/>
              <a:pathLst>
                <a:path w="16632" h="27239" extrusionOk="0">
                  <a:moveTo>
                    <a:pt x="161" y="0"/>
                  </a:moveTo>
                  <a:cubicBezTo>
                    <a:pt x="66" y="0"/>
                    <a:pt x="0" y="117"/>
                    <a:pt x="99" y="216"/>
                  </a:cubicBezTo>
                  <a:cubicBezTo>
                    <a:pt x="3635" y="4319"/>
                    <a:pt x="6937" y="8589"/>
                    <a:pt x="9706" y="13225"/>
                  </a:cubicBezTo>
                  <a:cubicBezTo>
                    <a:pt x="12408" y="17729"/>
                    <a:pt x="14243" y="22499"/>
                    <a:pt x="16478" y="27202"/>
                  </a:cubicBezTo>
                  <a:cubicBezTo>
                    <a:pt x="16490" y="27228"/>
                    <a:pt x="16518" y="27238"/>
                    <a:pt x="16545" y="27238"/>
                  </a:cubicBezTo>
                  <a:cubicBezTo>
                    <a:pt x="16589" y="27238"/>
                    <a:pt x="16632" y="27210"/>
                    <a:pt x="16611" y="27169"/>
                  </a:cubicBezTo>
                  <a:cubicBezTo>
                    <a:pt x="15343" y="22065"/>
                    <a:pt x="12675" y="17095"/>
                    <a:pt x="9973" y="12692"/>
                  </a:cubicBezTo>
                  <a:cubicBezTo>
                    <a:pt x="7238" y="8122"/>
                    <a:pt x="4002" y="3852"/>
                    <a:pt x="266" y="49"/>
                  </a:cubicBezTo>
                  <a:cubicBezTo>
                    <a:pt x="231" y="15"/>
                    <a:pt x="194" y="0"/>
                    <a:pt x="161" y="0"/>
                  </a:cubicBezTo>
                  <a:close/>
                </a:path>
              </a:pathLst>
            </a:custGeom>
            <a:solidFill>
              <a:srgbClr val="B539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756;p9">
              <a:extLst>
                <a:ext uri="{FF2B5EF4-FFF2-40B4-BE49-F238E27FC236}">
                  <a16:creationId xmlns:a16="http://schemas.microsoft.com/office/drawing/2014/main" id="{82308130-706C-D380-375E-7B969034A155}"/>
                </a:ext>
              </a:extLst>
            </p:cNvPr>
            <p:cNvSpPr/>
            <p:nvPr/>
          </p:nvSpPr>
          <p:spPr>
            <a:xfrm>
              <a:off x="8216733" y="3535462"/>
              <a:ext cx="680329" cy="660958"/>
            </a:xfrm>
            <a:custGeom>
              <a:avLst/>
              <a:gdLst/>
              <a:ahLst/>
              <a:cxnLst/>
              <a:rect l="l" t="t" r="r" b="b"/>
              <a:pathLst>
                <a:path w="13030" h="12659" extrusionOk="0">
                  <a:moveTo>
                    <a:pt x="79" y="0"/>
                  </a:moveTo>
                  <a:cubicBezTo>
                    <a:pt x="30" y="0"/>
                    <a:pt x="0" y="55"/>
                    <a:pt x="82" y="109"/>
                  </a:cubicBezTo>
                  <a:cubicBezTo>
                    <a:pt x="5119" y="3612"/>
                    <a:pt x="9088" y="7781"/>
                    <a:pt x="12758" y="12618"/>
                  </a:cubicBezTo>
                  <a:cubicBezTo>
                    <a:pt x="12776" y="12647"/>
                    <a:pt x="12809" y="12659"/>
                    <a:pt x="12843" y="12659"/>
                  </a:cubicBezTo>
                  <a:cubicBezTo>
                    <a:pt x="12930" y="12659"/>
                    <a:pt x="13029" y="12580"/>
                    <a:pt x="12958" y="12485"/>
                  </a:cubicBezTo>
                  <a:cubicBezTo>
                    <a:pt x="9889" y="7348"/>
                    <a:pt x="5219" y="3111"/>
                    <a:pt x="115" y="9"/>
                  </a:cubicBezTo>
                  <a:cubicBezTo>
                    <a:pt x="103" y="3"/>
                    <a:pt x="91" y="0"/>
                    <a:pt x="79" y="0"/>
                  </a:cubicBezTo>
                  <a:close/>
                </a:path>
              </a:pathLst>
            </a:custGeom>
            <a:solidFill>
              <a:srgbClr val="B539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757;p9">
              <a:extLst>
                <a:ext uri="{FF2B5EF4-FFF2-40B4-BE49-F238E27FC236}">
                  <a16:creationId xmlns:a16="http://schemas.microsoft.com/office/drawing/2014/main" id="{EDF0A1BD-F5FC-DEEF-8809-070B0DE78C3C}"/>
                </a:ext>
              </a:extLst>
            </p:cNvPr>
            <p:cNvSpPr/>
            <p:nvPr/>
          </p:nvSpPr>
          <p:spPr>
            <a:xfrm>
              <a:off x="8362510" y="3784881"/>
              <a:ext cx="673489" cy="915494"/>
            </a:xfrm>
            <a:custGeom>
              <a:avLst/>
              <a:gdLst/>
              <a:ahLst/>
              <a:cxnLst/>
              <a:rect l="l" t="t" r="r" b="b"/>
              <a:pathLst>
                <a:path w="12899" h="17534" extrusionOk="0">
                  <a:moveTo>
                    <a:pt x="105" y="0"/>
                  </a:moveTo>
                  <a:cubicBezTo>
                    <a:pt x="50" y="0"/>
                    <a:pt x="0" y="94"/>
                    <a:pt x="25" y="169"/>
                  </a:cubicBezTo>
                  <a:cubicBezTo>
                    <a:pt x="2393" y="3004"/>
                    <a:pt x="4862" y="5706"/>
                    <a:pt x="7030" y="8709"/>
                  </a:cubicBezTo>
                  <a:cubicBezTo>
                    <a:pt x="9032" y="11544"/>
                    <a:pt x="10766" y="14546"/>
                    <a:pt x="12601" y="17448"/>
                  </a:cubicBezTo>
                  <a:cubicBezTo>
                    <a:pt x="12637" y="17508"/>
                    <a:pt x="12691" y="17534"/>
                    <a:pt x="12740" y="17534"/>
                  </a:cubicBezTo>
                  <a:cubicBezTo>
                    <a:pt x="12826" y="17534"/>
                    <a:pt x="12898" y="17455"/>
                    <a:pt x="12834" y="17348"/>
                  </a:cubicBezTo>
                  <a:cubicBezTo>
                    <a:pt x="10032" y="11077"/>
                    <a:pt x="5296" y="4572"/>
                    <a:pt x="159" y="36"/>
                  </a:cubicBezTo>
                  <a:cubicBezTo>
                    <a:pt x="142" y="11"/>
                    <a:pt x="123" y="0"/>
                    <a:pt x="105" y="0"/>
                  </a:cubicBezTo>
                  <a:close/>
                </a:path>
              </a:pathLst>
            </a:custGeom>
            <a:solidFill>
              <a:srgbClr val="B539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758;p9">
              <a:extLst>
                <a:ext uri="{FF2B5EF4-FFF2-40B4-BE49-F238E27FC236}">
                  <a16:creationId xmlns:a16="http://schemas.microsoft.com/office/drawing/2014/main" id="{BE59E4F3-6210-2017-F3A8-AA02549EA4C4}"/>
                </a:ext>
              </a:extLst>
            </p:cNvPr>
            <p:cNvSpPr/>
            <p:nvPr/>
          </p:nvSpPr>
          <p:spPr>
            <a:xfrm>
              <a:off x="6764965" y="3542876"/>
              <a:ext cx="1969873" cy="1600626"/>
            </a:xfrm>
            <a:custGeom>
              <a:avLst/>
              <a:gdLst/>
              <a:ahLst/>
              <a:cxnLst/>
              <a:rect l="l" t="t" r="r" b="b"/>
              <a:pathLst>
                <a:path w="37728" h="30656" extrusionOk="0">
                  <a:moveTo>
                    <a:pt x="20915" y="1"/>
                  </a:moveTo>
                  <a:lnTo>
                    <a:pt x="18280" y="2569"/>
                  </a:lnTo>
                  <a:lnTo>
                    <a:pt x="15445" y="401"/>
                  </a:lnTo>
                  <a:cubicBezTo>
                    <a:pt x="15445" y="401"/>
                    <a:pt x="2836" y="12676"/>
                    <a:pt x="0" y="30656"/>
                  </a:cubicBezTo>
                  <a:lnTo>
                    <a:pt x="37727" y="30656"/>
                  </a:lnTo>
                  <a:cubicBezTo>
                    <a:pt x="37727" y="30656"/>
                    <a:pt x="33724" y="10675"/>
                    <a:pt x="20915" y="1"/>
                  </a:cubicBezTo>
                  <a:close/>
                </a:path>
              </a:pathLst>
            </a:custGeom>
            <a:solidFill>
              <a:srgbClr val="A72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759;p9">
              <a:extLst>
                <a:ext uri="{FF2B5EF4-FFF2-40B4-BE49-F238E27FC236}">
                  <a16:creationId xmlns:a16="http://schemas.microsoft.com/office/drawing/2014/main" id="{B4FDC2A4-ABCD-431A-C242-6F65BC80244A}"/>
                </a:ext>
              </a:extLst>
            </p:cNvPr>
            <p:cNvSpPr/>
            <p:nvPr/>
          </p:nvSpPr>
          <p:spPr>
            <a:xfrm>
              <a:off x="7195143" y="2706432"/>
              <a:ext cx="143584" cy="465213"/>
            </a:xfrm>
            <a:custGeom>
              <a:avLst/>
              <a:gdLst/>
              <a:ahLst/>
              <a:cxnLst/>
              <a:rect l="l" t="t" r="r" b="b"/>
              <a:pathLst>
                <a:path w="2750" h="8910" extrusionOk="0">
                  <a:moveTo>
                    <a:pt x="2494" y="0"/>
                  </a:moveTo>
                  <a:cubicBezTo>
                    <a:pt x="2484" y="0"/>
                    <a:pt x="2475" y="3"/>
                    <a:pt x="2469" y="9"/>
                  </a:cubicBezTo>
                  <a:cubicBezTo>
                    <a:pt x="167" y="2077"/>
                    <a:pt x="0" y="6914"/>
                    <a:pt x="2536" y="8882"/>
                  </a:cubicBezTo>
                  <a:cubicBezTo>
                    <a:pt x="2555" y="8902"/>
                    <a:pt x="2576" y="8910"/>
                    <a:pt x="2596" y="8910"/>
                  </a:cubicBezTo>
                  <a:cubicBezTo>
                    <a:pt x="2679" y="8910"/>
                    <a:pt x="2750" y="8769"/>
                    <a:pt x="2669" y="8715"/>
                  </a:cubicBezTo>
                  <a:cubicBezTo>
                    <a:pt x="301" y="6547"/>
                    <a:pt x="467" y="2411"/>
                    <a:pt x="2536" y="76"/>
                  </a:cubicBezTo>
                  <a:cubicBezTo>
                    <a:pt x="2590" y="49"/>
                    <a:pt x="2534" y="0"/>
                    <a:pt x="2494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760;p9">
              <a:extLst>
                <a:ext uri="{FF2B5EF4-FFF2-40B4-BE49-F238E27FC236}">
                  <a16:creationId xmlns:a16="http://schemas.microsoft.com/office/drawing/2014/main" id="{DDD48591-75A2-1CF8-3015-E9731ED3B6CE}"/>
                </a:ext>
              </a:extLst>
            </p:cNvPr>
            <p:cNvSpPr/>
            <p:nvPr/>
          </p:nvSpPr>
          <p:spPr>
            <a:xfrm>
              <a:off x="7249131" y="3116613"/>
              <a:ext cx="135909" cy="364078"/>
            </a:xfrm>
            <a:custGeom>
              <a:avLst/>
              <a:gdLst/>
              <a:ahLst/>
              <a:cxnLst/>
              <a:rect l="l" t="t" r="r" b="b"/>
              <a:pathLst>
                <a:path w="2603" h="6973" extrusionOk="0">
                  <a:moveTo>
                    <a:pt x="809" y="0"/>
                  </a:moveTo>
                  <a:cubicBezTo>
                    <a:pt x="801" y="0"/>
                    <a:pt x="784" y="9"/>
                    <a:pt x="768" y="26"/>
                  </a:cubicBezTo>
                  <a:cubicBezTo>
                    <a:pt x="1" y="2327"/>
                    <a:pt x="1935" y="4662"/>
                    <a:pt x="2235" y="6897"/>
                  </a:cubicBezTo>
                  <a:cubicBezTo>
                    <a:pt x="2235" y="6947"/>
                    <a:pt x="2260" y="6972"/>
                    <a:pt x="2285" y="6972"/>
                  </a:cubicBezTo>
                  <a:cubicBezTo>
                    <a:pt x="2311" y="6972"/>
                    <a:pt x="2336" y="6947"/>
                    <a:pt x="2336" y="6897"/>
                  </a:cubicBezTo>
                  <a:cubicBezTo>
                    <a:pt x="2602" y="4495"/>
                    <a:pt x="501" y="2527"/>
                    <a:pt x="801" y="26"/>
                  </a:cubicBezTo>
                  <a:cubicBezTo>
                    <a:pt x="818" y="9"/>
                    <a:pt x="818" y="0"/>
                    <a:pt x="809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761;p9">
              <a:extLst>
                <a:ext uri="{FF2B5EF4-FFF2-40B4-BE49-F238E27FC236}">
                  <a16:creationId xmlns:a16="http://schemas.microsoft.com/office/drawing/2014/main" id="{B7AB61AB-7A76-0BAB-1F90-AAE8A40B569B}"/>
                </a:ext>
              </a:extLst>
            </p:cNvPr>
            <p:cNvSpPr/>
            <p:nvPr/>
          </p:nvSpPr>
          <p:spPr>
            <a:xfrm>
              <a:off x="7289178" y="3125750"/>
              <a:ext cx="109803" cy="284506"/>
            </a:xfrm>
            <a:custGeom>
              <a:avLst/>
              <a:gdLst/>
              <a:ahLst/>
              <a:cxnLst/>
              <a:rect l="l" t="t" r="r" b="b"/>
              <a:pathLst>
                <a:path w="2103" h="5449" extrusionOk="0">
                  <a:moveTo>
                    <a:pt x="117" y="1"/>
                  </a:moveTo>
                  <a:cubicBezTo>
                    <a:pt x="92" y="1"/>
                    <a:pt x="67" y="17"/>
                    <a:pt x="67" y="51"/>
                  </a:cubicBezTo>
                  <a:cubicBezTo>
                    <a:pt x="1" y="951"/>
                    <a:pt x="1" y="1852"/>
                    <a:pt x="334" y="2653"/>
                  </a:cubicBezTo>
                  <a:cubicBezTo>
                    <a:pt x="735" y="3620"/>
                    <a:pt x="1502" y="4487"/>
                    <a:pt x="2002" y="5388"/>
                  </a:cubicBezTo>
                  <a:cubicBezTo>
                    <a:pt x="2016" y="5430"/>
                    <a:pt x="2036" y="5448"/>
                    <a:pt x="2054" y="5448"/>
                  </a:cubicBezTo>
                  <a:cubicBezTo>
                    <a:pt x="2080" y="5448"/>
                    <a:pt x="2102" y="5413"/>
                    <a:pt x="2102" y="5354"/>
                  </a:cubicBezTo>
                  <a:cubicBezTo>
                    <a:pt x="1869" y="4554"/>
                    <a:pt x="1402" y="3987"/>
                    <a:pt x="935" y="3286"/>
                  </a:cubicBezTo>
                  <a:cubicBezTo>
                    <a:pt x="234" y="2286"/>
                    <a:pt x="201" y="1218"/>
                    <a:pt x="168" y="51"/>
                  </a:cubicBezTo>
                  <a:cubicBezTo>
                    <a:pt x="168" y="17"/>
                    <a:pt x="143" y="1"/>
                    <a:pt x="117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762;p9">
              <a:extLst>
                <a:ext uri="{FF2B5EF4-FFF2-40B4-BE49-F238E27FC236}">
                  <a16:creationId xmlns:a16="http://schemas.microsoft.com/office/drawing/2014/main" id="{7832EE98-9C36-4B0A-5645-9813156442A2}"/>
                </a:ext>
              </a:extLst>
            </p:cNvPr>
            <p:cNvSpPr/>
            <p:nvPr/>
          </p:nvSpPr>
          <p:spPr>
            <a:xfrm>
              <a:off x="8050280" y="3116613"/>
              <a:ext cx="135909" cy="364078"/>
            </a:xfrm>
            <a:custGeom>
              <a:avLst/>
              <a:gdLst/>
              <a:ahLst/>
              <a:cxnLst/>
              <a:rect l="l" t="t" r="r" b="b"/>
              <a:pathLst>
                <a:path w="2603" h="6973" extrusionOk="0">
                  <a:moveTo>
                    <a:pt x="1819" y="0"/>
                  </a:moveTo>
                  <a:cubicBezTo>
                    <a:pt x="1810" y="0"/>
                    <a:pt x="1802" y="9"/>
                    <a:pt x="1802" y="26"/>
                  </a:cubicBezTo>
                  <a:cubicBezTo>
                    <a:pt x="2102" y="2527"/>
                    <a:pt x="1" y="4462"/>
                    <a:pt x="268" y="6897"/>
                  </a:cubicBezTo>
                  <a:cubicBezTo>
                    <a:pt x="268" y="6947"/>
                    <a:pt x="301" y="6972"/>
                    <a:pt x="334" y="6972"/>
                  </a:cubicBezTo>
                  <a:cubicBezTo>
                    <a:pt x="368" y="6972"/>
                    <a:pt x="401" y="6947"/>
                    <a:pt x="401" y="6897"/>
                  </a:cubicBezTo>
                  <a:cubicBezTo>
                    <a:pt x="635" y="4662"/>
                    <a:pt x="2603" y="2327"/>
                    <a:pt x="1835" y="26"/>
                  </a:cubicBezTo>
                  <a:cubicBezTo>
                    <a:pt x="1835" y="9"/>
                    <a:pt x="1827" y="0"/>
                    <a:pt x="1819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763;p9">
              <a:extLst>
                <a:ext uri="{FF2B5EF4-FFF2-40B4-BE49-F238E27FC236}">
                  <a16:creationId xmlns:a16="http://schemas.microsoft.com/office/drawing/2014/main" id="{E49D8DB2-A7FC-4C77-8713-917530E63AF7}"/>
                </a:ext>
              </a:extLst>
            </p:cNvPr>
            <p:cNvSpPr/>
            <p:nvPr/>
          </p:nvSpPr>
          <p:spPr>
            <a:xfrm>
              <a:off x="8036078" y="3125750"/>
              <a:ext cx="113562" cy="284506"/>
            </a:xfrm>
            <a:custGeom>
              <a:avLst/>
              <a:gdLst/>
              <a:ahLst/>
              <a:cxnLst/>
              <a:rect l="l" t="t" r="r" b="b"/>
              <a:pathLst>
                <a:path w="2175" h="5449" extrusionOk="0">
                  <a:moveTo>
                    <a:pt x="2041" y="1"/>
                  </a:moveTo>
                  <a:cubicBezTo>
                    <a:pt x="2024" y="1"/>
                    <a:pt x="2007" y="17"/>
                    <a:pt x="2007" y="51"/>
                  </a:cubicBezTo>
                  <a:cubicBezTo>
                    <a:pt x="1941" y="1218"/>
                    <a:pt x="1907" y="2286"/>
                    <a:pt x="1207" y="3286"/>
                  </a:cubicBezTo>
                  <a:cubicBezTo>
                    <a:pt x="740" y="3953"/>
                    <a:pt x="273" y="4554"/>
                    <a:pt x="39" y="5354"/>
                  </a:cubicBezTo>
                  <a:cubicBezTo>
                    <a:pt x="1" y="5413"/>
                    <a:pt x="29" y="5448"/>
                    <a:pt x="73" y="5448"/>
                  </a:cubicBezTo>
                  <a:cubicBezTo>
                    <a:pt x="105" y="5448"/>
                    <a:pt x="145" y="5430"/>
                    <a:pt x="173" y="5388"/>
                  </a:cubicBezTo>
                  <a:cubicBezTo>
                    <a:pt x="640" y="4487"/>
                    <a:pt x="1407" y="3620"/>
                    <a:pt x="1841" y="2653"/>
                  </a:cubicBezTo>
                  <a:cubicBezTo>
                    <a:pt x="2174" y="1852"/>
                    <a:pt x="2174" y="951"/>
                    <a:pt x="2074" y="51"/>
                  </a:cubicBezTo>
                  <a:cubicBezTo>
                    <a:pt x="2074" y="17"/>
                    <a:pt x="2057" y="1"/>
                    <a:pt x="2041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764;p9">
              <a:extLst>
                <a:ext uri="{FF2B5EF4-FFF2-40B4-BE49-F238E27FC236}">
                  <a16:creationId xmlns:a16="http://schemas.microsoft.com/office/drawing/2014/main" id="{64602417-5142-40CB-53F6-A373596DF37A}"/>
                </a:ext>
              </a:extLst>
            </p:cNvPr>
            <p:cNvSpPr/>
            <p:nvPr/>
          </p:nvSpPr>
          <p:spPr>
            <a:xfrm>
              <a:off x="8108236" y="2768460"/>
              <a:ext cx="133716" cy="417073"/>
            </a:xfrm>
            <a:custGeom>
              <a:avLst/>
              <a:gdLst/>
              <a:ahLst/>
              <a:cxnLst/>
              <a:rect l="l" t="t" r="r" b="b"/>
              <a:pathLst>
                <a:path w="2561" h="7988" extrusionOk="0">
                  <a:moveTo>
                    <a:pt x="402" y="0"/>
                  </a:moveTo>
                  <a:cubicBezTo>
                    <a:pt x="330" y="0"/>
                    <a:pt x="248" y="78"/>
                    <a:pt x="325" y="156"/>
                  </a:cubicBezTo>
                  <a:cubicBezTo>
                    <a:pt x="2026" y="2657"/>
                    <a:pt x="1993" y="5526"/>
                    <a:pt x="25" y="7861"/>
                  </a:cubicBezTo>
                  <a:cubicBezTo>
                    <a:pt x="1" y="7933"/>
                    <a:pt x="29" y="7988"/>
                    <a:pt x="71" y="7988"/>
                  </a:cubicBezTo>
                  <a:cubicBezTo>
                    <a:pt x="88" y="7988"/>
                    <a:pt x="106" y="7980"/>
                    <a:pt x="125" y="7961"/>
                  </a:cubicBezTo>
                  <a:cubicBezTo>
                    <a:pt x="2360" y="5826"/>
                    <a:pt x="2560" y="2324"/>
                    <a:pt x="459" y="22"/>
                  </a:cubicBezTo>
                  <a:cubicBezTo>
                    <a:pt x="444" y="7"/>
                    <a:pt x="423" y="0"/>
                    <a:pt x="402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765;p9">
              <a:extLst>
                <a:ext uri="{FF2B5EF4-FFF2-40B4-BE49-F238E27FC236}">
                  <a16:creationId xmlns:a16="http://schemas.microsoft.com/office/drawing/2014/main" id="{E4199EEC-42B6-691D-A62B-7E83A6C890FC}"/>
                </a:ext>
              </a:extLst>
            </p:cNvPr>
            <p:cNvSpPr/>
            <p:nvPr/>
          </p:nvSpPr>
          <p:spPr>
            <a:xfrm>
              <a:off x="7351259" y="3479385"/>
              <a:ext cx="350346" cy="206500"/>
            </a:xfrm>
            <a:custGeom>
              <a:avLst/>
              <a:gdLst/>
              <a:ahLst/>
              <a:cxnLst/>
              <a:rect l="l" t="t" r="r" b="b"/>
              <a:pathLst>
                <a:path w="6710" h="3955" extrusionOk="0">
                  <a:moveTo>
                    <a:pt x="89" y="0"/>
                  </a:moveTo>
                  <a:cubicBezTo>
                    <a:pt x="6" y="0"/>
                    <a:pt x="1" y="127"/>
                    <a:pt x="113" y="183"/>
                  </a:cubicBezTo>
                  <a:cubicBezTo>
                    <a:pt x="1347" y="449"/>
                    <a:pt x="2514" y="783"/>
                    <a:pt x="3649" y="1450"/>
                  </a:cubicBezTo>
                  <a:cubicBezTo>
                    <a:pt x="4783" y="2117"/>
                    <a:pt x="5617" y="3018"/>
                    <a:pt x="6517" y="3919"/>
                  </a:cubicBezTo>
                  <a:cubicBezTo>
                    <a:pt x="6542" y="3944"/>
                    <a:pt x="6567" y="3954"/>
                    <a:pt x="6590" y="3954"/>
                  </a:cubicBezTo>
                  <a:cubicBezTo>
                    <a:pt x="6659" y="3954"/>
                    <a:pt x="6709" y="3860"/>
                    <a:pt x="6684" y="3785"/>
                  </a:cubicBezTo>
                  <a:cubicBezTo>
                    <a:pt x="5350" y="1684"/>
                    <a:pt x="2548" y="216"/>
                    <a:pt x="146" y="16"/>
                  </a:cubicBezTo>
                  <a:cubicBezTo>
                    <a:pt x="124" y="5"/>
                    <a:pt x="106" y="0"/>
                    <a:pt x="89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766;p9">
              <a:extLst>
                <a:ext uri="{FF2B5EF4-FFF2-40B4-BE49-F238E27FC236}">
                  <a16:creationId xmlns:a16="http://schemas.microsoft.com/office/drawing/2014/main" id="{B4AE672F-1642-7F35-00FD-687A93C827BA}"/>
                </a:ext>
              </a:extLst>
            </p:cNvPr>
            <p:cNvSpPr/>
            <p:nvPr/>
          </p:nvSpPr>
          <p:spPr>
            <a:xfrm>
              <a:off x="7723325" y="3467847"/>
              <a:ext cx="309098" cy="202376"/>
            </a:xfrm>
            <a:custGeom>
              <a:avLst/>
              <a:gdLst/>
              <a:ahLst/>
              <a:cxnLst/>
              <a:rect l="l" t="t" r="r" b="b"/>
              <a:pathLst>
                <a:path w="5920" h="3876" extrusionOk="0">
                  <a:moveTo>
                    <a:pt x="5724" y="0"/>
                  </a:moveTo>
                  <a:cubicBezTo>
                    <a:pt x="5715" y="0"/>
                    <a:pt x="5706" y="1"/>
                    <a:pt x="5696" y="3"/>
                  </a:cubicBezTo>
                  <a:cubicBezTo>
                    <a:pt x="3327" y="437"/>
                    <a:pt x="1559" y="1971"/>
                    <a:pt x="25" y="3773"/>
                  </a:cubicBezTo>
                  <a:cubicBezTo>
                    <a:pt x="0" y="3797"/>
                    <a:pt x="48" y="3876"/>
                    <a:pt x="88" y="3876"/>
                  </a:cubicBezTo>
                  <a:cubicBezTo>
                    <a:pt x="103" y="3876"/>
                    <a:pt x="116" y="3866"/>
                    <a:pt x="125" y="3839"/>
                  </a:cubicBezTo>
                  <a:cubicBezTo>
                    <a:pt x="1693" y="2172"/>
                    <a:pt x="3427" y="637"/>
                    <a:pt x="5762" y="270"/>
                  </a:cubicBezTo>
                  <a:cubicBezTo>
                    <a:pt x="5919" y="239"/>
                    <a:pt x="5870" y="0"/>
                    <a:pt x="5724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767;p9">
              <a:extLst>
                <a:ext uri="{FF2B5EF4-FFF2-40B4-BE49-F238E27FC236}">
                  <a16:creationId xmlns:a16="http://schemas.microsoft.com/office/drawing/2014/main" id="{AC69896F-AAEE-8BE0-5013-601AB86C2E5F}"/>
                </a:ext>
              </a:extLst>
            </p:cNvPr>
            <p:cNvSpPr/>
            <p:nvPr/>
          </p:nvSpPr>
          <p:spPr>
            <a:xfrm>
              <a:off x="5859913" y="3352770"/>
              <a:ext cx="1505182" cy="1751677"/>
            </a:xfrm>
            <a:custGeom>
              <a:avLst/>
              <a:gdLst/>
              <a:ahLst/>
              <a:cxnLst/>
              <a:rect l="l" t="t" r="r" b="b"/>
              <a:pathLst>
                <a:path w="28828" h="33549" extrusionOk="0">
                  <a:moveTo>
                    <a:pt x="28698" y="0"/>
                  </a:moveTo>
                  <a:cubicBezTo>
                    <a:pt x="28691" y="0"/>
                    <a:pt x="28683" y="2"/>
                    <a:pt x="28676" y="6"/>
                  </a:cubicBezTo>
                  <a:cubicBezTo>
                    <a:pt x="14899" y="6110"/>
                    <a:pt x="4492" y="19186"/>
                    <a:pt x="22" y="33363"/>
                  </a:cubicBezTo>
                  <a:cubicBezTo>
                    <a:pt x="1" y="33469"/>
                    <a:pt x="88" y="33549"/>
                    <a:pt x="163" y="33549"/>
                  </a:cubicBezTo>
                  <a:cubicBezTo>
                    <a:pt x="205" y="33549"/>
                    <a:pt x="243" y="33523"/>
                    <a:pt x="255" y="33463"/>
                  </a:cubicBezTo>
                  <a:cubicBezTo>
                    <a:pt x="4725" y="18652"/>
                    <a:pt x="15233" y="7244"/>
                    <a:pt x="28709" y="139"/>
                  </a:cubicBezTo>
                  <a:cubicBezTo>
                    <a:pt x="28828" y="109"/>
                    <a:pt x="28762" y="0"/>
                    <a:pt x="28698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768;p9">
              <a:extLst>
                <a:ext uri="{FF2B5EF4-FFF2-40B4-BE49-F238E27FC236}">
                  <a16:creationId xmlns:a16="http://schemas.microsoft.com/office/drawing/2014/main" id="{107FA0FD-41DA-DA87-FDA1-AD34A261FBB9}"/>
                </a:ext>
              </a:extLst>
            </p:cNvPr>
            <p:cNvSpPr/>
            <p:nvPr/>
          </p:nvSpPr>
          <p:spPr>
            <a:xfrm>
              <a:off x="8073305" y="3352770"/>
              <a:ext cx="1050307" cy="859104"/>
            </a:xfrm>
            <a:custGeom>
              <a:avLst/>
              <a:gdLst/>
              <a:ahLst/>
              <a:cxnLst/>
              <a:rect l="l" t="t" r="r" b="b"/>
              <a:pathLst>
                <a:path w="20116" h="16454" extrusionOk="0">
                  <a:moveTo>
                    <a:pt x="129" y="0"/>
                  </a:moveTo>
                  <a:cubicBezTo>
                    <a:pt x="47" y="0"/>
                    <a:pt x="1" y="109"/>
                    <a:pt x="60" y="139"/>
                  </a:cubicBezTo>
                  <a:cubicBezTo>
                    <a:pt x="7832" y="4209"/>
                    <a:pt x="14470" y="9479"/>
                    <a:pt x="19874" y="16417"/>
                  </a:cubicBezTo>
                  <a:cubicBezTo>
                    <a:pt x="19900" y="16443"/>
                    <a:pt x="19930" y="16453"/>
                    <a:pt x="19959" y="16453"/>
                  </a:cubicBezTo>
                  <a:cubicBezTo>
                    <a:pt x="20042" y="16453"/>
                    <a:pt x="20115" y="16367"/>
                    <a:pt x="20041" y="16317"/>
                  </a:cubicBezTo>
                  <a:cubicBezTo>
                    <a:pt x="14871" y="9479"/>
                    <a:pt x="8033" y="3542"/>
                    <a:pt x="160" y="6"/>
                  </a:cubicBezTo>
                  <a:cubicBezTo>
                    <a:pt x="149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769;p9">
              <a:extLst>
                <a:ext uri="{FF2B5EF4-FFF2-40B4-BE49-F238E27FC236}">
                  <a16:creationId xmlns:a16="http://schemas.microsoft.com/office/drawing/2014/main" id="{AC7F8E42-39AC-A595-2925-98A0667E1861}"/>
                </a:ext>
              </a:extLst>
            </p:cNvPr>
            <p:cNvSpPr/>
            <p:nvPr/>
          </p:nvSpPr>
          <p:spPr>
            <a:xfrm>
              <a:off x="6765591" y="3584228"/>
              <a:ext cx="801932" cy="1520324"/>
            </a:xfrm>
            <a:custGeom>
              <a:avLst/>
              <a:gdLst/>
              <a:ahLst/>
              <a:cxnLst/>
              <a:rect l="l" t="t" r="r" b="b"/>
              <a:pathLst>
                <a:path w="15359" h="29118" extrusionOk="0">
                  <a:moveTo>
                    <a:pt x="15310" y="0"/>
                  </a:moveTo>
                  <a:cubicBezTo>
                    <a:pt x="15290" y="0"/>
                    <a:pt x="15263" y="12"/>
                    <a:pt x="15232" y="43"/>
                  </a:cubicBezTo>
                  <a:cubicBezTo>
                    <a:pt x="7527" y="7681"/>
                    <a:pt x="2090" y="18356"/>
                    <a:pt x="22" y="28963"/>
                  </a:cubicBezTo>
                  <a:cubicBezTo>
                    <a:pt x="1" y="29047"/>
                    <a:pt x="71" y="29117"/>
                    <a:pt x="135" y="29117"/>
                  </a:cubicBezTo>
                  <a:cubicBezTo>
                    <a:pt x="174" y="29117"/>
                    <a:pt x="209" y="29092"/>
                    <a:pt x="222" y="29030"/>
                  </a:cubicBezTo>
                  <a:cubicBezTo>
                    <a:pt x="2824" y="17955"/>
                    <a:pt x="7861" y="8615"/>
                    <a:pt x="15266" y="109"/>
                  </a:cubicBezTo>
                  <a:cubicBezTo>
                    <a:pt x="15359" y="63"/>
                    <a:pt x="15355" y="0"/>
                    <a:pt x="15310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770;p9">
              <a:extLst>
                <a:ext uri="{FF2B5EF4-FFF2-40B4-BE49-F238E27FC236}">
                  <a16:creationId xmlns:a16="http://schemas.microsoft.com/office/drawing/2014/main" id="{11B0A01C-67EF-5CA0-A9C0-5C6D67E6057B}"/>
                </a:ext>
              </a:extLst>
            </p:cNvPr>
            <p:cNvSpPr/>
            <p:nvPr/>
          </p:nvSpPr>
          <p:spPr>
            <a:xfrm>
              <a:off x="7881894" y="3578641"/>
              <a:ext cx="849184" cy="1527059"/>
            </a:xfrm>
            <a:custGeom>
              <a:avLst/>
              <a:gdLst/>
              <a:ahLst/>
              <a:cxnLst/>
              <a:rect l="l" t="t" r="r" b="b"/>
              <a:pathLst>
                <a:path w="16264" h="29247" extrusionOk="0">
                  <a:moveTo>
                    <a:pt x="131" y="1"/>
                  </a:moveTo>
                  <a:cubicBezTo>
                    <a:pt x="39" y="1"/>
                    <a:pt x="1" y="127"/>
                    <a:pt x="57" y="183"/>
                  </a:cubicBezTo>
                  <a:cubicBezTo>
                    <a:pt x="2359" y="1884"/>
                    <a:pt x="4126" y="4519"/>
                    <a:pt x="5794" y="6854"/>
                  </a:cubicBezTo>
                  <a:cubicBezTo>
                    <a:pt x="7295" y="8956"/>
                    <a:pt x="8630" y="11091"/>
                    <a:pt x="9864" y="13359"/>
                  </a:cubicBezTo>
                  <a:cubicBezTo>
                    <a:pt x="12566" y="18363"/>
                    <a:pt x="14400" y="23700"/>
                    <a:pt x="15902" y="29137"/>
                  </a:cubicBezTo>
                  <a:cubicBezTo>
                    <a:pt x="15927" y="29213"/>
                    <a:pt x="15991" y="29246"/>
                    <a:pt x="16056" y="29246"/>
                  </a:cubicBezTo>
                  <a:cubicBezTo>
                    <a:pt x="16160" y="29246"/>
                    <a:pt x="16264" y="29161"/>
                    <a:pt x="16202" y="29037"/>
                  </a:cubicBezTo>
                  <a:cubicBezTo>
                    <a:pt x="14667" y="23233"/>
                    <a:pt x="12799" y="17729"/>
                    <a:pt x="9831" y="12525"/>
                  </a:cubicBezTo>
                  <a:cubicBezTo>
                    <a:pt x="8363" y="9990"/>
                    <a:pt x="6728" y="7522"/>
                    <a:pt x="4994" y="5187"/>
                  </a:cubicBezTo>
                  <a:cubicBezTo>
                    <a:pt x="3593" y="3352"/>
                    <a:pt x="2192" y="1184"/>
                    <a:pt x="190" y="16"/>
                  </a:cubicBezTo>
                  <a:cubicBezTo>
                    <a:pt x="169" y="5"/>
                    <a:pt x="149" y="1"/>
                    <a:pt x="131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771;p9">
              <a:extLst>
                <a:ext uri="{FF2B5EF4-FFF2-40B4-BE49-F238E27FC236}">
                  <a16:creationId xmlns:a16="http://schemas.microsoft.com/office/drawing/2014/main" id="{61A697E8-AC0F-C5FA-83C6-CF7936F0A697}"/>
                </a:ext>
              </a:extLst>
            </p:cNvPr>
            <p:cNvSpPr/>
            <p:nvPr/>
          </p:nvSpPr>
          <p:spPr>
            <a:xfrm>
              <a:off x="7656702" y="1559114"/>
              <a:ext cx="846469" cy="1017204"/>
            </a:xfrm>
            <a:custGeom>
              <a:avLst/>
              <a:gdLst/>
              <a:ahLst/>
              <a:cxnLst/>
              <a:rect l="l" t="t" r="r" b="b"/>
              <a:pathLst>
                <a:path w="16212" h="19482" extrusionOk="0">
                  <a:moveTo>
                    <a:pt x="3069" y="1"/>
                  </a:moveTo>
                  <a:cubicBezTo>
                    <a:pt x="134" y="34"/>
                    <a:pt x="0" y="3036"/>
                    <a:pt x="0" y="3036"/>
                  </a:cubicBezTo>
                  <a:cubicBezTo>
                    <a:pt x="691" y="2286"/>
                    <a:pt x="1628" y="2046"/>
                    <a:pt x="2541" y="2046"/>
                  </a:cubicBezTo>
                  <a:cubicBezTo>
                    <a:pt x="4161" y="2046"/>
                    <a:pt x="5702" y="2803"/>
                    <a:pt x="5641" y="2803"/>
                  </a:cubicBezTo>
                  <a:cubicBezTo>
                    <a:pt x="5640" y="2803"/>
                    <a:pt x="5639" y="2803"/>
                    <a:pt x="5637" y="2803"/>
                  </a:cubicBezTo>
                  <a:lnTo>
                    <a:pt x="5637" y="2803"/>
                  </a:lnTo>
                  <a:cubicBezTo>
                    <a:pt x="5637" y="4804"/>
                    <a:pt x="6538" y="5104"/>
                    <a:pt x="6538" y="5104"/>
                  </a:cubicBezTo>
                  <a:cubicBezTo>
                    <a:pt x="5838" y="7606"/>
                    <a:pt x="7539" y="8140"/>
                    <a:pt x="7539" y="8140"/>
                  </a:cubicBezTo>
                  <a:cubicBezTo>
                    <a:pt x="7539" y="8140"/>
                    <a:pt x="7541" y="8140"/>
                    <a:pt x="7546" y="8140"/>
                  </a:cubicBezTo>
                  <a:cubicBezTo>
                    <a:pt x="7664" y="8140"/>
                    <a:pt x="9120" y="8171"/>
                    <a:pt x="8640" y="9708"/>
                  </a:cubicBezTo>
                  <a:cubicBezTo>
                    <a:pt x="8285" y="10750"/>
                    <a:pt x="7553" y="10946"/>
                    <a:pt x="7054" y="10946"/>
                  </a:cubicBezTo>
                  <a:cubicBezTo>
                    <a:pt x="6754" y="10946"/>
                    <a:pt x="6538" y="10875"/>
                    <a:pt x="6538" y="10875"/>
                  </a:cubicBezTo>
                  <a:cubicBezTo>
                    <a:pt x="6538" y="10875"/>
                    <a:pt x="6205" y="14044"/>
                    <a:pt x="6371" y="15845"/>
                  </a:cubicBezTo>
                  <a:cubicBezTo>
                    <a:pt x="6571" y="17647"/>
                    <a:pt x="12743" y="19481"/>
                    <a:pt x="12743" y="19481"/>
                  </a:cubicBezTo>
                  <a:cubicBezTo>
                    <a:pt x="14410" y="18881"/>
                    <a:pt x="13810" y="16646"/>
                    <a:pt x="13810" y="16646"/>
                  </a:cubicBezTo>
                  <a:cubicBezTo>
                    <a:pt x="13810" y="16646"/>
                    <a:pt x="15411" y="16146"/>
                    <a:pt x="15811" y="13644"/>
                  </a:cubicBezTo>
                  <a:cubicBezTo>
                    <a:pt x="16212" y="11142"/>
                    <a:pt x="13843" y="9608"/>
                    <a:pt x="13843" y="9608"/>
                  </a:cubicBezTo>
                  <a:cubicBezTo>
                    <a:pt x="13843" y="9608"/>
                    <a:pt x="15211" y="6806"/>
                    <a:pt x="14577" y="5338"/>
                  </a:cubicBezTo>
                  <a:cubicBezTo>
                    <a:pt x="13977" y="3870"/>
                    <a:pt x="11075" y="3804"/>
                    <a:pt x="11075" y="3804"/>
                  </a:cubicBezTo>
                  <a:cubicBezTo>
                    <a:pt x="10875" y="2536"/>
                    <a:pt x="9540" y="1869"/>
                    <a:pt x="8806" y="1502"/>
                  </a:cubicBezTo>
                  <a:cubicBezTo>
                    <a:pt x="8565" y="1387"/>
                    <a:pt x="8262" y="1347"/>
                    <a:pt x="7958" y="1347"/>
                  </a:cubicBezTo>
                  <a:cubicBezTo>
                    <a:pt x="7297" y="1347"/>
                    <a:pt x="6638" y="1535"/>
                    <a:pt x="6638" y="1535"/>
                  </a:cubicBezTo>
                  <a:cubicBezTo>
                    <a:pt x="6638" y="1535"/>
                    <a:pt x="6038" y="1"/>
                    <a:pt x="3069" y="1"/>
                  </a:cubicBezTo>
                  <a:close/>
                </a:path>
              </a:pathLst>
            </a:custGeom>
            <a:solidFill>
              <a:srgbClr val="F4B2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vi-VN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"/>
                  <a:cs typeface="Arial"/>
                  <a:sym typeface="Arial"/>
                </a:rPr>
                <a:t>v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772;p9">
              <a:extLst>
                <a:ext uri="{FF2B5EF4-FFF2-40B4-BE49-F238E27FC236}">
                  <a16:creationId xmlns:a16="http://schemas.microsoft.com/office/drawing/2014/main" id="{915A5E9E-908C-99C3-1F5D-E4FCB330EFC2}"/>
                </a:ext>
              </a:extLst>
            </p:cNvPr>
            <p:cNvSpPr/>
            <p:nvPr/>
          </p:nvSpPr>
          <p:spPr>
            <a:xfrm>
              <a:off x="7223025" y="1820594"/>
              <a:ext cx="397128" cy="663412"/>
            </a:xfrm>
            <a:custGeom>
              <a:avLst/>
              <a:gdLst/>
              <a:ahLst/>
              <a:cxnLst/>
              <a:rect l="l" t="t" r="r" b="b"/>
              <a:pathLst>
                <a:path w="7606" h="12706" extrusionOk="0">
                  <a:moveTo>
                    <a:pt x="6552" y="0"/>
                  </a:moveTo>
                  <a:cubicBezTo>
                    <a:pt x="5984" y="0"/>
                    <a:pt x="5235" y="105"/>
                    <a:pt x="4537" y="530"/>
                  </a:cubicBezTo>
                  <a:cubicBezTo>
                    <a:pt x="3236" y="1431"/>
                    <a:pt x="4103" y="3399"/>
                    <a:pt x="4103" y="3399"/>
                  </a:cubicBezTo>
                  <a:cubicBezTo>
                    <a:pt x="4103" y="3399"/>
                    <a:pt x="3882" y="3272"/>
                    <a:pt x="3525" y="3272"/>
                  </a:cubicBezTo>
                  <a:cubicBezTo>
                    <a:pt x="3006" y="3272"/>
                    <a:pt x="2198" y="3541"/>
                    <a:pt x="1368" y="4867"/>
                  </a:cubicBezTo>
                  <a:cubicBezTo>
                    <a:pt x="0" y="7135"/>
                    <a:pt x="2335" y="8903"/>
                    <a:pt x="2335" y="8903"/>
                  </a:cubicBezTo>
                  <a:cubicBezTo>
                    <a:pt x="1368" y="12038"/>
                    <a:pt x="3970" y="12705"/>
                    <a:pt x="3970" y="12705"/>
                  </a:cubicBezTo>
                  <a:lnTo>
                    <a:pt x="7606" y="10604"/>
                  </a:lnTo>
                  <a:lnTo>
                    <a:pt x="7606" y="9003"/>
                  </a:lnTo>
                  <a:cubicBezTo>
                    <a:pt x="6838" y="8202"/>
                    <a:pt x="6305" y="6634"/>
                    <a:pt x="6138" y="5300"/>
                  </a:cubicBezTo>
                  <a:cubicBezTo>
                    <a:pt x="5971" y="3966"/>
                    <a:pt x="7339" y="1931"/>
                    <a:pt x="7339" y="1931"/>
                  </a:cubicBezTo>
                  <a:lnTo>
                    <a:pt x="7472" y="96"/>
                  </a:lnTo>
                  <a:cubicBezTo>
                    <a:pt x="7472" y="96"/>
                    <a:pt x="7096" y="0"/>
                    <a:pt x="6552" y="0"/>
                  </a:cubicBezTo>
                  <a:close/>
                </a:path>
              </a:pathLst>
            </a:custGeom>
            <a:solidFill>
              <a:srgbClr val="EFB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773;p9">
              <a:extLst>
                <a:ext uri="{FF2B5EF4-FFF2-40B4-BE49-F238E27FC236}">
                  <a16:creationId xmlns:a16="http://schemas.microsoft.com/office/drawing/2014/main" id="{D77FE855-01E1-D414-82D8-F56F9BC4F819}"/>
                </a:ext>
              </a:extLst>
            </p:cNvPr>
            <p:cNvSpPr/>
            <p:nvPr/>
          </p:nvSpPr>
          <p:spPr>
            <a:xfrm>
              <a:off x="8001513" y="1622866"/>
              <a:ext cx="246808" cy="143584"/>
            </a:xfrm>
            <a:custGeom>
              <a:avLst/>
              <a:gdLst/>
              <a:ahLst/>
              <a:cxnLst/>
              <a:rect l="l" t="t" r="r" b="b"/>
              <a:pathLst>
                <a:path w="4727" h="2750" extrusionOk="0">
                  <a:moveTo>
                    <a:pt x="1299" y="1"/>
                  </a:moveTo>
                  <a:cubicBezTo>
                    <a:pt x="885" y="1"/>
                    <a:pt x="468" y="88"/>
                    <a:pt x="68" y="281"/>
                  </a:cubicBezTo>
                  <a:cubicBezTo>
                    <a:pt x="1" y="314"/>
                    <a:pt x="34" y="381"/>
                    <a:pt x="68" y="381"/>
                  </a:cubicBezTo>
                  <a:cubicBezTo>
                    <a:pt x="452" y="231"/>
                    <a:pt x="828" y="163"/>
                    <a:pt x="1190" y="163"/>
                  </a:cubicBezTo>
                  <a:cubicBezTo>
                    <a:pt x="2677" y="163"/>
                    <a:pt x="3920" y="1321"/>
                    <a:pt x="4537" y="2716"/>
                  </a:cubicBezTo>
                  <a:cubicBezTo>
                    <a:pt x="4549" y="2738"/>
                    <a:pt x="4574" y="2749"/>
                    <a:pt x="4603" y="2749"/>
                  </a:cubicBezTo>
                  <a:cubicBezTo>
                    <a:pt x="4660" y="2749"/>
                    <a:pt x="4726" y="2705"/>
                    <a:pt x="4704" y="2616"/>
                  </a:cubicBezTo>
                  <a:cubicBezTo>
                    <a:pt x="4285" y="1174"/>
                    <a:pt x="2815" y="1"/>
                    <a:pt x="1299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774;p9">
              <a:extLst>
                <a:ext uri="{FF2B5EF4-FFF2-40B4-BE49-F238E27FC236}">
                  <a16:creationId xmlns:a16="http://schemas.microsoft.com/office/drawing/2014/main" id="{D0CDF789-8978-2BF3-4341-B08FEA7217C7}"/>
                </a:ext>
              </a:extLst>
            </p:cNvPr>
            <p:cNvSpPr/>
            <p:nvPr/>
          </p:nvSpPr>
          <p:spPr>
            <a:xfrm>
              <a:off x="8207022" y="1752248"/>
              <a:ext cx="250881" cy="319436"/>
            </a:xfrm>
            <a:custGeom>
              <a:avLst/>
              <a:gdLst/>
              <a:ahLst/>
              <a:cxnLst/>
              <a:rect l="l" t="t" r="r" b="b"/>
              <a:pathLst>
                <a:path w="4805" h="6118" extrusionOk="0">
                  <a:moveTo>
                    <a:pt x="1548" y="0"/>
                  </a:moveTo>
                  <a:cubicBezTo>
                    <a:pt x="1054" y="0"/>
                    <a:pt x="555" y="96"/>
                    <a:pt x="101" y="271"/>
                  </a:cubicBezTo>
                  <a:cubicBezTo>
                    <a:pt x="1" y="305"/>
                    <a:pt x="34" y="438"/>
                    <a:pt x="134" y="438"/>
                  </a:cubicBezTo>
                  <a:cubicBezTo>
                    <a:pt x="534" y="329"/>
                    <a:pt x="947" y="272"/>
                    <a:pt x="1349" y="272"/>
                  </a:cubicBezTo>
                  <a:cubicBezTo>
                    <a:pt x="2793" y="272"/>
                    <a:pt x="4107" y="1003"/>
                    <a:pt x="4237" y="2673"/>
                  </a:cubicBezTo>
                  <a:cubicBezTo>
                    <a:pt x="4337" y="3974"/>
                    <a:pt x="3804" y="4975"/>
                    <a:pt x="3137" y="6009"/>
                  </a:cubicBezTo>
                  <a:cubicBezTo>
                    <a:pt x="3109" y="6063"/>
                    <a:pt x="3149" y="6118"/>
                    <a:pt x="3200" y="6118"/>
                  </a:cubicBezTo>
                  <a:cubicBezTo>
                    <a:pt x="3212" y="6118"/>
                    <a:pt x="3224" y="6115"/>
                    <a:pt x="3237" y="6109"/>
                  </a:cubicBezTo>
                  <a:cubicBezTo>
                    <a:pt x="4471" y="5242"/>
                    <a:pt x="4804" y="2907"/>
                    <a:pt x="4237" y="1606"/>
                  </a:cubicBezTo>
                  <a:cubicBezTo>
                    <a:pt x="3730" y="477"/>
                    <a:pt x="2651" y="0"/>
                    <a:pt x="1548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775;p9">
              <a:extLst>
                <a:ext uri="{FF2B5EF4-FFF2-40B4-BE49-F238E27FC236}">
                  <a16:creationId xmlns:a16="http://schemas.microsoft.com/office/drawing/2014/main" id="{E00F92BF-0D2D-6DD9-4C89-D81691543426}"/>
                </a:ext>
              </a:extLst>
            </p:cNvPr>
            <p:cNvSpPr/>
            <p:nvPr/>
          </p:nvSpPr>
          <p:spPr>
            <a:xfrm>
              <a:off x="8332436" y="2062129"/>
              <a:ext cx="221538" cy="378384"/>
            </a:xfrm>
            <a:custGeom>
              <a:avLst/>
              <a:gdLst/>
              <a:ahLst/>
              <a:cxnLst/>
              <a:rect l="l" t="t" r="r" b="b"/>
              <a:pathLst>
                <a:path w="4243" h="7247" extrusionOk="0">
                  <a:moveTo>
                    <a:pt x="541" y="0"/>
                  </a:moveTo>
                  <a:cubicBezTo>
                    <a:pt x="486" y="0"/>
                    <a:pt x="448" y="83"/>
                    <a:pt x="534" y="140"/>
                  </a:cubicBezTo>
                  <a:cubicBezTo>
                    <a:pt x="3903" y="1341"/>
                    <a:pt x="3503" y="6378"/>
                    <a:pt x="34" y="7179"/>
                  </a:cubicBezTo>
                  <a:cubicBezTo>
                    <a:pt x="1" y="7179"/>
                    <a:pt x="1" y="7246"/>
                    <a:pt x="34" y="7246"/>
                  </a:cubicBezTo>
                  <a:cubicBezTo>
                    <a:pt x="63" y="7246"/>
                    <a:pt x="91" y="7247"/>
                    <a:pt x="119" y="7247"/>
                  </a:cubicBezTo>
                  <a:cubicBezTo>
                    <a:pt x="3843" y="7247"/>
                    <a:pt x="4243" y="735"/>
                    <a:pt x="568" y="7"/>
                  </a:cubicBezTo>
                  <a:cubicBezTo>
                    <a:pt x="559" y="2"/>
                    <a:pt x="550" y="0"/>
                    <a:pt x="541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76;p9">
              <a:extLst>
                <a:ext uri="{FF2B5EF4-FFF2-40B4-BE49-F238E27FC236}">
                  <a16:creationId xmlns:a16="http://schemas.microsoft.com/office/drawing/2014/main" id="{47785FCA-533D-6BC5-928D-EEA4A442EE0B}"/>
                </a:ext>
              </a:extLst>
            </p:cNvPr>
            <p:cNvSpPr/>
            <p:nvPr/>
          </p:nvSpPr>
          <p:spPr>
            <a:xfrm>
              <a:off x="8325492" y="2430384"/>
              <a:ext cx="76648" cy="147657"/>
            </a:xfrm>
            <a:custGeom>
              <a:avLst/>
              <a:gdLst/>
              <a:ahLst/>
              <a:cxnLst/>
              <a:rect l="l" t="t" r="r" b="b"/>
              <a:pathLst>
                <a:path w="1468" h="2828" extrusionOk="0">
                  <a:moveTo>
                    <a:pt x="1089" y="1"/>
                  </a:moveTo>
                  <a:cubicBezTo>
                    <a:pt x="1038" y="1"/>
                    <a:pt x="1001" y="45"/>
                    <a:pt x="1001" y="126"/>
                  </a:cubicBezTo>
                  <a:cubicBezTo>
                    <a:pt x="1134" y="626"/>
                    <a:pt x="1068" y="1127"/>
                    <a:pt x="901" y="1627"/>
                  </a:cubicBezTo>
                  <a:cubicBezTo>
                    <a:pt x="701" y="2061"/>
                    <a:pt x="367" y="2361"/>
                    <a:pt x="34" y="2694"/>
                  </a:cubicBezTo>
                  <a:cubicBezTo>
                    <a:pt x="0" y="2728"/>
                    <a:pt x="34" y="2828"/>
                    <a:pt x="134" y="2828"/>
                  </a:cubicBezTo>
                  <a:cubicBezTo>
                    <a:pt x="1168" y="2494"/>
                    <a:pt x="1468" y="993"/>
                    <a:pt x="1201" y="59"/>
                  </a:cubicBezTo>
                  <a:cubicBezTo>
                    <a:pt x="1162" y="20"/>
                    <a:pt x="1122" y="1"/>
                    <a:pt x="1089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77;p9">
              <a:extLst>
                <a:ext uri="{FF2B5EF4-FFF2-40B4-BE49-F238E27FC236}">
                  <a16:creationId xmlns:a16="http://schemas.microsoft.com/office/drawing/2014/main" id="{565B6712-50CF-21F9-EBA4-F7E2937CEAC2}"/>
                </a:ext>
              </a:extLst>
            </p:cNvPr>
            <p:cNvSpPr/>
            <p:nvPr/>
          </p:nvSpPr>
          <p:spPr>
            <a:xfrm>
              <a:off x="7402375" y="1814538"/>
              <a:ext cx="207336" cy="191985"/>
            </a:xfrm>
            <a:custGeom>
              <a:avLst/>
              <a:gdLst/>
              <a:ahLst/>
              <a:cxnLst/>
              <a:rect l="l" t="t" r="r" b="b"/>
              <a:pathLst>
                <a:path w="3971" h="3677" extrusionOk="0">
                  <a:moveTo>
                    <a:pt x="2886" y="0"/>
                  </a:moveTo>
                  <a:cubicBezTo>
                    <a:pt x="2079" y="0"/>
                    <a:pt x="1247" y="296"/>
                    <a:pt x="701" y="913"/>
                  </a:cubicBezTo>
                  <a:cubicBezTo>
                    <a:pt x="201" y="1480"/>
                    <a:pt x="1" y="3081"/>
                    <a:pt x="668" y="3648"/>
                  </a:cubicBezTo>
                  <a:cubicBezTo>
                    <a:pt x="678" y="3669"/>
                    <a:pt x="695" y="3677"/>
                    <a:pt x="711" y="3677"/>
                  </a:cubicBezTo>
                  <a:cubicBezTo>
                    <a:pt x="747" y="3677"/>
                    <a:pt x="781" y="3638"/>
                    <a:pt x="735" y="3615"/>
                  </a:cubicBezTo>
                  <a:cubicBezTo>
                    <a:pt x="501" y="2781"/>
                    <a:pt x="301" y="1613"/>
                    <a:pt x="1002" y="946"/>
                  </a:cubicBezTo>
                  <a:cubicBezTo>
                    <a:pt x="1507" y="441"/>
                    <a:pt x="2238" y="213"/>
                    <a:pt x="2969" y="213"/>
                  </a:cubicBezTo>
                  <a:cubicBezTo>
                    <a:pt x="3251" y="213"/>
                    <a:pt x="3534" y="247"/>
                    <a:pt x="3804" y="313"/>
                  </a:cubicBezTo>
                  <a:cubicBezTo>
                    <a:pt x="3904" y="313"/>
                    <a:pt x="3970" y="146"/>
                    <a:pt x="3837" y="146"/>
                  </a:cubicBezTo>
                  <a:cubicBezTo>
                    <a:pt x="3538" y="49"/>
                    <a:pt x="3214" y="0"/>
                    <a:pt x="2886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78;p9">
              <a:extLst>
                <a:ext uri="{FF2B5EF4-FFF2-40B4-BE49-F238E27FC236}">
                  <a16:creationId xmlns:a16="http://schemas.microsoft.com/office/drawing/2014/main" id="{AA07C4A4-6C5E-7854-322D-CD4C07824B88}"/>
                </a:ext>
              </a:extLst>
            </p:cNvPr>
            <p:cNvSpPr/>
            <p:nvPr/>
          </p:nvSpPr>
          <p:spPr>
            <a:xfrm>
              <a:off x="7243910" y="1991851"/>
              <a:ext cx="219501" cy="297559"/>
            </a:xfrm>
            <a:custGeom>
              <a:avLst/>
              <a:gdLst/>
              <a:ahLst/>
              <a:cxnLst/>
              <a:rect l="l" t="t" r="r" b="b"/>
              <a:pathLst>
                <a:path w="4204" h="5699" extrusionOk="0">
                  <a:moveTo>
                    <a:pt x="3448" y="1"/>
                  </a:moveTo>
                  <a:cubicBezTo>
                    <a:pt x="2275" y="1"/>
                    <a:pt x="1174" y="794"/>
                    <a:pt x="668" y="1920"/>
                  </a:cubicBezTo>
                  <a:cubicBezTo>
                    <a:pt x="0" y="3321"/>
                    <a:pt x="834" y="4822"/>
                    <a:pt x="1902" y="5689"/>
                  </a:cubicBezTo>
                  <a:cubicBezTo>
                    <a:pt x="1908" y="5696"/>
                    <a:pt x="1916" y="5698"/>
                    <a:pt x="1926" y="5698"/>
                  </a:cubicBezTo>
                  <a:cubicBezTo>
                    <a:pt x="1967" y="5698"/>
                    <a:pt x="2029" y="5644"/>
                    <a:pt x="2002" y="5589"/>
                  </a:cubicBezTo>
                  <a:cubicBezTo>
                    <a:pt x="934" y="4689"/>
                    <a:pt x="267" y="3455"/>
                    <a:pt x="901" y="2054"/>
                  </a:cubicBezTo>
                  <a:cubicBezTo>
                    <a:pt x="1445" y="936"/>
                    <a:pt x="2508" y="229"/>
                    <a:pt x="3695" y="229"/>
                  </a:cubicBezTo>
                  <a:cubicBezTo>
                    <a:pt x="3819" y="229"/>
                    <a:pt x="3944" y="236"/>
                    <a:pt x="4070" y="252"/>
                  </a:cubicBezTo>
                  <a:cubicBezTo>
                    <a:pt x="4203" y="252"/>
                    <a:pt x="4203" y="152"/>
                    <a:pt x="4103" y="85"/>
                  </a:cubicBezTo>
                  <a:cubicBezTo>
                    <a:pt x="3884" y="28"/>
                    <a:pt x="3665" y="1"/>
                    <a:pt x="3448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79;p9">
              <a:extLst>
                <a:ext uri="{FF2B5EF4-FFF2-40B4-BE49-F238E27FC236}">
                  <a16:creationId xmlns:a16="http://schemas.microsoft.com/office/drawing/2014/main" id="{4D85FAD5-D9A2-71B3-527F-DC142789B6AF}"/>
                </a:ext>
              </a:extLst>
            </p:cNvPr>
            <p:cNvSpPr/>
            <p:nvPr/>
          </p:nvSpPr>
          <p:spPr>
            <a:xfrm>
              <a:off x="7289178" y="1659936"/>
              <a:ext cx="978880" cy="1344837"/>
            </a:xfrm>
            <a:custGeom>
              <a:avLst/>
              <a:gdLst/>
              <a:ahLst/>
              <a:cxnLst/>
              <a:rect l="l" t="t" r="r" b="b"/>
              <a:pathLst>
                <a:path w="18748" h="25757" extrusionOk="0">
                  <a:moveTo>
                    <a:pt x="9661" y="1"/>
                  </a:moveTo>
                  <a:cubicBezTo>
                    <a:pt x="8041" y="1"/>
                    <a:pt x="7039" y="1105"/>
                    <a:pt x="7039" y="1105"/>
                  </a:cubicBezTo>
                  <a:cubicBezTo>
                    <a:pt x="6082" y="1832"/>
                    <a:pt x="6072" y="4976"/>
                    <a:pt x="6169" y="4976"/>
                  </a:cubicBezTo>
                  <a:cubicBezTo>
                    <a:pt x="6170" y="4976"/>
                    <a:pt x="6171" y="4975"/>
                    <a:pt x="6172" y="4975"/>
                  </a:cubicBezTo>
                  <a:lnTo>
                    <a:pt x="6172" y="4975"/>
                  </a:lnTo>
                  <a:cubicBezTo>
                    <a:pt x="3570" y="9044"/>
                    <a:pt x="6405" y="12046"/>
                    <a:pt x="6405" y="12046"/>
                  </a:cubicBezTo>
                  <a:lnTo>
                    <a:pt x="6405" y="13614"/>
                  </a:lnTo>
                  <a:cubicBezTo>
                    <a:pt x="4471" y="15582"/>
                    <a:pt x="201" y="16483"/>
                    <a:pt x="201" y="16483"/>
                  </a:cubicBezTo>
                  <a:cubicBezTo>
                    <a:pt x="1" y="18251"/>
                    <a:pt x="935" y="19952"/>
                    <a:pt x="935" y="19952"/>
                  </a:cubicBezTo>
                  <a:cubicBezTo>
                    <a:pt x="5538" y="20619"/>
                    <a:pt x="7506" y="25756"/>
                    <a:pt x="7506" y="25756"/>
                  </a:cubicBezTo>
                  <a:cubicBezTo>
                    <a:pt x="9169" y="21565"/>
                    <a:pt x="12639" y="20940"/>
                    <a:pt x="14560" y="20940"/>
                  </a:cubicBezTo>
                  <a:cubicBezTo>
                    <a:pt x="15376" y="20940"/>
                    <a:pt x="15912" y="21053"/>
                    <a:pt x="15912" y="21053"/>
                  </a:cubicBezTo>
                  <a:cubicBezTo>
                    <a:pt x="16246" y="19218"/>
                    <a:pt x="18747" y="17083"/>
                    <a:pt x="18747" y="17083"/>
                  </a:cubicBezTo>
                  <a:cubicBezTo>
                    <a:pt x="18747" y="17083"/>
                    <a:pt x="16312" y="16216"/>
                    <a:pt x="14411" y="15082"/>
                  </a:cubicBezTo>
                  <a:cubicBezTo>
                    <a:pt x="12543" y="13948"/>
                    <a:pt x="13811" y="8944"/>
                    <a:pt x="13811" y="8944"/>
                  </a:cubicBezTo>
                  <a:lnTo>
                    <a:pt x="13811" y="8944"/>
                  </a:lnTo>
                  <a:cubicBezTo>
                    <a:pt x="13989" y="9023"/>
                    <a:pt x="14162" y="9058"/>
                    <a:pt x="14327" y="9058"/>
                  </a:cubicBezTo>
                  <a:cubicBezTo>
                    <a:pt x="15426" y="9058"/>
                    <a:pt x="16173" y="7501"/>
                    <a:pt x="15912" y="6776"/>
                  </a:cubicBezTo>
                  <a:cubicBezTo>
                    <a:pt x="15757" y="6291"/>
                    <a:pt x="15410" y="6190"/>
                    <a:pt x="15147" y="6190"/>
                  </a:cubicBezTo>
                  <a:cubicBezTo>
                    <a:pt x="14957" y="6190"/>
                    <a:pt x="14811" y="6242"/>
                    <a:pt x="14811" y="6242"/>
                  </a:cubicBezTo>
                  <a:cubicBezTo>
                    <a:pt x="12910" y="5609"/>
                    <a:pt x="13711" y="3274"/>
                    <a:pt x="13711" y="3274"/>
                  </a:cubicBezTo>
                  <a:cubicBezTo>
                    <a:pt x="12977" y="2673"/>
                    <a:pt x="12877" y="939"/>
                    <a:pt x="12877" y="939"/>
                  </a:cubicBezTo>
                  <a:cubicBezTo>
                    <a:pt x="12877" y="939"/>
                    <a:pt x="12376" y="438"/>
                    <a:pt x="10375" y="71"/>
                  </a:cubicBezTo>
                  <a:cubicBezTo>
                    <a:pt x="10126" y="22"/>
                    <a:pt x="9887" y="1"/>
                    <a:pt x="9661" y="1"/>
                  </a:cubicBezTo>
                  <a:close/>
                </a:path>
              </a:pathLst>
            </a:custGeom>
            <a:solidFill>
              <a:srgbClr val="FBC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80;p9">
              <a:extLst>
                <a:ext uri="{FF2B5EF4-FFF2-40B4-BE49-F238E27FC236}">
                  <a16:creationId xmlns:a16="http://schemas.microsoft.com/office/drawing/2014/main" id="{27D764B0-FCF7-1EA5-29AD-95356F50C58E}"/>
                </a:ext>
              </a:extLst>
            </p:cNvPr>
            <p:cNvSpPr/>
            <p:nvPr/>
          </p:nvSpPr>
          <p:spPr>
            <a:xfrm>
              <a:off x="7552172" y="1951021"/>
              <a:ext cx="104582" cy="111526"/>
            </a:xfrm>
            <a:custGeom>
              <a:avLst/>
              <a:gdLst/>
              <a:ahLst/>
              <a:cxnLst/>
              <a:rect l="l" t="t" r="r" b="b"/>
              <a:pathLst>
                <a:path w="2003" h="2136" extrusionOk="0">
                  <a:moveTo>
                    <a:pt x="701" y="0"/>
                  </a:moveTo>
                  <a:cubicBezTo>
                    <a:pt x="501" y="334"/>
                    <a:pt x="334" y="701"/>
                    <a:pt x="201" y="1034"/>
                  </a:cubicBezTo>
                  <a:cubicBezTo>
                    <a:pt x="134" y="1268"/>
                    <a:pt x="101" y="1468"/>
                    <a:pt x="1" y="1668"/>
                  </a:cubicBezTo>
                  <a:cubicBezTo>
                    <a:pt x="201" y="1935"/>
                    <a:pt x="501" y="2135"/>
                    <a:pt x="868" y="2135"/>
                  </a:cubicBezTo>
                  <a:cubicBezTo>
                    <a:pt x="1468" y="2135"/>
                    <a:pt x="1969" y="1635"/>
                    <a:pt x="1969" y="1034"/>
                  </a:cubicBezTo>
                  <a:cubicBezTo>
                    <a:pt x="2002" y="501"/>
                    <a:pt x="1535" y="0"/>
                    <a:pt x="935" y="0"/>
                  </a:cubicBezTo>
                  <a:close/>
                </a:path>
              </a:pathLst>
            </a:custGeom>
            <a:solidFill>
              <a:srgbClr val="F4AB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81;p9">
              <a:extLst>
                <a:ext uri="{FF2B5EF4-FFF2-40B4-BE49-F238E27FC236}">
                  <a16:creationId xmlns:a16="http://schemas.microsoft.com/office/drawing/2014/main" id="{AB53B802-3386-9946-3135-3E3BB5629372}"/>
                </a:ext>
              </a:extLst>
            </p:cNvPr>
            <p:cNvSpPr/>
            <p:nvPr/>
          </p:nvSpPr>
          <p:spPr>
            <a:xfrm>
              <a:off x="7820388" y="2013728"/>
              <a:ext cx="142853" cy="144576"/>
            </a:xfrm>
            <a:custGeom>
              <a:avLst/>
              <a:gdLst/>
              <a:ahLst/>
              <a:cxnLst/>
              <a:rect l="l" t="t" r="r" b="b"/>
              <a:pathLst>
                <a:path w="2736" h="2769" extrusionOk="0">
                  <a:moveTo>
                    <a:pt x="1368" y="0"/>
                  </a:moveTo>
                  <a:cubicBezTo>
                    <a:pt x="601" y="0"/>
                    <a:pt x="1" y="634"/>
                    <a:pt x="1" y="1401"/>
                  </a:cubicBezTo>
                  <a:cubicBezTo>
                    <a:pt x="1" y="2135"/>
                    <a:pt x="601" y="2769"/>
                    <a:pt x="1368" y="2769"/>
                  </a:cubicBezTo>
                  <a:cubicBezTo>
                    <a:pt x="2136" y="2769"/>
                    <a:pt x="2736" y="2135"/>
                    <a:pt x="2736" y="1401"/>
                  </a:cubicBezTo>
                  <a:cubicBezTo>
                    <a:pt x="2736" y="634"/>
                    <a:pt x="2136" y="0"/>
                    <a:pt x="1368" y="0"/>
                  </a:cubicBezTo>
                  <a:close/>
                </a:path>
              </a:pathLst>
            </a:custGeom>
            <a:solidFill>
              <a:srgbClr val="F4AB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82;p9">
              <a:extLst>
                <a:ext uri="{FF2B5EF4-FFF2-40B4-BE49-F238E27FC236}">
                  <a16:creationId xmlns:a16="http://schemas.microsoft.com/office/drawing/2014/main" id="{D793DD6A-611A-8AAC-653F-D833A12808EE}"/>
                </a:ext>
              </a:extLst>
            </p:cNvPr>
            <p:cNvSpPr/>
            <p:nvPr/>
          </p:nvSpPr>
          <p:spPr>
            <a:xfrm>
              <a:off x="7620101" y="2170470"/>
              <a:ext cx="395405" cy="240386"/>
            </a:xfrm>
            <a:custGeom>
              <a:avLst/>
              <a:gdLst/>
              <a:ahLst/>
              <a:cxnLst/>
              <a:rect l="l" t="t" r="r" b="b"/>
              <a:pathLst>
                <a:path w="7573" h="4604" extrusionOk="0">
                  <a:moveTo>
                    <a:pt x="7206" y="0"/>
                  </a:moveTo>
                  <a:cubicBezTo>
                    <a:pt x="6072" y="3002"/>
                    <a:pt x="3236" y="3169"/>
                    <a:pt x="2002" y="3269"/>
                  </a:cubicBezTo>
                  <a:cubicBezTo>
                    <a:pt x="1957" y="3272"/>
                    <a:pt x="1914" y="3273"/>
                    <a:pt x="1871" y="3273"/>
                  </a:cubicBezTo>
                  <a:cubicBezTo>
                    <a:pt x="914" y="3273"/>
                    <a:pt x="326" y="2589"/>
                    <a:pt x="134" y="2302"/>
                  </a:cubicBezTo>
                  <a:cubicBezTo>
                    <a:pt x="67" y="2268"/>
                    <a:pt x="67" y="2235"/>
                    <a:pt x="67" y="2235"/>
                  </a:cubicBezTo>
                  <a:lnTo>
                    <a:pt x="1" y="3903"/>
                  </a:lnTo>
                  <a:lnTo>
                    <a:pt x="7573" y="4603"/>
                  </a:lnTo>
                  <a:cubicBezTo>
                    <a:pt x="6705" y="3069"/>
                    <a:pt x="7206" y="1"/>
                    <a:pt x="7206" y="0"/>
                  </a:cubicBezTo>
                  <a:close/>
                </a:path>
              </a:pathLst>
            </a:custGeom>
            <a:solidFill>
              <a:srgbClr val="F4AB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83;p9">
              <a:extLst>
                <a:ext uri="{FF2B5EF4-FFF2-40B4-BE49-F238E27FC236}">
                  <a16:creationId xmlns:a16="http://schemas.microsoft.com/office/drawing/2014/main" id="{F1DACDC7-43E7-8355-53F3-5944445BEFA8}"/>
                </a:ext>
              </a:extLst>
            </p:cNvPr>
            <p:cNvSpPr/>
            <p:nvPr/>
          </p:nvSpPr>
          <p:spPr>
            <a:xfrm>
              <a:off x="7537135" y="2584568"/>
              <a:ext cx="342514" cy="218144"/>
            </a:xfrm>
            <a:custGeom>
              <a:avLst/>
              <a:gdLst/>
              <a:ahLst/>
              <a:cxnLst/>
              <a:rect l="l" t="t" r="r" b="b"/>
              <a:pathLst>
                <a:path w="6560" h="4178" extrusionOk="0">
                  <a:moveTo>
                    <a:pt x="4059" y="0"/>
                  </a:moveTo>
                  <a:cubicBezTo>
                    <a:pt x="2199" y="0"/>
                    <a:pt x="1" y="744"/>
                    <a:pt x="956" y="1242"/>
                  </a:cubicBezTo>
                  <a:cubicBezTo>
                    <a:pt x="2490" y="2043"/>
                    <a:pt x="2790" y="4178"/>
                    <a:pt x="2790" y="4178"/>
                  </a:cubicBezTo>
                  <a:cubicBezTo>
                    <a:pt x="3791" y="1509"/>
                    <a:pt x="6560" y="3077"/>
                    <a:pt x="6293" y="1042"/>
                  </a:cubicBezTo>
                  <a:cubicBezTo>
                    <a:pt x="6192" y="274"/>
                    <a:pt x="5188" y="0"/>
                    <a:pt x="4059" y="0"/>
                  </a:cubicBezTo>
                  <a:close/>
                </a:path>
              </a:pathLst>
            </a:custGeom>
            <a:solidFill>
              <a:srgbClr val="F4AB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4;p9">
              <a:extLst>
                <a:ext uri="{FF2B5EF4-FFF2-40B4-BE49-F238E27FC236}">
                  <a16:creationId xmlns:a16="http://schemas.microsoft.com/office/drawing/2014/main" id="{12818A81-23B2-F5CC-12EB-CE1A1ABD763C}"/>
                </a:ext>
              </a:extLst>
            </p:cNvPr>
            <p:cNvSpPr/>
            <p:nvPr/>
          </p:nvSpPr>
          <p:spPr>
            <a:xfrm>
              <a:off x="7624748" y="2235840"/>
              <a:ext cx="127764" cy="48035"/>
            </a:xfrm>
            <a:custGeom>
              <a:avLst/>
              <a:gdLst/>
              <a:ahLst/>
              <a:cxnLst/>
              <a:rect l="l" t="t" r="r" b="b"/>
              <a:pathLst>
                <a:path w="2447" h="920" extrusionOk="0">
                  <a:moveTo>
                    <a:pt x="30" y="1"/>
                  </a:moveTo>
                  <a:cubicBezTo>
                    <a:pt x="15" y="1"/>
                    <a:pt x="1" y="16"/>
                    <a:pt x="45" y="16"/>
                  </a:cubicBezTo>
                  <a:cubicBezTo>
                    <a:pt x="45" y="5"/>
                    <a:pt x="38" y="1"/>
                    <a:pt x="30" y="1"/>
                  </a:cubicBezTo>
                  <a:close/>
                  <a:moveTo>
                    <a:pt x="45" y="16"/>
                  </a:moveTo>
                  <a:lnTo>
                    <a:pt x="45" y="16"/>
                  </a:lnTo>
                  <a:cubicBezTo>
                    <a:pt x="497" y="574"/>
                    <a:pt x="1181" y="920"/>
                    <a:pt x="1879" y="920"/>
                  </a:cubicBezTo>
                  <a:cubicBezTo>
                    <a:pt x="2057" y="920"/>
                    <a:pt x="2237" y="897"/>
                    <a:pt x="2413" y="850"/>
                  </a:cubicBezTo>
                  <a:cubicBezTo>
                    <a:pt x="2447" y="850"/>
                    <a:pt x="2447" y="750"/>
                    <a:pt x="2413" y="750"/>
                  </a:cubicBezTo>
                  <a:cubicBezTo>
                    <a:pt x="2284" y="763"/>
                    <a:pt x="2159" y="770"/>
                    <a:pt x="2036" y="770"/>
                  </a:cubicBezTo>
                  <a:cubicBezTo>
                    <a:pt x="1269" y="770"/>
                    <a:pt x="620" y="505"/>
                    <a:pt x="45" y="16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85;p9">
              <a:extLst>
                <a:ext uri="{FF2B5EF4-FFF2-40B4-BE49-F238E27FC236}">
                  <a16:creationId xmlns:a16="http://schemas.microsoft.com/office/drawing/2014/main" id="{14AD2DA4-13F2-7A1D-5F8C-E09C61C25100}"/>
                </a:ext>
              </a:extLst>
            </p:cNvPr>
            <p:cNvSpPr/>
            <p:nvPr/>
          </p:nvSpPr>
          <p:spPr>
            <a:xfrm>
              <a:off x="7684531" y="1949089"/>
              <a:ext cx="78423" cy="42866"/>
            </a:xfrm>
            <a:custGeom>
              <a:avLst/>
              <a:gdLst/>
              <a:ahLst/>
              <a:cxnLst/>
              <a:rect l="l" t="t" r="r" b="b"/>
              <a:pathLst>
                <a:path w="1502" h="821" extrusionOk="0">
                  <a:moveTo>
                    <a:pt x="1457" y="1"/>
                  </a:moveTo>
                  <a:cubicBezTo>
                    <a:pt x="1445" y="1"/>
                    <a:pt x="1435" y="12"/>
                    <a:pt x="1435" y="37"/>
                  </a:cubicBezTo>
                  <a:cubicBezTo>
                    <a:pt x="1302" y="237"/>
                    <a:pt x="1102" y="404"/>
                    <a:pt x="835" y="538"/>
                  </a:cubicBezTo>
                  <a:cubicBezTo>
                    <a:pt x="601" y="671"/>
                    <a:pt x="401" y="671"/>
                    <a:pt x="101" y="671"/>
                  </a:cubicBezTo>
                  <a:cubicBezTo>
                    <a:pt x="1" y="671"/>
                    <a:pt x="1" y="804"/>
                    <a:pt x="101" y="804"/>
                  </a:cubicBezTo>
                  <a:cubicBezTo>
                    <a:pt x="161" y="816"/>
                    <a:pt x="222" y="821"/>
                    <a:pt x="283" y="821"/>
                  </a:cubicBezTo>
                  <a:cubicBezTo>
                    <a:pt x="772" y="821"/>
                    <a:pt x="1295" y="485"/>
                    <a:pt x="1502" y="71"/>
                  </a:cubicBezTo>
                  <a:cubicBezTo>
                    <a:pt x="1502" y="29"/>
                    <a:pt x="1476" y="1"/>
                    <a:pt x="1457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786;p9">
              <a:extLst>
                <a:ext uri="{FF2B5EF4-FFF2-40B4-BE49-F238E27FC236}">
                  <a16:creationId xmlns:a16="http://schemas.microsoft.com/office/drawing/2014/main" id="{C4AA658E-B959-6491-D16C-9E951505EB74}"/>
                </a:ext>
              </a:extLst>
            </p:cNvPr>
            <p:cNvSpPr/>
            <p:nvPr/>
          </p:nvSpPr>
          <p:spPr>
            <a:xfrm>
              <a:off x="7684531" y="1985116"/>
              <a:ext cx="71479" cy="60253"/>
            </a:xfrm>
            <a:custGeom>
              <a:avLst/>
              <a:gdLst/>
              <a:ahLst/>
              <a:cxnLst/>
              <a:rect l="l" t="t" r="r" b="b"/>
              <a:pathLst>
                <a:path w="1369" h="1154" extrusionOk="0">
                  <a:moveTo>
                    <a:pt x="92" y="1"/>
                  </a:moveTo>
                  <a:cubicBezTo>
                    <a:pt x="51" y="1"/>
                    <a:pt x="1" y="24"/>
                    <a:pt x="1" y="48"/>
                  </a:cubicBezTo>
                  <a:cubicBezTo>
                    <a:pt x="95" y="616"/>
                    <a:pt x="608" y="1154"/>
                    <a:pt x="1200" y="1154"/>
                  </a:cubicBezTo>
                  <a:cubicBezTo>
                    <a:pt x="1233" y="1154"/>
                    <a:pt x="1268" y="1152"/>
                    <a:pt x="1302" y="1148"/>
                  </a:cubicBezTo>
                  <a:cubicBezTo>
                    <a:pt x="1368" y="1148"/>
                    <a:pt x="1368" y="1015"/>
                    <a:pt x="1302" y="982"/>
                  </a:cubicBezTo>
                  <a:cubicBezTo>
                    <a:pt x="1068" y="882"/>
                    <a:pt x="801" y="848"/>
                    <a:pt x="601" y="681"/>
                  </a:cubicBezTo>
                  <a:cubicBezTo>
                    <a:pt x="401" y="515"/>
                    <a:pt x="234" y="281"/>
                    <a:pt x="134" y="14"/>
                  </a:cubicBezTo>
                  <a:cubicBezTo>
                    <a:pt x="124" y="5"/>
                    <a:pt x="109" y="1"/>
                    <a:pt x="92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787;p9">
              <a:extLst>
                <a:ext uri="{FF2B5EF4-FFF2-40B4-BE49-F238E27FC236}">
                  <a16:creationId xmlns:a16="http://schemas.microsoft.com/office/drawing/2014/main" id="{FF7012E0-DD1F-EDCA-E65D-B324137FD8C7}"/>
                </a:ext>
              </a:extLst>
            </p:cNvPr>
            <p:cNvSpPr/>
            <p:nvPr/>
          </p:nvSpPr>
          <p:spPr>
            <a:xfrm>
              <a:off x="7856989" y="1923035"/>
              <a:ext cx="59261" cy="53570"/>
            </a:xfrm>
            <a:custGeom>
              <a:avLst/>
              <a:gdLst/>
              <a:ahLst/>
              <a:cxnLst/>
              <a:rect l="l" t="t" r="r" b="b"/>
              <a:pathLst>
                <a:path w="1135" h="1026" extrusionOk="0">
                  <a:moveTo>
                    <a:pt x="624" y="1"/>
                  </a:moveTo>
                  <a:cubicBezTo>
                    <a:pt x="250" y="1"/>
                    <a:pt x="32" y="415"/>
                    <a:pt x="0" y="736"/>
                  </a:cubicBezTo>
                  <a:cubicBezTo>
                    <a:pt x="0" y="825"/>
                    <a:pt x="59" y="870"/>
                    <a:pt x="99" y="870"/>
                  </a:cubicBezTo>
                  <a:cubicBezTo>
                    <a:pt x="119" y="870"/>
                    <a:pt x="134" y="859"/>
                    <a:pt x="134" y="836"/>
                  </a:cubicBezTo>
                  <a:cubicBezTo>
                    <a:pt x="200" y="636"/>
                    <a:pt x="334" y="369"/>
                    <a:pt x="501" y="236"/>
                  </a:cubicBezTo>
                  <a:cubicBezTo>
                    <a:pt x="545" y="219"/>
                    <a:pt x="584" y="212"/>
                    <a:pt x="618" y="212"/>
                  </a:cubicBezTo>
                  <a:cubicBezTo>
                    <a:pt x="788" y="212"/>
                    <a:pt x="834" y="397"/>
                    <a:pt x="834" y="536"/>
                  </a:cubicBezTo>
                  <a:cubicBezTo>
                    <a:pt x="834" y="670"/>
                    <a:pt x="801" y="836"/>
                    <a:pt x="801" y="970"/>
                  </a:cubicBezTo>
                  <a:cubicBezTo>
                    <a:pt x="801" y="1009"/>
                    <a:pt x="824" y="1025"/>
                    <a:pt x="856" y="1025"/>
                  </a:cubicBezTo>
                  <a:cubicBezTo>
                    <a:pt x="879" y="1025"/>
                    <a:pt x="907" y="1017"/>
                    <a:pt x="934" y="1003"/>
                  </a:cubicBezTo>
                  <a:cubicBezTo>
                    <a:pt x="1034" y="703"/>
                    <a:pt x="1134" y="36"/>
                    <a:pt x="667" y="2"/>
                  </a:cubicBezTo>
                  <a:cubicBezTo>
                    <a:pt x="653" y="1"/>
                    <a:pt x="638" y="1"/>
                    <a:pt x="624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788;p9">
              <a:extLst>
                <a:ext uri="{FF2B5EF4-FFF2-40B4-BE49-F238E27FC236}">
                  <a16:creationId xmlns:a16="http://schemas.microsoft.com/office/drawing/2014/main" id="{0DD91C9A-65F1-7E96-559C-7A7029BCFC7A}"/>
                </a:ext>
              </a:extLst>
            </p:cNvPr>
            <p:cNvSpPr/>
            <p:nvPr/>
          </p:nvSpPr>
          <p:spPr>
            <a:xfrm>
              <a:off x="7867431" y="1842524"/>
              <a:ext cx="99308" cy="74142"/>
            </a:xfrm>
            <a:custGeom>
              <a:avLst/>
              <a:gdLst/>
              <a:ahLst/>
              <a:cxnLst/>
              <a:rect l="l" t="t" r="r" b="b"/>
              <a:pathLst>
                <a:path w="1902" h="1420" extrusionOk="0">
                  <a:moveTo>
                    <a:pt x="406" y="1"/>
                  </a:moveTo>
                  <a:cubicBezTo>
                    <a:pt x="322" y="1"/>
                    <a:pt x="241" y="14"/>
                    <a:pt x="167" y="43"/>
                  </a:cubicBezTo>
                  <a:cubicBezTo>
                    <a:pt x="67" y="77"/>
                    <a:pt x="0" y="210"/>
                    <a:pt x="134" y="277"/>
                  </a:cubicBezTo>
                  <a:cubicBezTo>
                    <a:pt x="267" y="377"/>
                    <a:pt x="401" y="377"/>
                    <a:pt x="501" y="410"/>
                  </a:cubicBezTo>
                  <a:cubicBezTo>
                    <a:pt x="667" y="510"/>
                    <a:pt x="834" y="577"/>
                    <a:pt x="1001" y="711"/>
                  </a:cubicBezTo>
                  <a:cubicBezTo>
                    <a:pt x="1268" y="911"/>
                    <a:pt x="1435" y="1244"/>
                    <a:pt x="1735" y="1411"/>
                  </a:cubicBezTo>
                  <a:cubicBezTo>
                    <a:pt x="1747" y="1417"/>
                    <a:pt x="1760" y="1420"/>
                    <a:pt x="1773" y="1420"/>
                  </a:cubicBezTo>
                  <a:cubicBezTo>
                    <a:pt x="1834" y="1420"/>
                    <a:pt x="1902" y="1360"/>
                    <a:pt x="1902" y="1278"/>
                  </a:cubicBezTo>
                  <a:cubicBezTo>
                    <a:pt x="1802" y="911"/>
                    <a:pt x="1501" y="577"/>
                    <a:pt x="1235" y="344"/>
                  </a:cubicBezTo>
                  <a:cubicBezTo>
                    <a:pt x="1027" y="162"/>
                    <a:pt x="698" y="1"/>
                    <a:pt x="406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789;p9">
              <a:extLst>
                <a:ext uri="{FF2B5EF4-FFF2-40B4-BE49-F238E27FC236}">
                  <a16:creationId xmlns:a16="http://schemas.microsoft.com/office/drawing/2014/main" id="{103F8093-316A-8E87-C70E-AE257DF22CFC}"/>
                </a:ext>
              </a:extLst>
            </p:cNvPr>
            <p:cNvSpPr/>
            <p:nvPr/>
          </p:nvSpPr>
          <p:spPr>
            <a:xfrm>
              <a:off x="7663646" y="1844873"/>
              <a:ext cx="61036" cy="57956"/>
            </a:xfrm>
            <a:custGeom>
              <a:avLst/>
              <a:gdLst/>
              <a:ahLst/>
              <a:cxnLst/>
              <a:rect l="l" t="t" r="r" b="b"/>
              <a:pathLst>
                <a:path w="1169" h="1110" extrusionOk="0">
                  <a:moveTo>
                    <a:pt x="594" y="0"/>
                  </a:moveTo>
                  <a:cubicBezTo>
                    <a:pt x="286" y="0"/>
                    <a:pt x="30" y="442"/>
                    <a:pt x="1" y="732"/>
                  </a:cubicBezTo>
                  <a:cubicBezTo>
                    <a:pt x="1" y="797"/>
                    <a:pt x="28" y="834"/>
                    <a:pt x="66" y="834"/>
                  </a:cubicBezTo>
                  <a:cubicBezTo>
                    <a:pt x="87" y="834"/>
                    <a:pt x="110" y="823"/>
                    <a:pt x="134" y="799"/>
                  </a:cubicBezTo>
                  <a:cubicBezTo>
                    <a:pt x="191" y="656"/>
                    <a:pt x="347" y="192"/>
                    <a:pt x="581" y="192"/>
                  </a:cubicBezTo>
                  <a:cubicBezTo>
                    <a:pt x="619" y="192"/>
                    <a:pt x="659" y="204"/>
                    <a:pt x="701" y="232"/>
                  </a:cubicBezTo>
                  <a:cubicBezTo>
                    <a:pt x="901" y="399"/>
                    <a:pt x="834" y="799"/>
                    <a:pt x="801" y="1032"/>
                  </a:cubicBezTo>
                  <a:cubicBezTo>
                    <a:pt x="801" y="1055"/>
                    <a:pt x="832" y="1109"/>
                    <a:pt x="863" y="1109"/>
                  </a:cubicBezTo>
                  <a:cubicBezTo>
                    <a:pt x="877" y="1109"/>
                    <a:pt x="891" y="1098"/>
                    <a:pt x="901" y="1066"/>
                  </a:cubicBezTo>
                  <a:cubicBezTo>
                    <a:pt x="1035" y="732"/>
                    <a:pt x="1168" y="199"/>
                    <a:pt x="734" y="32"/>
                  </a:cubicBezTo>
                  <a:cubicBezTo>
                    <a:pt x="687" y="10"/>
                    <a:pt x="640" y="0"/>
                    <a:pt x="594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790;p9">
              <a:extLst>
                <a:ext uri="{FF2B5EF4-FFF2-40B4-BE49-F238E27FC236}">
                  <a16:creationId xmlns:a16="http://schemas.microsoft.com/office/drawing/2014/main" id="{967FC966-2AAA-B646-E526-A1F59840E7AC}"/>
                </a:ext>
              </a:extLst>
            </p:cNvPr>
            <p:cNvSpPr/>
            <p:nvPr/>
          </p:nvSpPr>
          <p:spPr>
            <a:xfrm>
              <a:off x="7654927" y="1780234"/>
              <a:ext cx="102806" cy="40204"/>
            </a:xfrm>
            <a:custGeom>
              <a:avLst/>
              <a:gdLst/>
              <a:ahLst/>
              <a:cxnLst/>
              <a:rect l="l" t="t" r="r" b="b"/>
              <a:pathLst>
                <a:path w="1969" h="770" extrusionOk="0">
                  <a:moveTo>
                    <a:pt x="637" y="1"/>
                  </a:moveTo>
                  <a:cubicBezTo>
                    <a:pt x="456" y="1"/>
                    <a:pt x="285" y="42"/>
                    <a:pt x="134" y="136"/>
                  </a:cubicBezTo>
                  <a:cubicBezTo>
                    <a:pt x="1" y="202"/>
                    <a:pt x="67" y="402"/>
                    <a:pt x="201" y="402"/>
                  </a:cubicBezTo>
                  <a:cubicBezTo>
                    <a:pt x="501" y="436"/>
                    <a:pt x="801" y="436"/>
                    <a:pt x="1068" y="503"/>
                  </a:cubicBezTo>
                  <a:cubicBezTo>
                    <a:pt x="1335" y="603"/>
                    <a:pt x="1535" y="769"/>
                    <a:pt x="1802" y="769"/>
                  </a:cubicBezTo>
                  <a:cubicBezTo>
                    <a:pt x="1902" y="769"/>
                    <a:pt x="1969" y="636"/>
                    <a:pt x="1902" y="503"/>
                  </a:cubicBezTo>
                  <a:cubicBezTo>
                    <a:pt x="1802" y="236"/>
                    <a:pt x="1368" y="102"/>
                    <a:pt x="1068" y="69"/>
                  </a:cubicBezTo>
                  <a:cubicBezTo>
                    <a:pt x="923" y="25"/>
                    <a:pt x="777" y="1"/>
                    <a:pt x="637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791;p9">
              <a:extLst>
                <a:ext uri="{FF2B5EF4-FFF2-40B4-BE49-F238E27FC236}">
                  <a16:creationId xmlns:a16="http://schemas.microsoft.com/office/drawing/2014/main" id="{FABD2E91-C442-57AC-0B0E-31C5311ACD9B}"/>
                </a:ext>
              </a:extLst>
            </p:cNvPr>
            <p:cNvSpPr/>
            <p:nvPr/>
          </p:nvSpPr>
          <p:spPr>
            <a:xfrm>
              <a:off x="7628820" y="2061346"/>
              <a:ext cx="155071" cy="178828"/>
            </a:xfrm>
            <a:custGeom>
              <a:avLst/>
              <a:gdLst/>
              <a:ahLst/>
              <a:cxnLst/>
              <a:rect l="l" t="t" r="r" b="b"/>
              <a:pathLst>
                <a:path w="2970" h="3425" extrusionOk="0">
                  <a:moveTo>
                    <a:pt x="1399" y="0"/>
                  </a:moveTo>
                  <a:cubicBezTo>
                    <a:pt x="1253" y="0"/>
                    <a:pt x="1105" y="16"/>
                    <a:pt x="968" y="55"/>
                  </a:cubicBezTo>
                  <a:cubicBezTo>
                    <a:pt x="668" y="189"/>
                    <a:pt x="534" y="489"/>
                    <a:pt x="401" y="756"/>
                  </a:cubicBezTo>
                  <a:cubicBezTo>
                    <a:pt x="301" y="1089"/>
                    <a:pt x="167" y="1490"/>
                    <a:pt x="67" y="1857"/>
                  </a:cubicBezTo>
                  <a:cubicBezTo>
                    <a:pt x="34" y="2090"/>
                    <a:pt x="0" y="2390"/>
                    <a:pt x="67" y="2657"/>
                  </a:cubicBezTo>
                  <a:cubicBezTo>
                    <a:pt x="201" y="2891"/>
                    <a:pt x="467" y="3058"/>
                    <a:pt x="734" y="3191"/>
                  </a:cubicBezTo>
                  <a:cubicBezTo>
                    <a:pt x="1068" y="3324"/>
                    <a:pt x="1468" y="3391"/>
                    <a:pt x="1802" y="3424"/>
                  </a:cubicBezTo>
                  <a:cubicBezTo>
                    <a:pt x="1902" y="3424"/>
                    <a:pt x="2035" y="3424"/>
                    <a:pt x="2169" y="3391"/>
                  </a:cubicBezTo>
                  <a:cubicBezTo>
                    <a:pt x="2369" y="3324"/>
                    <a:pt x="2502" y="3058"/>
                    <a:pt x="2569" y="2857"/>
                  </a:cubicBezTo>
                  <a:cubicBezTo>
                    <a:pt x="2836" y="2224"/>
                    <a:pt x="2969" y="1556"/>
                    <a:pt x="2969" y="889"/>
                  </a:cubicBezTo>
                  <a:cubicBezTo>
                    <a:pt x="2969" y="756"/>
                    <a:pt x="2969" y="689"/>
                    <a:pt x="2902" y="556"/>
                  </a:cubicBezTo>
                  <a:cubicBezTo>
                    <a:pt x="2869" y="489"/>
                    <a:pt x="2302" y="89"/>
                    <a:pt x="1702" y="22"/>
                  </a:cubicBezTo>
                  <a:cubicBezTo>
                    <a:pt x="1605" y="8"/>
                    <a:pt x="1502" y="0"/>
                    <a:pt x="1399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792;p9">
              <a:extLst>
                <a:ext uri="{FF2B5EF4-FFF2-40B4-BE49-F238E27FC236}">
                  <a16:creationId xmlns:a16="http://schemas.microsoft.com/office/drawing/2014/main" id="{CFA3AF36-5A5A-38E8-5C0F-52C041C805BC}"/>
                </a:ext>
              </a:extLst>
            </p:cNvPr>
            <p:cNvSpPr/>
            <p:nvPr/>
          </p:nvSpPr>
          <p:spPr>
            <a:xfrm>
              <a:off x="7630543" y="2156582"/>
              <a:ext cx="146352" cy="83592"/>
            </a:xfrm>
            <a:custGeom>
              <a:avLst/>
              <a:gdLst/>
              <a:ahLst/>
              <a:cxnLst/>
              <a:rect l="l" t="t" r="r" b="b"/>
              <a:pathLst>
                <a:path w="2803" h="1601" extrusionOk="0">
                  <a:moveTo>
                    <a:pt x="1620" y="0"/>
                  </a:moveTo>
                  <a:cubicBezTo>
                    <a:pt x="1406" y="0"/>
                    <a:pt x="1189" y="30"/>
                    <a:pt x="968" y="99"/>
                  </a:cubicBezTo>
                  <a:cubicBezTo>
                    <a:pt x="635" y="199"/>
                    <a:pt x="334" y="366"/>
                    <a:pt x="101" y="600"/>
                  </a:cubicBezTo>
                  <a:cubicBezTo>
                    <a:pt x="34" y="666"/>
                    <a:pt x="34" y="700"/>
                    <a:pt x="1" y="700"/>
                  </a:cubicBezTo>
                  <a:cubicBezTo>
                    <a:pt x="1" y="733"/>
                    <a:pt x="1" y="767"/>
                    <a:pt x="34" y="833"/>
                  </a:cubicBezTo>
                  <a:cubicBezTo>
                    <a:pt x="168" y="1067"/>
                    <a:pt x="434" y="1234"/>
                    <a:pt x="701" y="1367"/>
                  </a:cubicBezTo>
                  <a:cubicBezTo>
                    <a:pt x="1035" y="1500"/>
                    <a:pt x="1435" y="1567"/>
                    <a:pt x="1769" y="1600"/>
                  </a:cubicBezTo>
                  <a:cubicBezTo>
                    <a:pt x="1869" y="1600"/>
                    <a:pt x="2002" y="1600"/>
                    <a:pt x="2136" y="1567"/>
                  </a:cubicBezTo>
                  <a:cubicBezTo>
                    <a:pt x="2336" y="1500"/>
                    <a:pt x="2469" y="1234"/>
                    <a:pt x="2536" y="1033"/>
                  </a:cubicBezTo>
                  <a:cubicBezTo>
                    <a:pt x="2636" y="767"/>
                    <a:pt x="2703" y="500"/>
                    <a:pt x="2803" y="233"/>
                  </a:cubicBezTo>
                  <a:cubicBezTo>
                    <a:pt x="2412" y="102"/>
                    <a:pt x="2021" y="0"/>
                    <a:pt x="1620" y="0"/>
                  </a:cubicBezTo>
                  <a:close/>
                </a:path>
              </a:pathLst>
            </a:custGeom>
            <a:solidFill>
              <a:srgbClr val="E27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793;p9">
              <a:extLst>
                <a:ext uri="{FF2B5EF4-FFF2-40B4-BE49-F238E27FC236}">
                  <a16:creationId xmlns:a16="http://schemas.microsoft.com/office/drawing/2014/main" id="{A4EA6029-448B-1BEE-8D7E-101528388AB0}"/>
                </a:ext>
              </a:extLst>
            </p:cNvPr>
            <p:cNvSpPr/>
            <p:nvPr/>
          </p:nvSpPr>
          <p:spPr>
            <a:xfrm>
              <a:off x="7597441" y="1715386"/>
              <a:ext cx="63543" cy="219554"/>
            </a:xfrm>
            <a:custGeom>
              <a:avLst/>
              <a:gdLst/>
              <a:ahLst/>
              <a:cxnLst/>
              <a:rect l="l" t="t" r="r" b="b"/>
              <a:pathLst>
                <a:path w="1217" h="4205" extrusionOk="0">
                  <a:moveTo>
                    <a:pt x="1126" y="1"/>
                  </a:moveTo>
                  <a:cubicBezTo>
                    <a:pt x="1117" y="1"/>
                    <a:pt x="1108" y="4"/>
                    <a:pt x="1102" y="10"/>
                  </a:cubicBezTo>
                  <a:cubicBezTo>
                    <a:pt x="101" y="1111"/>
                    <a:pt x="1" y="2812"/>
                    <a:pt x="268" y="4180"/>
                  </a:cubicBezTo>
                  <a:cubicBezTo>
                    <a:pt x="268" y="4196"/>
                    <a:pt x="284" y="4205"/>
                    <a:pt x="301" y="4205"/>
                  </a:cubicBezTo>
                  <a:cubicBezTo>
                    <a:pt x="318" y="4205"/>
                    <a:pt x="335" y="4196"/>
                    <a:pt x="335" y="4180"/>
                  </a:cubicBezTo>
                  <a:cubicBezTo>
                    <a:pt x="468" y="2712"/>
                    <a:pt x="168" y="1344"/>
                    <a:pt x="1135" y="77"/>
                  </a:cubicBezTo>
                  <a:cubicBezTo>
                    <a:pt x="1216" y="50"/>
                    <a:pt x="1166" y="1"/>
                    <a:pt x="1126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794;p9">
              <a:extLst>
                <a:ext uri="{FF2B5EF4-FFF2-40B4-BE49-F238E27FC236}">
                  <a16:creationId xmlns:a16="http://schemas.microsoft.com/office/drawing/2014/main" id="{59B10723-FAD6-F94D-08F6-BC7D8F55ED84}"/>
                </a:ext>
              </a:extLst>
            </p:cNvPr>
            <p:cNvSpPr/>
            <p:nvPr/>
          </p:nvSpPr>
          <p:spPr>
            <a:xfrm>
              <a:off x="7499908" y="1919903"/>
              <a:ext cx="184467" cy="416395"/>
            </a:xfrm>
            <a:custGeom>
              <a:avLst/>
              <a:gdLst/>
              <a:ahLst/>
              <a:cxnLst/>
              <a:rect l="l" t="t" r="r" b="b"/>
              <a:pathLst>
                <a:path w="3533" h="7975" extrusionOk="0">
                  <a:moveTo>
                    <a:pt x="2059" y="1"/>
                  </a:moveTo>
                  <a:cubicBezTo>
                    <a:pt x="2045" y="1"/>
                    <a:pt x="2036" y="8"/>
                    <a:pt x="2036" y="29"/>
                  </a:cubicBezTo>
                  <a:cubicBezTo>
                    <a:pt x="1" y="2631"/>
                    <a:pt x="635" y="6200"/>
                    <a:pt x="3437" y="7968"/>
                  </a:cubicBezTo>
                  <a:cubicBezTo>
                    <a:pt x="3446" y="7973"/>
                    <a:pt x="3455" y="7975"/>
                    <a:pt x="3463" y="7975"/>
                  </a:cubicBezTo>
                  <a:cubicBezTo>
                    <a:pt x="3511" y="7975"/>
                    <a:pt x="3532" y="7897"/>
                    <a:pt x="3503" y="7868"/>
                  </a:cubicBezTo>
                  <a:cubicBezTo>
                    <a:pt x="802" y="6033"/>
                    <a:pt x="301" y="2698"/>
                    <a:pt x="2136" y="62"/>
                  </a:cubicBezTo>
                  <a:cubicBezTo>
                    <a:pt x="2136" y="39"/>
                    <a:pt x="2088" y="1"/>
                    <a:pt x="2059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795;p9">
              <a:extLst>
                <a:ext uri="{FF2B5EF4-FFF2-40B4-BE49-F238E27FC236}">
                  <a16:creationId xmlns:a16="http://schemas.microsoft.com/office/drawing/2014/main" id="{5E92ADC6-5039-4691-E905-EA1A8F254C4D}"/>
                </a:ext>
              </a:extLst>
            </p:cNvPr>
            <p:cNvSpPr/>
            <p:nvPr/>
          </p:nvSpPr>
          <p:spPr>
            <a:xfrm>
              <a:off x="7705468" y="2133869"/>
              <a:ext cx="304817" cy="210782"/>
            </a:xfrm>
            <a:custGeom>
              <a:avLst/>
              <a:gdLst/>
              <a:ahLst/>
              <a:cxnLst/>
              <a:rect l="l" t="t" r="r" b="b"/>
              <a:pathLst>
                <a:path w="5838" h="4037" extrusionOk="0">
                  <a:moveTo>
                    <a:pt x="5746" y="1"/>
                  </a:moveTo>
                  <a:cubicBezTo>
                    <a:pt x="5696" y="1"/>
                    <a:pt x="5637" y="34"/>
                    <a:pt x="5604" y="101"/>
                  </a:cubicBezTo>
                  <a:cubicBezTo>
                    <a:pt x="5237" y="3170"/>
                    <a:pt x="2602" y="3503"/>
                    <a:pt x="33" y="3937"/>
                  </a:cubicBezTo>
                  <a:cubicBezTo>
                    <a:pt x="0" y="3937"/>
                    <a:pt x="0" y="4037"/>
                    <a:pt x="67" y="4037"/>
                  </a:cubicBezTo>
                  <a:cubicBezTo>
                    <a:pt x="2769" y="4004"/>
                    <a:pt x="5437" y="3103"/>
                    <a:pt x="5838" y="101"/>
                  </a:cubicBezTo>
                  <a:cubicBezTo>
                    <a:pt x="5838" y="34"/>
                    <a:pt x="5796" y="1"/>
                    <a:pt x="5746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796;p9">
              <a:extLst>
                <a:ext uri="{FF2B5EF4-FFF2-40B4-BE49-F238E27FC236}">
                  <a16:creationId xmlns:a16="http://schemas.microsoft.com/office/drawing/2014/main" id="{C8DA5C06-F213-1BEE-C202-239A35F579F6}"/>
                </a:ext>
              </a:extLst>
            </p:cNvPr>
            <p:cNvSpPr/>
            <p:nvPr/>
          </p:nvSpPr>
          <p:spPr>
            <a:xfrm>
              <a:off x="7585693" y="2288627"/>
              <a:ext cx="51899" cy="149014"/>
            </a:xfrm>
            <a:custGeom>
              <a:avLst/>
              <a:gdLst/>
              <a:ahLst/>
              <a:cxnLst/>
              <a:rect l="l" t="t" r="r" b="b"/>
              <a:pathLst>
                <a:path w="994" h="2854" extrusionOk="0">
                  <a:moveTo>
                    <a:pt x="674" y="0"/>
                  </a:moveTo>
                  <a:cubicBezTo>
                    <a:pt x="648" y="0"/>
                    <a:pt x="626" y="20"/>
                    <a:pt x="626" y="39"/>
                  </a:cubicBezTo>
                  <a:cubicBezTo>
                    <a:pt x="626" y="506"/>
                    <a:pt x="693" y="1006"/>
                    <a:pt x="626" y="1507"/>
                  </a:cubicBezTo>
                  <a:cubicBezTo>
                    <a:pt x="526" y="1940"/>
                    <a:pt x="293" y="2340"/>
                    <a:pt x="26" y="2741"/>
                  </a:cubicBezTo>
                  <a:cubicBezTo>
                    <a:pt x="1" y="2816"/>
                    <a:pt x="32" y="2853"/>
                    <a:pt x="91" y="2853"/>
                  </a:cubicBezTo>
                  <a:cubicBezTo>
                    <a:pt x="111" y="2853"/>
                    <a:pt x="134" y="2849"/>
                    <a:pt x="159" y="2841"/>
                  </a:cubicBezTo>
                  <a:cubicBezTo>
                    <a:pt x="993" y="2174"/>
                    <a:pt x="860" y="1006"/>
                    <a:pt x="726" y="39"/>
                  </a:cubicBezTo>
                  <a:cubicBezTo>
                    <a:pt x="712" y="11"/>
                    <a:pt x="692" y="0"/>
                    <a:pt x="674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797;p9">
              <a:extLst>
                <a:ext uri="{FF2B5EF4-FFF2-40B4-BE49-F238E27FC236}">
                  <a16:creationId xmlns:a16="http://schemas.microsoft.com/office/drawing/2014/main" id="{95982CF1-D153-FEF0-F107-E24CAFD4A5DB}"/>
                </a:ext>
              </a:extLst>
            </p:cNvPr>
            <p:cNvSpPr/>
            <p:nvPr/>
          </p:nvSpPr>
          <p:spPr>
            <a:xfrm>
              <a:off x="7291371" y="2370392"/>
              <a:ext cx="330296" cy="160815"/>
            </a:xfrm>
            <a:custGeom>
              <a:avLst/>
              <a:gdLst/>
              <a:ahLst/>
              <a:cxnLst/>
              <a:rect l="l" t="t" r="r" b="b"/>
              <a:pathLst>
                <a:path w="6326" h="3080" extrusionOk="0">
                  <a:moveTo>
                    <a:pt x="6277" y="0"/>
                  </a:moveTo>
                  <a:cubicBezTo>
                    <a:pt x="6273" y="0"/>
                    <a:pt x="6268" y="3"/>
                    <a:pt x="6263" y="7"/>
                  </a:cubicBezTo>
                  <a:cubicBezTo>
                    <a:pt x="4429" y="1442"/>
                    <a:pt x="2360" y="2342"/>
                    <a:pt x="126" y="2843"/>
                  </a:cubicBezTo>
                  <a:cubicBezTo>
                    <a:pt x="1" y="2874"/>
                    <a:pt x="22" y="3079"/>
                    <a:pt x="134" y="3079"/>
                  </a:cubicBezTo>
                  <a:cubicBezTo>
                    <a:pt x="142" y="3079"/>
                    <a:pt x="150" y="3078"/>
                    <a:pt x="159" y="3076"/>
                  </a:cubicBezTo>
                  <a:cubicBezTo>
                    <a:pt x="2461" y="2576"/>
                    <a:pt x="4495" y="1575"/>
                    <a:pt x="6297" y="74"/>
                  </a:cubicBezTo>
                  <a:cubicBezTo>
                    <a:pt x="6325" y="74"/>
                    <a:pt x="6305" y="0"/>
                    <a:pt x="6277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798;p9">
              <a:extLst>
                <a:ext uri="{FF2B5EF4-FFF2-40B4-BE49-F238E27FC236}">
                  <a16:creationId xmlns:a16="http://schemas.microsoft.com/office/drawing/2014/main" id="{50CD43CF-441D-A04F-6F2D-C257C3EE22AD}"/>
                </a:ext>
              </a:extLst>
            </p:cNvPr>
            <p:cNvSpPr/>
            <p:nvPr/>
          </p:nvSpPr>
          <p:spPr>
            <a:xfrm>
              <a:off x="7287455" y="2520085"/>
              <a:ext cx="56546" cy="179559"/>
            </a:xfrm>
            <a:custGeom>
              <a:avLst/>
              <a:gdLst/>
              <a:ahLst/>
              <a:cxnLst/>
              <a:rect l="l" t="t" r="r" b="b"/>
              <a:pathLst>
                <a:path w="1083" h="3439" extrusionOk="0">
                  <a:moveTo>
                    <a:pt x="184" y="1"/>
                  </a:moveTo>
                  <a:cubicBezTo>
                    <a:pt x="142" y="1"/>
                    <a:pt x="100" y="26"/>
                    <a:pt x="100" y="76"/>
                  </a:cubicBezTo>
                  <a:cubicBezTo>
                    <a:pt x="0" y="1243"/>
                    <a:pt x="134" y="2444"/>
                    <a:pt x="868" y="3411"/>
                  </a:cubicBezTo>
                  <a:cubicBezTo>
                    <a:pt x="886" y="3430"/>
                    <a:pt x="913" y="3438"/>
                    <a:pt x="940" y="3438"/>
                  </a:cubicBezTo>
                  <a:cubicBezTo>
                    <a:pt x="1009" y="3438"/>
                    <a:pt x="1083" y="3383"/>
                    <a:pt x="1034" y="3311"/>
                  </a:cubicBezTo>
                  <a:cubicBezTo>
                    <a:pt x="367" y="2277"/>
                    <a:pt x="367" y="1277"/>
                    <a:pt x="267" y="76"/>
                  </a:cubicBezTo>
                  <a:cubicBezTo>
                    <a:pt x="267" y="26"/>
                    <a:pt x="226" y="1"/>
                    <a:pt x="184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799;p9">
              <a:extLst>
                <a:ext uri="{FF2B5EF4-FFF2-40B4-BE49-F238E27FC236}">
                  <a16:creationId xmlns:a16="http://schemas.microsoft.com/office/drawing/2014/main" id="{984C3495-2C51-ACB8-5839-BE8BDFAE1A47}"/>
                </a:ext>
              </a:extLst>
            </p:cNvPr>
            <p:cNvSpPr/>
            <p:nvPr/>
          </p:nvSpPr>
          <p:spPr>
            <a:xfrm>
              <a:off x="7966687" y="2136689"/>
              <a:ext cx="79885" cy="318183"/>
            </a:xfrm>
            <a:custGeom>
              <a:avLst/>
              <a:gdLst/>
              <a:ahLst/>
              <a:cxnLst/>
              <a:rect l="l" t="t" r="r" b="b"/>
              <a:pathLst>
                <a:path w="1530" h="6094" extrusionOk="0">
                  <a:moveTo>
                    <a:pt x="720" y="0"/>
                  </a:moveTo>
                  <a:cubicBezTo>
                    <a:pt x="698" y="0"/>
                    <a:pt x="668" y="25"/>
                    <a:pt x="668" y="80"/>
                  </a:cubicBezTo>
                  <a:cubicBezTo>
                    <a:pt x="468" y="1448"/>
                    <a:pt x="234" y="3049"/>
                    <a:pt x="401" y="4417"/>
                  </a:cubicBezTo>
                  <a:cubicBezTo>
                    <a:pt x="468" y="5117"/>
                    <a:pt x="768" y="5751"/>
                    <a:pt x="1402" y="6084"/>
                  </a:cubicBezTo>
                  <a:cubicBezTo>
                    <a:pt x="1419" y="6090"/>
                    <a:pt x="1435" y="6093"/>
                    <a:pt x="1449" y="6093"/>
                  </a:cubicBezTo>
                  <a:cubicBezTo>
                    <a:pt x="1511" y="6093"/>
                    <a:pt x="1529" y="6033"/>
                    <a:pt x="1502" y="5951"/>
                  </a:cubicBezTo>
                  <a:cubicBezTo>
                    <a:pt x="1" y="4583"/>
                    <a:pt x="668" y="1881"/>
                    <a:pt x="735" y="47"/>
                  </a:cubicBezTo>
                  <a:cubicBezTo>
                    <a:pt x="750" y="17"/>
                    <a:pt x="738" y="0"/>
                    <a:pt x="720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800;p9">
              <a:extLst>
                <a:ext uri="{FF2B5EF4-FFF2-40B4-BE49-F238E27FC236}">
                  <a16:creationId xmlns:a16="http://schemas.microsoft.com/office/drawing/2014/main" id="{B349EA6B-C078-FB8C-50B4-DB91153F01E6}"/>
                </a:ext>
              </a:extLst>
            </p:cNvPr>
            <p:cNvSpPr/>
            <p:nvPr/>
          </p:nvSpPr>
          <p:spPr>
            <a:xfrm>
              <a:off x="7343218" y="2701315"/>
              <a:ext cx="345072" cy="316617"/>
            </a:xfrm>
            <a:custGeom>
              <a:avLst/>
              <a:gdLst/>
              <a:ahLst/>
              <a:cxnLst/>
              <a:rect l="l" t="t" r="r" b="b"/>
              <a:pathLst>
                <a:path w="6609" h="6064" extrusionOk="0">
                  <a:moveTo>
                    <a:pt x="64" y="0"/>
                  </a:moveTo>
                  <a:cubicBezTo>
                    <a:pt x="0" y="0"/>
                    <a:pt x="4" y="79"/>
                    <a:pt x="33" y="107"/>
                  </a:cubicBezTo>
                  <a:cubicBezTo>
                    <a:pt x="3135" y="1108"/>
                    <a:pt x="5137" y="2976"/>
                    <a:pt x="6371" y="5978"/>
                  </a:cubicBezTo>
                  <a:cubicBezTo>
                    <a:pt x="6400" y="6037"/>
                    <a:pt x="6455" y="6063"/>
                    <a:pt x="6502" y="6063"/>
                  </a:cubicBezTo>
                  <a:cubicBezTo>
                    <a:pt x="6562" y="6063"/>
                    <a:pt x="6609" y="6020"/>
                    <a:pt x="6571" y="5945"/>
                  </a:cubicBezTo>
                  <a:cubicBezTo>
                    <a:pt x="5837" y="3009"/>
                    <a:pt x="3002" y="474"/>
                    <a:pt x="100" y="7"/>
                  </a:cubicBezTo>
                  <a:cubicBezTo>
                    <a:pt x="86" y="2"/>
                    <a:pt x="74" y="0"/>
                    <a:pt x="64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801;p9">
              <a:extLst>
                <a:ext uri="{FF2B5EF4-FFF2-40B4-BE49-F238E27FC236}">
                  <a16:creationId xmlns:a16="http://schemas.microsoft.com/office/drawing/2014/main" id="{EF607656-F2AF-D461-1129-87D00923385B}"/>
                </a:ext>
              </a:extLst>
            </p:cNvPr>
            <p:cNvSpPr/>
            <p:nvPr/>
          </p:nvSpPr>
          <p:spPr>
            <a:xfrm>
              <a:off x="7686150" y="2698182"/>
              <a:ext cx="224879" cy="170996"/>
            </a:xfrm>
            <a:custGeom>
              <a:avLst/>
              <a:gdLst/>
              <a:ahLst/>
              <a:cxnLst/>
              <a:rect l="l" t="t" r="r" b="b"/>
              <a:pathLst>
                <a:path w="4307" h="3275" extrusionOk="0">
                  <a:moveTo>
                    <a:pt x="4273" y="0"/>
                  </a:moveTo>
                  <a:cubicBezTo>
                    <a:pt x="2472" y="334"/>
                    <a:pt x="470" y="1235"/>
                    <a:pt x="37" y="3169"/>
                  </a:cubicBezTo>
                  <a:cubicBezTo>
                    <a:pt x="1" y="3241"/>
                    <a:pt x="22" y="3274"/>
                    <a:pt x="55" y="3274"/>
                  </a:cubicBezTo>
                  <a:cubicBezTo>
                    <a:pt x="84" y="3274"/>
                    <a:pt x="121" y="3249"/>
                    <a:pt x="137" y="3203"/>
                  </a:cubicBezTo>
                  <a:cubicBezTo>
                    <a:pt x="804" y="1335"/>
                    <a:pt x="2572" y="701"/>
                    <a:pt x="4273" y="34"/>
                  </a:cubicBezTo>
                  <a:cubicBezTo>
                    <a:pt x="4306" y="34"/>
                    <a:pt x="4273" y="0"/>
                    <a:pt x="4273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802;p9">
              <a:extLst>
                <a:ext uri="{FF2B5EF4-FFF2-40B4-BE49-F238E27FC236}">
                  <a16:creationId xmlns:a16="http://schemas.microsoft.com/office/drawing/2014/main" id="{CA671005-D3B7-1B1E-DF76-EC79A08CBA99}"/>
                </a:ext>
              </a:extLst>
            </p:cNvPr>
            <p:cNvSpPr/>
            <p:nvPr/>
          </p:nvSpPr>
          <p:spPr>
            <a:xfrm>
              <a:off x="7568933" y="2691447"/>
              <a:ext cx="105208" cy="140295"/>
            </a:xfrm>
            <a:custGeom>
              <a:avLst/>
              <a:gdLst/>
              <a:ahLst/>
              <a:cxnLst/>
              <a:rect l="l" t="t" r="r" b="b"/>
              <a:pathLst>
                <a:path w="2015" h="2687" extrusionOk="0">
                  <a:moveTo>
                    <a:pt x="51" y="1"/>
                  </a:moveTo>
                  <a:cubicBezTo>
                    <a:pt x="2" y="1"/>
                    <a:pt x="1" y="40"/>
                    <a:pt x="47" y="63"/>
                  </a:cubicBezTo>
                  <a:cubicBezTo>
                    <a:pt x="514" y="396"/>
                    <a:pt x="881" y="863"/>
                    <a:pt x="1181" y="1364"/>
                  </a:cubicBezTo>
                  <a:cubicBezTo>
                    <a:pt x="1448" y="1797"/>
                    <a:pt x="1614" y="2231"/>
                    <a:pt x="1881" y="2665"/>
                  </a:cubicBezTo>
                  <a:cubicBezTo>
                    <a:pt x="1909" y="2678"/>
                    <a:pt x="1937" y="2686"/>
                    <a:pt x="1959" y="2686"/>
                  </a:cubicBezTo>
                  <a:cubicBezTo>
                    <a:pt x="1992" y="2686"/>
                    <a:pt x="2015" y="2670"/>
                    <a:pt x="2015" y="2631"/>
                  </a:cubicBezTo>
                  <a:cubicBezTo>
                    <a:pt x="1781" y="1631"/>
                    <a:pt x="1014" y="563"/>
                    <a:pt x="147" y="29"/>
                  </a:cubicBezTo>
                  <a:cubicBezTo>
                    <a:pt x="105" y="9"/>
                    <a:pt x="74" y="1"/>
                    <a:pt x="51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803;p9">
              <a:extLst>
                <a:ext uri="{FF2B5EF4-FFF2-40B4-BE49-F238E27FC236}">
                  <a16:creationId xmlns:a16="http://schemas.microsoft.com/office/drawing/2014/main" id="{B1663DD6-8FD1-4472-ACE8-0D0F53E27D76}"/>
                </a:ext>
              </a:extLst>
            </p:cNvPr>
            <p:cNvSpPr/>
            <p:nvPr/>
          </p:nvSpPr>
          <p:spPr>
            <a:xfrm>
              <a:off x="7679989" y="2743764"/>
              <a:ext cx="441300" cy="261167"/>
            </a:xfrm>
            <a:custGeom>
              <a:avLst/>
              <a:gdLst/>
              <a:ahLst/>
              <a:cxnLst/>
              <a:rect l="l" t="t" r="r" b="b"/>
              <a:pathLst>
                <a:path w="8452" h="5002" extrusionOk="0">
                  <a:moveTo>
                    <a:pt x="6995" y="1"/>
                  </a:moveTo>
                  <a:cubicBezTo>
                    <a:pt x="4006" y="1"/>
                    <a:pt x="748" y="1909"/>
                    <a:pt x="21" y="4932"/>
                  </a:cubicBezTo>
                  <a:cubicBezTo>
                    <a:pt x="0" y="4973"/>
                    <a:pt x="31" y="5001"/>
                    <a:pt x="65" y="5001"/>
                  </a:cubicBezTo>
                  <a:cubicBezTo>
                    <a:pt x="86" y="5001"/>
                    <a:pt x="108" y="4990"/>
                    <a:pt x="121" y="4965"/>
                  </a:cubicBezTo>
                  <a:cubicBezTo>
                    <a:pt x="1080" y="2117"/>
                    <a:pt x="4039" y="307"/>
                    <a:pt x="6947" y="307"/>
                  </a:cubicBezTo>
                  <a:cubicBezTo>
                    <a:pt x="7377" y="307"/>
                    <a:pt x="7806" y="347"/>
                    <a:pt x="8227" y="428"/>
                  </a:cubicBezTo>
                  <a:cubicBezTo>
                    <a:pt x="8236" y="430"/>
                    <a:pt x="8244" y="431"/>
                    <a:pt x="8252" y="431"/>
                  </a:cubicBezTo>
                  <a:cubicBezTo>
                    <a:pt x="8400" y="431"/>
                    <a:pt x="8452" y="160"/>
                    <a:pt x="8294" y="128"/>
                  </a:cubicBezTo>
                  <a:cubicBezTo>
                    <a:pt x="7873" y="42"/>
                    <a:pt x="7437" y="1"/>
                    <a:pt x="6995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804;p9">
              <a:extLst>
                <a:ext uri="{FF2B5EF4-FFF2-40B4-BE49-F238E27FC236}">
                  <a16:creationId xmlns:a16="http://schemas.microsoft.com/office/drawing/2014/main" id="{F4E93E20-748D-0A27-4E72-E88EC3A49823}"/>
                </a:ext>
              </a:extLst>
            </p:cNvPr>
            <p:cNvSpPr/>
            <p:nvPr/>
          </p:nvSpPr>
          <p:spPr>
            <a:xfrm>
              <a:off x="7997075" y="1978746"/>
              <a:ext cx="131628" cy="159979"/>
            </a:xfrm>
            <a:custGeom>
              <a:avLst/>
              <a:gdLst/>
              <a:ahLst/>
              <a:cxnLst/>
              <a:rect l="l" t="t" r="r" b="b"/>
              <a:pathLst>
                <a:path w="2521" h="3064" extrusionOk="0">
                  <a:moveTo>
                    <a:pt x="1710" y="0"/>
                  </a:moveTo>
                  <a:cubicBezTo>
                    <a:pt x="1407" y="0"/>
                    <a:pt x="1083" y="119"/>
                    <a:pt x="886" y="336"/>
                  </a:cubicBezTo>
                  <a:cubicBezTo>
                    <a:pt x="838" y="409"/>
                    <a:pt x="842" y="463"/>
                    <a:pt x="886" y="463"/>
                  </a:cubicBezTo>
                  <a:cubicBezTo>
                    <a:pt x="902" y="463"/>
                    <a:pt x="925" y="455"/>
                    <a:pt x="953" y="437"/>
                  </a:cubicBezTo>
                  <a:cubicBezTo>
                    <a:pt x="1113" y="290"/>
                    <a:pt x="1331" y="213"/>
                    <a:pt x="1545" y="213"/>
                  </a:cubicBezTo>
                  <a:cubicBezTo>
                    <a:pt x="1870" y="213"/>
                    <a:pt x="2187" y="389"/>
                    <a:pt x="2287" y="770"/>
                  </a:cubicBezTo>
                  <a:cubicBezTo>
                    <a:pt x="2354" y="1070"/>
                    <a:pt x="2221" y="1471"/>
                    <a:pt x="2154" y="1771"/>
                  </a:cubicBezTo>
                  <a:cubicBezTo>
                    <a:pt x="1938" y="2371"/>
                    <a:pt x="1410" y="2833"/>
                    <a:pt x="833" y="2833"/>
                  </a:cubicBezTo>
                  <a:cubicBezTo>
                    <a:pt x="609" y="2833"/>
                    <a:pt x="377" y="2764"/>
                    <a:pt x="153" y="2605"/>
                  </a:cubicBezTo>
                  <a:cubicBezTo>
                    <a:pt x="131" y="2583"/>
                    <a:pt x="111" y="2574"/>
                    <a:pt x="93" y="2574"/>
                  </a:cubicBezTo>
                  <a:cubicBezTo>
                    <a:pt x="30" y="2574"/>
                    <a:pt x="0" y="2693"/>
                    <a:pt x="52" y="2772"/>
                  </a:cubicBezTo>
                  <a:cubicBezTo>
                    <a:pt x="327" y="2976"/>
                    <a:pt x="600" y="3063"/>
                    <a:pt x="859" y="3063"/>
                  </a:cubicBezTo>
                  <a:cubicBezTo>
                    <a:pt x="1698" y="3063"/>
                    <a:pt x="2386" y="2138"/>
                    <a:pt x="2488" y="1270"/>
                  </a:cubicBezTo>
                  <a:cubicBezTo>
                    <a:pt x="2521" y="904"/>
                    <a:pt x="2521" y="336"/>
                    <a:pt x="2154" y="103"/>
                  </a:cubicBezTo>
                  <a:cubicBezTo>
                    <a:pt x="2027" y="34"/>
                    <a:pt x="1871" y="0"/>
                    <a:pt x="1710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805;p9">
              <a:extLst>
                <a:ext uri="{FF2B5EF4-FFF2-40B4-BE49-F238E27FC236}">
                  <a16:creationId xmlns:a16="http://schemas.microsoft.com/office/drawing/2014/main" id="{CE2F12BF-CD0F-2362-D9DF-FFA0FE49AF49}"/>
                </a:ext>
              </a:extLst>
            </p:cNvPr>
            <p:cNvSpPr/>
            <p:nvPr/>
          </p:nvSpPr>
          <p:spPr>
            <a:xfrm>
              <a:off x="8058999" y="2009186"/>
              <a:ext cx="37593" cy="71009"/>
            </a:xfrm>
            <a:custGeom>
              <a:avLst/>
              <a:gdLst/>
              <a:ahLst/>
              <a:cxnLst/>
              <a:rect l="l" t="t" r="r" b="b"/>
              <a:pathLst>
                <a:path w="720" h="1360" extrusionOk="0">
                  <a:moveTo>
                    <a:pt x="173" y="1"/>
                  </a:moveTo>
                  <a:cubicBezTo>
                    <a:pt x="120" y="1"/>
                    <a:pt x="63" y="17"/>
                    <a:pt x="1" y="54"/>
                  </a:cubicBezTo>
                  <a:cubicBezTo>
                    <a:pt x="1" y="87"/>
                    <a:pt x="1" y="187"/>
                    <a:pt x="67" y="187"/>
                  </a:cubicBezTo>
                  <a:cubicBezTo>
                    <a:pt x="501" y="187"/>
                    <a:pt x="401" y="1021"/>
                    <a:pt x="468" y="1321"/>
                  </a:cubicBezTo>
                  <a:cubicBezTo>
                    <a:pt x="468" y="1341"/>
                    <a:pt x="501" y="1360"/>
                    <a:pt x="536" y="1360"/>
                  </a:cubicBezTo>
                  <a:cubicBezTo>
                    <a:pt x="561" y="1360"/>
                    <a:pt x="587" y="1349"/>
                    <a:pt x="601" y="1321"/>
                  </a:cubicBezTo>
                  <a:cubicBezTo>
                    <a:pt x="720" y="1084"/>
                    <a:pt x="601" y="1"/>
                    <a:pt x="173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1806;p9">
              <a:extLst>
                <a:ext uri="{FF2B5EF4-FFF2-40B4-BE49-F238E27FC236}">
                  <a16:creationId xmlns:a16="http://schemas.microsoft.com/office/drawing/2014/main" id="{12CFBBA4-3B5D-3F2C-4FDC-47B3CE998904}"/>
                </a:ext>
              </a:extLst>
            </p:cNvPr>
            <p:cNvSpPr/>
            <p:nvPr/>
          </p:nvSpPr>
          <p:spPr>
            <a:xfrm>
              <a:off x="8038114" y="2035866"/>
              <a:ext cx="39786" cy="65109"/>
            </a:xfrm>
            <a:custGeom>
              <a:avLst/>
              <a:gdLst/>
              <a:ahLst/>
              <a:cxnLst/>
              <a:rect l="l" t="t" r="r" b="b"/>
              <a:pathLst>
                <a:path w="762" h="1247" extrusionOk="0">
                  <a:moveTo>
                    <a:pt x="672" y="1"/>
                  </a:moveTo>
                  <a:cubicBezTo>
                    <a:pt x="660" y="1"/>
                    <a:pt x="647" y="3"/>
                    <a:pt x="634" y="10"/>
                  </a:cubicBezTo>
                  <a:cubicBezTo>
                    <a:pt x="334" y="243"/>
                    <a:pt x="0" y="744"/>
                    <a:pt x="0" y="1177"/>
                  </a:cubicBezTo>
                  <a:cubicBezTo>
                    <a:pt x="0" y="1218"/>
                    <a:pt x="51" y="1247"/>
                    <a:pt x="98" y="1247"/>
                  </a:cubicBezTo>
                  <a:cubicBezTo>
                    <a:pt x="127" y="1247"/>
                    <a:pt x="154" y="1236"/>
                    <a:pt x="167" y="1211"/>
                  </a:cubicBezTo>
                  <a:cubicBezTo>
                    <a:pt x="301" y="1044"/>
                    <a:pt x="334" y="844"/>
                    <a:pt x="401" y="643"/>
                  </a:cubicBezTo>
                  <a:cubicBezTo>
                    <a:pt x="501" y="410"/>
                    <a:pt x="667" y="243"/>
                    <a:pt x="734" y="76"/>
                  </a:cubicBezTo>
                  <a:cubicBezTo>
                    <a:pt x="761" y="49"/>
                    <a:pt x="723" y="1"/>
                    <a:pt x="672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1807;p9">
              <a:extLst>
                <a:ext uri="{FF2B5EF4-FFF2-40B4-BE49-F238E27FC236}">
                  <a16:creationId xmlns:a16="http://schemas.microsoft.com/office/drawing/2014/main" id="{0894FDF5-172F-66C0-7631-7CEDFAE0EEC4}"/>
                </a:ext>
              </a:extLst>
            </p:cNvPr>
            <p:cNvSpPr/>
            <p:nvPr/>
          </p:nvSpPr>
          <p:spPr>
            <a:xfrm>
              <a:off x="8029969" y="2437903"/>
              <a:ext cx="235792" cy="114241"/>
            </a:xfrm>
            <a:custGeom>
              <a:avLst/>
              <a:gdLst/>
              <a:ahLst/>
              <a:cxnLst/>
              <a:rect l="l" t="t" r="r" b="b"/>
              <a:pathLst>
                <a:path w="4516" h="2188" extrusionOk="0">
                  <a:moveTo>
                    <a:pt x="15" y="0"/>
                  </a:moveTo>
                  <a:cubicBezTo>
                    <a:pt x="8" y="0"/>
                    <a:pt x="1" y="15"/>
                    <a:pt x="23" y="15"/>
                  </a:cubicBezTo>
                  <a:cubicBezTo>
                    <a:pt x="23" y="4"/>
                    <a:pt x="19" y="0"/>
                    <a:pt x="15" y="0"/>
                  </a:cubicBezTo>
                  <a:close/>
                  <a:moveTo>
                    <a:pt x="23" y="15"/>
                  </a:moveTo>
                  <a:cubicBezTo>
                    <a:pt x="1224" y="1149"/>
                    <a:pt x="2792" y="1650"/>
                    <a:pt x="4326" y="2183"/>
                  </a:cubicBezTo>
                  <a:cubicBezTo>
                    <a:pt x="4336" y="2186"/>
                    <a:pt x="4346" y="2187"/>
                    <a:pt x="4355" y="2187"/>
                  </a:cubicBezTo>
                  <a:cubicBezTo>
                    <a:pt x="4468" y="2187"/>
                    <a:pt x="4516" y="2012"/>
                    <a:pt x="4393" y="1950"/>
                  </a:cubicBezTo>
                  <a:cubicBezTo>
                    <a:pt x="2825" y="1483"/>
                    <a:pt x="1324" y="1016"/>
                    <a:pt x="23" y="15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1808;p9">
              <a:extLst>
                <a:ext uri="{FF2B5EF4-FFF2-40B4-BE49-F238E27FC236}">
                  <a16:creationId xmlns:a16="http://schemas.microsoft.com/office/drawing/2014/main" id="{592AF712-C7D5-C76D-EFFC-53D8CCF3C951}"/>
                </a:ext>
              </a:extLst>
            </p:cNvPr>
            <p:cNvSpPr/>
            <p:nvPr/>
          </p:nvSpPr>
          <p:spPr>
            <a:xfrm>
              <a:off x="8116485" y="2560602"/>
              <a:ext cx="148075" cy="203002"/>
            </a:xfrm>
            <a:custGeom>
              <a:avLst/>
              <a:gdLst/>
              <a:ahLst/>
              <a:cxnLst/>
              <a:rect l="l" t="t" r="r" b="b"/>
              <a:pathLst>
                <a:path w="2836" h="3888" extrusionOk="0">
                  <a:moveTo>
                    <a:pt x="2702" y="0"/>
                  </a:moveTo>
                  <a:cubicBezTo>
                    <a:pt x="1335" y="534"/>
                    <a:pt x="301" y="2402"/>
                    <a:pt x="0" y="3803"/>
                  </a:cubicBezTo>
                  <a:cubicBezTo>
                    <a:pt x="0" y="3845"/>
                    <a:pt x="40" y="3887"/>
                    <a:pt x="87" y="3887"/>
                  </a:cubicBezTo>
                  <a:cubicBezTo>
                    <a:pt x="114" y="3887"/>
                    <a:pt x="143" y="3873"/>
                    <a:pt x="167" y="3836"/>
                  </a:cubicBezTo>
                  <a:cubicBezTo>
                    <a:pt x="467" y="3136"/>
                    <a:pt x="734" y="2402"/>
                    <a:pt x="1201" y="1801"/>
                  </a:cubicBezTo>
                  <a:cubicBezTo>
                    <a:pt x="1668" y="1168"/>
                    <a:pt x="2302" y="701"/>
                    <a:pt x="2802" y="134"/>
                  </a:cubicBezTo>
                  <a:cubicBezTo>
                    <a:pt x="2836" y="67"/>
                    <a:pt x="2802" y="0"/>
                    <a:pt x="2702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1809;p9">
              <a:extLst>
                <a:ext uri="{FF2B5EF4-FFF2-40B4-BE49-F238E27FC236}">
                  <a16:creationId xmlns:a16="http://schemas.microsoft.com/office/drawing/2014/main" id="{23E0E5E7-3254-58BB-375F-B033CA8A4A90}"/>
                </a:ext>
              </a:extLst>
            </p:cNvPr>
            <p:cNvSpPr/>
            <p:nvPr/>
          </p:nvSpPr>
          <p:spPr>
            <a:xfrm>
              <a:off x="7961466" y="1707189"/>
              <a:ext cx="71479" cy="141130"/>
            </a:xfrm>
            <a:custGeom>
              <a:avLst/>
              <a:gdLst/>
              <a:ahLst/>
              <a:cxnLst/>
              <a:rect l="l" t="t" r="r" b="b"/>
              <a:pathLst>
                <a:path w="1369" h="2703" extrusionOk="0">
                  <a:moveTo>
                    <a:pt x="134" y="0"/>
                  </a:moveTo>
                  <a:cubicBezTo>
                    <a:pt x="134" y="0"/>
                    <a:pt x="34" y="0"/>
                    <a:pt x="34" y="34"/>
                  </a:cubicBezTo>
                  <a:cubicBezTo>
                    <a:pt x="1" y="968"/>
                    <a:pt x="301" y="2369"/>
                    <a:pt x="1302" y="2702"/>
                  </a:cubicBezTo>
                  <a:cubicBezTo>
                    <a:pt x="1335" y="2702"/>
                    <a:pt x="1368" y="2669"/>
                    <a:pt x="1335" y="2635"/>
                  </a:cubicBezTo>
                  <a:cubicBezTo>
                    <a:pt x="1035" y="2335"/>
                    <a:pt x="701" y="2068"/>
                    <a:pt x="501" y="1668"/>
                  </a:cubicBezTo>
                  <a:cubicBezTo>
                    <a:pt x="267" y="1168"/>
                    <a:pt x="134" y="567"/>
                    <a:pt x="134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1810;p9">
              <a:extLst>
                <a:ext uri="{FF2B5EF4-FFF2-40B4-BE49-F238E27FC236}">
                  <a16:creationId xmlns:a16="http://schemas.microsoft.com/office/drawing/2014/main" id="{40626F72-9F29-00AD-C19B-43B4E39953AC}"/>
                </a:ext>
              </a:extLst>
            </p:cNvPr>
            <p:cNvSpPr/>
            <p:nvPr/>
          </p:nvSpPr>
          <p:spPr>
            <a:xfrm>
              <a:off x="7977130" y="1846440"/>
              <a:ext cx="75969" cy="136327"/>
            </a:xfrm>
            <a:custGeom>
              <a:avLst/>
              <a:gdLst/>
              <a:ahLst/>
              <a:cxnLst/>
              <a:rect l="l" t="t" r="r" b="b"/>
              <a:pathLst>
                <a:path w="1455" h="2611" extrusionOk="0">
                  <a:moveTo>
                    <a:pt x="419" y="0"/>
                  </a:moveTo>
                  <a:cubicBezTo>
                    <a:pt x="400" y="0"/>
                    <a:pt x="380" y="11"/>
                    <a:pt x="368" y="35"/>
                  </a:cubicBezTo>
                  <a:cubicBezTo>
                    <a:pt x="1" y="1002"/>
                    <a:pt x="368" y="2170"/>
                    <a:pt x="1335" y="2604"/>
                  </a:cubicBezTo>
                  <a:cubicBezTo>
                    <a:pt x="1344" y="2608"/>
                    <a:pt x="1354" y="2610"/>
                    <a:pt x="1363" y="2610"/>
                  </a:cubicBezTo>
                  <a:cubicBezTo>
                    <a:pt x="1417" y="2610"/>
                    <a:pt x="1455" y="2532"/>
                    <a:pt x="1368" y="2504"/>
                  </a:cubicBezTo>
                  <a:cubicBezTo>
                    <a:pt x="568" y="1936"/>
                    <a:pt x="168" y="1103"/>
                    <a:pt x="468" y="102"/>
                  </a:cubicBezTo>
                  <a:cubicBezTo>
                    <a:pt x="489" y="37"/>
                    <a:pt x="455" y="0"/>
                    <a:pt x="419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1811;p9">
              <a:extLst>
                <a:ext uri="{FF2B5EF4-FFF2-40B4-BE49-F238E27FC236}">
                  <a16:creationId xmlns:a16="http://schemas.microsoft.com/office/drawing/2014/main" id="{FB79FAC5-B436-9C53-E6DE-B9F37218F9B6}"/>
                </a:ext>
              </a:extLst>
            </p:cNvPr>
            <p:cNvSpPr/>
            <p:nvPr/>
          </p:nvSpPr>
          <p:spPr>
            <a:xfrm>
              <a:off x="7654927" y="1554833"/>
              <a:ext cx="354471" cy="165618"/>
            </a:xfrm>
            <a:custGeom>
              <a:avLst/>
              <a:gdLst/>
              <a:ahLst/>
              <a:cxnLst/>
              <a:rect l="l" t="t" r="r" b="b"/>
              <a:pathLst>
                <a:path w="6789" h="3172" extrusionOk="0">
                  <a:moveTo>
                    <a:pt x="3485" y="1"/>
                  </a:moveTo>
                  <a:cubicBezTo>
                    <a:pt x="3244" y="1"/>
                    <a:pt x="3004" y="18"/>
                    <a:pt x="2769" y="49"/>
                  </a:cubicBezTo>
                  <a:cubicBezTo>
                    <a:pt x="1001" y="283"/>
                    <a:pt x="101" y="1384"/>
                    <a:pt x="1" y="3118"/>
                  </a:cubicBezTo>
                  <a:cubicBezTo>
                    <a:pt x="1" y="3139"/>
                    <a:pt x="25" y="3171"/>
                    <a:pt x="45" y="3171"/>
                  </a:cubicBezTo>
                  <a:cubicBezTo>
                    <a:pt x="57" y="3171"/>
                    <a:pt x="67" y="3158"/>
                    <a:pt x="67" y="3118"/>
                  </a:cubicBezTo>
                  <a:cubicBezTo>
                    <a:pt x="368" y="1350"/>
                    <a:pt x="1402" y="283"/>
                    <a:pt x="3236" y="216"/>
                  </a:cubicBezTo>
                  <a:cubicBezTo>
                    <a:pt x="3286" y="215"/>
                    <a:pt x="3335" y="214"/>
                    <a:pt x="3384" y="214"/>
                  </a:cubicBezTo>
                  <a:cubicBezTo>
                    <a:pt x="4715" y="214"/>
                    <a:pt x="5771" y="654"/>
                    <a:pt x="6672" y="1684"/>
                  </a:cubicBezTo>
                  <a:cubicBezTo>
                    <a:pt x="6681" y="1692"/>
                    <a:pt x="6693" y="1696"/>
                    <a:pt x="6706" y="1696"/>
                  </a:cubicBezTo>
                  <a:cubicBezTo>
                    <a:pt x="6745" y="1696"/>
                    <a:pt x="6789" y="1659"/>
                    <a:pt x="6739" y="1584"/>
                  </a:cubicBezTo>
                  <a:cubicBezTo>
                    <a:pt x="6066" y="463"/>
                    <a:pt x="4757" y="1"/>
                    <a:pt x="3485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1812;p9">
              <a:extLst>
                <a:ext uri="{FF2B5EF4-FFF2-40B4-BE49-F238E27FC236}">
                  <a16:creationId xmlns:a16="http://schemas.microsoft.com/office/drawing/2014/main" id="{CDE4D365-86DA-C740-CAAA-F61203A03D10}"/>
                </a:ext>
              </a:extLst>
            </p:cNvPr>
            <p:cNvSpPr/>
            <p:nvPr/>
          </p:nvSpPr>
          <p:spPr>
            <a:xfrm>
              <a:off x="7880328" y="1661712"/>
              <a:ext cx="123013" cy="45999"/>
            </a:xfrm>
            <a:custGeom>
              <a:avLst/>
              <a:gdLst/>
              <a:ahLst/>
              <a:cxnLst/>
              <a:rect l="l" t="t" r="r" b="b"/>
              <a:pathLst>
                <a:path w="2356" h="881" extrusionOk="0">
                  <a:moveTo>
                    <a:pt x="2112" y="1"/>
                  </a:moveTo>
                  <a:cubicBezTo>
                    <a:pt x="1375" y="1"/>
                    <a:pt x="523" y="243"/>
                    <a:pt x="54" y="838"/>
                  </a:cubicBezTo>
                  <a:cubicBezTo>
                    <a:pt x="0" y="838"/>
                    <a:pt x="11" y="881"/>
                    <a:pt x="51" y="881"/>
                  </a:cubicBezTo>
                  <a:cubicBezTo>
                    <a:pt x="62" y="881"/>
                    <a:pt x="74" y="878"/>
                    <a:pt x="87" y="871"/>
                  </a:cubicBezTo>
                  <a:cubicBezTo>
                    <a:pt x="721" y="237"/>
                    <a:pt x="1488" y="237"/>
                    <a:pt x="2255" y="137"/>
                  </a:cubicBezTo>
                  <a:cubicBezTo>
                    <a:pt x="2355" y="137"/>
                    <a:pt x="2322" y="4"/>
                    <a:pt x="2255" y="4"/>
                  </a:cubicBezTo>
                  <a:cubicBezTo>
                    <a:pt x="2208" y="2"/>
                    <a:pt x="2160" y="1"/>
                    <a:pt x="2112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1813;p9">
              <a:extLst>
                <a:ext uri="{FF2B5EF4-FFF2-40B4-BE49-F238E27FC236}">
                  <a16:creationId xmlns:a16="http://schemas.microsoft.com/office/drawing/2014/main" id="{C1432C0D-FAB3-118A-C8FC-6C833E66E7E2}"/>
                </a:ext>
              </a:extLst>
            </p:cNvPr>
            <p:cNvSpPr/>
            <p:nvPr/>
          </p:nvSpPr>
          <p:spPr>
            <a:xfrm>
              <a:off x="7924134" y="1686408"/>
              <a:ext cx="72210" cy="44851"/>
            </a:xfrm>
            <a:custGeom>
              <a:avLst/>
              <a:gdLst/>
              <a:ahLst/>
              <a:cxnLst/>
              <a:rect l="l" t="t" r="r" b="b"/>
              <a:pathLst>
                <a:path w="1383" h="859" extrusionOk="0">
                  <a:moveTo>
                    <a:pt x="1207" y="0"/>
                  </a:moveTo>
                  <a:cubicBezTo>
                    <a:pt x="1024" y="0"/>
                    <a:pt x="806" y="120"/>
                    <a:pt x="649" y="198"/>
                  </a:cubicBezTo>
                  <a:cubicBezTo>
                    <a:pt x="382" y="331"/>
                    <a:pt x="215" y="498"/>
                    <a:pt x="48" y="732"/>
                  </a:cubicBezTo>
                  <a:cubicBezTo>
                    <a:pt x="0" y="804"/>
                    <a:pt x="39" y="859"/>
                    <a:pt x="102" y="859"/>
                  </a:cubicBezTo>
                  <a:cubicBezTo>
                    <a:pt x="126" y="859"/>
                    <a:pt x="154" y="850"/>
                    <a:pt x="182" y="832"/>
                  </a:cubicBezTo>
                  <a:cubicBezTo>
                    <a:pt x="349" y="665"/>
                    <a:pt x="515" y="498"/>
                    <a:pt x="716" y="398"/>
                  </a:cubicBezTo>
                  <a:cubicBezTo>
                    <a:pt x="916" y="331"/>
                    <a:pt x="1149" y="265"/>
                    <a:pt x="1349" y="165"/>
                  </a:cubicBezTo>
                  <a:cubicBezTo>
                    <a:pt x="1383" y="98"/>
                    <a:pt x="1383" y="31"/>
                    <a:pt x="1349" y="31"/>
                  </a:cubicBezTo>
                  <a:cubicBezTo>
                    <a:pt x="1306" y="10"/>
                    <a:pt x="1258" y="0"/>
                    <a:pt x="1207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1814;p9">
              <a:extLst>
                <a:ext uri="{FF2B5EF4-FFF2-40B4-BE49-F238E27FC236}">
                  <a16:creationId xmlns:a16="http://schemas.microsoft.com/office/drawing/2014/main" id="{5798AA9E-5F8A-C834-3B38-444A33A2CFE6}"/>
                </a:ext>
              </a:extLst>
            </p:cNvPr>
            <p:cNvSpPr/>
            <p:nvPr/>
          </p:nvSpPr>
          <p:spPr>
            <a:xfrm>
              <a:off x="7308340" y="2251347"/>
              <a:ext cx="76700" cy="197833"/>
            </a:xfrm>
            <a:custGeom>
              <a:avLst/>
              <a:gdLst/>
              <a:ahLst/>
              <a:cxnLst/>
              <a:rect l="l" t="t" r="r" b="b"/>
              <a:pathLst>
                <a:path w="1469" h="3789" extrusionOk="0">
                  <a:moveTo>
                    <a:pt x="1256" y="1"/>
                  </a:moveTo>
                  <a:cubicBezTo>
                    <a:pt x="1239" y="1"/>
                    <a:pt x="1221" y="6"/>
                    <a:pt x="1202" y="19"/>
                  </a:cubicBezTo>
                  <a:cubicBezTo>
                    <a:pt x="1" y="686"/>
                    <a:pt x="201" y="3221"/>
                    <a:pt x="1435" y="3788"/>
                  </a:cubicBezTo>
                  <a:cubicBezTo>
                    <a:pt x="1435" y="3788"/>
                    <a:pt x="1468" y="3788"/>
                    <a:pt x="1468" y="3755"/>
                  </a:cubicBezTo>
                  <a:cubicBezTo>
                    <a:pt x="1035" y="3255"/>
                    <a:pt x="701" y="2854"/>
                    <a:pt x="634" y="2187"/>
                  </a:cubicBezTo>
                  <a:cubicBezTo>
                    <a:pt x="601" y="1520"/>
                    <a:pt x="668" y="553"/>
                    <a:pt x="1302" y="119"/>
                  </a:cubicBezTo>
                  <a:cubicBezTo>
                    <a:pt x="1355" y="92"/>
                    <a:pt x="1323" y="1"/>
                    <a:pt x="1256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1815;p9">
              <a:extLst>
                <a:ext uri="{FF2B5EF4-FFF2-40B4-BE49-F238E27FC236}">
                  <a16:creationId xmlns:a16="http://schemas.microsoft.com/office/drawing/2014/main" id="{FBD19D80-D2F6-8C18-8C9E-CCF10EF225E8}"/>
                </a:ext>
              </a:extLst>
            </p:cNvPr>
            <p:cNvSpPr/>
            <p:nvPr/>
          </p:nvSpPr>
          <p:spPr>
            <a:xfrm>
              <a:off x="7761179" y="1630541"/>
              <a:ext cx="231040" cy="82235"/>
            </a:xfrm>
            <a:custGeom>
              <a:avLst/>
              <a:gdLst/>
              <a:ahLst/>
              <a:cxnLst/>
              <a:rect l="l" t="t" r="r" b="b"/>
              <a:pathLst>
                <a:path w="4425" h="1575" extrusionOk="0">
                  <a:moveTo>
                    <a:pt x="2965" y="1"/>
                  </a:moveTo>
                  <a:cubicBezTo>
                    <a:pt x="1826" y="1"/>
                    <a:pt x="692" y="539"/>
                    <a:pt x="1" y="1468"/>
                  </a:cubicBezTo>
                  <a:cubicBezTo>
                    <a:pt x="1" y="1497"/>
                    <a:pt x="75" y="1575"/>
                    <a:pt x="117" y="1575"/>
                  </a:cubicBezTo>
                  <a:cubicBezTo>
                    <a:pt x="123" y="1575"/>
                    <a:pt x="129" y="1573"/>
                    <a:pt x="134" y="1568"/>
                  </a:cubicBezTo>
                  <a:cubicBezTo>
                    <a:pt x="852" y="659"/>
                    <a:pt x="1896" y="248"/>
                    <a:pt x="2982" y="248"/>
                  </a:cubicBezTo>
                  <a:cubicBezTo>
                    <a:pt x="3411" y="248"/>
                    <a:pt x="3846" y="311"/>
                    <a:pt x="4270" y="434"/>
                  </a:cubicBezTo>
                  <a:cubicBezTo>
                    <a:pt x="4279" y="437"/>
                    <a:pt x="4288" y="438"/>
                    <a:pt x="4296" y="438"/>
                  </a:cubicBezTo>
                  <a:cubicBezTo>
                    <a:pt x="4381" y="438"/>
                    <a:pt x="4425" y="298"/>
                    <a:pt x="4304" y="267"/>
                  </a:cubicBezTo>
                  <a:cubicBezTo>
                    <a:pt x="3875" y="86"/>
                    <a:pt x="3420" y="1"/>
                    <a:pt x="2965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1816;p9">
              <a:extLst>
                <a:ext uri="{FF2B5EF4-FFF2-40B4-BE49-F238E27FC236}">
                  <a16:creationId xmlns:a16="http://schemas.microsoft.com/office/drawing/2014/main" id="{B40CF73E-194C-E857-6482-30E0230BFE2F}"/>
                </a:ext>
              </a:extLst>
            </p:cNvPr>
            <p:cNvSpPr/>
            <p:nvPr/>
          </p:nvSpPr>
          <p:spPr>
            <a:xfrm>
              <a:off x="7705468" y="1598169"/>
              <a:ext cx="292129" cy="96854"/>
            </a:xfrm>
            <a:custGeom>
              <a:avLst/>
              <a:gdLst/>
              <a:ahLst/>
              <a:cxnLst/>
              <a:rect l="l" t="t" r="r" b="b"/>
              <a:pathLst>
                <a:path w="5595" h="1855" extrusionOk="0">
                  <a:moveTo>
                    <a:pt x="3111" y="1"/>
                  </a:moveTo>
                  <a:cubicBezTo>
                    <a:pt x="1723" y="1"/>
                    <a:pt x="321" y="573"/>
                    <a:pt x="0" y="1855"/>
                  </a:cubicBezTo>
                  <a:cubicBezTo>
                    <a:pt x="404" y="662"/>
                    <a:pt x="1684" y="190"/>
                    <a:pt x="2965" y="190"/>
                  </a:cubicBezTo>
                  <a:cubicBezTo>
                    <a:pt x="3905" y="190"/>
                    <a:pt x="4844" y="444"/>
                    <a:pt x="5437" y="854"/>
                  </a:cubicBezTo>
                  <a:cubicBezTo>
                    <a:pt x="5451" y="859"/>
                    <a:pt x="5464" y="861"/>
                    <a:pt x="5476" y="861"/>
                  </a:cubicBezTo>
                  <a:cubicBezTo>
                    <a:pt x="5553" y="861"/>
                    <a:pt x="5595" y="778"/>
                    <a:pt x="5537" y="721"/>
                  </a:cubicBezTo>
                  <a:cubicBezTo>
                    <a:pt x="4951" y="254"/>
                    <a:pt x="4034" y="1"/>
                    <a:pt x="3111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098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541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B027CB-33A2-DB8E-FDCD-11D3E26EE0D0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B4BD1-2902-EC4A-0F38-79BCCA9B2602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kết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nối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cộng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đồng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giáo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viên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và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nhận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thêm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nhiều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tài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liệu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giảng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dạy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quý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thầy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cô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tham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Group Facebook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theo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đường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link: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7F7C17-E574-9332-676F-7B4FC88CD262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hlinkClick r:id="rId3"/>
            <a:extLst>
              <a:ext uri="{FF2B5EF4-FFF2-40B4-BE49-F238E27FC236}">
                <a16:creationId xmlns:a16="http://schemas.microsoft.com/office/drawing/2014/main" id="{EEDCC7DA-65BA-6B5F-4904-487E4956658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Hoc10 – Đồng hành cùng giáo viên tiểu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B892AE-66B0-F635-0B83-4AD3E5525730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Hoặc truy cập qua QR code</a:t>
            </a:r>
          </a:p>
        </p:txBody>
      </p:sp>
      <p:pic>
        <p:nvPicPr>
          <p:cNvPr id="1026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7E39AE3B-04ED-AC20-C486-F5B9A97F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32875A-4427-A797-26A3-6FCDC20AC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</p:spPr>
      </p:pic>
    </p:spTree>
    <p:extLst>
      <p:ext uri="{BB962C8B-B14F-4D97-AF65-F5344CB8AC3E}">
        <p14:creationId xmlns:p14="http://schemas.microsoft.com/office/powerpoint/2010/main" val="24753356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D46F5CC-30FD-3729-CA1F-D77DE159772E}"/>
              </a:ext>
            </a:extLst>
          </p:cNvPr>
          <p:cNvGrpSpPr/>
          <p:nvPr/>
        </p:nvGrpSpPr>
        <p:grpSpPr>
          <a:xfrm>
            <a:off x="10866032" y="746200"/>
            <a:ext cx="1216041" cy="1432566"/>
            <a:chOff x="930253" y="1555705"/>
            <a:chExt cx="1279160" cy="1432566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7112E333-A0E9-28A7-55BC-44A6EEBA09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64544" y="1555705"/>
              <a:ext cx="1010579" cy="91700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83BF344-DFE0-0E61-B838-D21238CD0691}"/>
                </a:ext>
              </a:extLst>
            </p:cNvPr>
            <p:cNvSpPr txBox="1"/>
            <p:nvPr/>
          </p:nvSpPr>
          <p:spPr>
            <a:xfrm>
              <a:off x="930253" y="2526606"/>
              <a:ext cx="1279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2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2302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1496;p2">
            <a:extLst>
              <a:ext uri="{FF2B5EF4-FFF2-40B4-BE49-F238E27FC236}">
                <a16:creationId xmlns:a16="http://schemas.microsoft.com/office/drawing/2014/main" id="{2C05D0D2-483D-8F0E-F69D-88A9D6903F3D}"/>
              </a:ext>
            </a:extLst>
          </p:cNvPr>
          <p:cNvSpPr/>
          <p:nvPr/>
        </p:nvSpPr>
        <p:spPr>
          <a:xfrm>
            <a:off x="455833" y="2979948"/>
            <a:ext cx="5467723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indent="-457200" algn="just">
              <a:lnSpc>
                <a:spcPct val="125000"/>
              </a:lnSpc>
              <a:buClr>
                <a:srgbClr val="000000"/>
              </a:buClr>
              <a:buSzPts val="2400"/>
              <a:buFont typeface="Arial"/>
              <a:buChar char="•"/>
            </a:pPr>
            <a:r>
              <a:rPr lang="vi-VN" sz="2400" kern="0" dirty="0">
                <a:solidFill>
                  <a:srgbClr val="3117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Em đã từng xem kịch chưa</a:t>
            </a:r>
            <a:r>
              <a:rPr lang="en-US" sz="2400" kern="0" dirty="0">
                <a:solidFill>
                  <a:srgbClr val="3117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?</a:t>
            </a:r>
            <a:r>
              <a:rPr lang="vi-VN" sz="2400" kern="0" dirty="0">
                <a:solidFill>
                  <a:srgbClr val="3117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2400" kern="0" dirty="0">
                <a:solidFill>
                  <a:srgbClr val="3117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E</a:t>
            </a:r>
            <a:r>
              <a:rPr lang="vi-VN" sz="2400" kern="0" dirty="0">
                <a:solidFill>
                  <a:srgbClr val="3117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m xem ở đâu và xem cùng ai? </a:t>
            </a:r>
          </a:p>
          <a:p>
            <a:pPr marL="457200" indent="-457200" algn="just">
              <a:lnSpc>
                <a:spcPct val="125000"/>
              </a:lnSpc>
              <a:buClr>
                <a:srgbClr val="000000"/>
              </a:buClr>
              <a:buSzPts val="2400"/>
              <a:buFont typeface="Arial"/>
              <a:buChar char="•"/>
            </a:pPr>
            <a:r>
              <a:rPr lang="vi-VN" sz="2400" kern="0" dirty="0">
                <a:solidFill>
                  <a:srgbClr val="3117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Hãy kể tên </a:t>
            </a:r>
            <a:r>
              <a:rPr lang="en-US" sz="2400" kern="0" dirty="0" err="1">
                <a:solidFill>
                  <a:srgbClr val="3117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những</a:t>
            </a:r>
            <a:r>
              <a:rPr lang="en-US" sz="2400" kern="0" dirty="0">
                <a:solidFill>
                  <a:srgbClr val="3117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vi-VN" sz="2400" kern="0" dirty="0">
                <a:solidFill>
                  <a:srgbClr val="3117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vở kịch </a:t>
            </a:r>
            <a:r>
              <a:rPr lang="en-US" sz="2400" kern="0" dirty="0" err="1">
                <a:solidFill>
                  <a:srgbClr val="3117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em</a:t>
            </a:r>
            <a:r>
              <a:rPr lang="en-US" sz="2400" kern="0" dirty="0">
                <a:solidFill>
                  <a:srgbClr val="3117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3117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đã</a:t>
            </a:r>
            <a:r>
              <a:rPr lang="en-US" sz="2400" kern="0" dirty="0">
                <a:solidFill>
                  <a:srgbClr val="3117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3117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xem</a:t>
            </a:r>
            <a:r>
              <a:rPr lang="en-US" sz="2400" kern="0" dirty="0">
                <a:solidFill>
                  <a:srgbClr val="3117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vi-VN" sz="2400" kern="0" dirty="0">
                <a:solidFill>
                  <a:srgbClr val="3117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cho cả lớp cùng nghe.</a:t>
            </a:r>
          </a:p>
        </p:txBody>
      </p:sp>
      <p:grpSp>
        <p:nvGrpSpPr>
          <p:cNvPr id="77" name="Google Shape;1519;p2">
            <a:extLst>
              <a:ext uri="{FF2B5EF4-FFF2-40B4-BE49-F238E27FC236}">
                <a16:creationId xmlns:a16="http://schemas.microsoft.com/office/drawing/2014/main" id="{43759AAF-6B9B-195D-F6C8-09E23BC8911C}"/>
              </a:ext>
            </a:extLst>
          </p:cNvPr>
          <p:cNvGrpSpPr/>
          <p:nvPr/>
        </p:nvGrpSpPr>
        <p:grpSpPr>
          <a:xfrm flipH="1">
            <a:off x="10640818" y="567799"/>
            <a:ext cx="1551182" cy="5388882"/>
            <a:chOff x="6793338" y="1880825"/>
            <a:chExt cx="837300" cy="1882250"/>
          </a:xfrm>
        </p:grpSpPr>
        <p:sp>
          <p:nvSpPr>
            <p:cNvPr id="78" name="Google Shape;1520;p2">
              <a:extLst>
                <a:ext uri="{FF2B5EF4-FFF2-40B4-BE49-F238E27FC236}">
                  <a16:creationId xmlns:a16="http://schemas.microsoft.com/office/drawing/2014/main" id="{230830D6-5966-FB2F-B4B6-570E76E07C53}"/>
                </a:ext>
              </a:extLst>
            </p:cNvPr>
            <p:cNvSpPr/>
            <p:nvPr/>
          </p:nvSpPr>
          <p:spPr>
            <a:xfrm>
              <a:off x="6797513" y="1880825"/>
              <a:ext cx="833125" cy="1881375"/>
            </a:xfrm>
            <a:custGeom>
              <a:avLst/>
              <a:gdLst/>
              <a:ahLst/>
              <a:cxnLst/>
              <a:rect l="l" t="t" r="r" b="b"/>
              <a:pathLst>
                <a:path w="33325" h="75255" extrusionOk="0">
                  <a:moveTo>
                    <a:pt x="1" y="1"/>
                  </a:moveTo>
                  <a:lnTo>
                    <a:pt x="1" y="75255"/>
                  </a:lnTo>
                  <a:lnTo>
                    <a:pt x="24418" y="75255"/>
                  </a:lnTo>
                  <a:lnTo>
                    <a:pt x="6639" y="33925"/>
                  </a:lnTo>
                  <a:cubicBezTo>
                    <a:pt x="33324" y="24518"/>
                    <a:pt x="28788" y="1"/>
                    <a:pt x="28788" y="1"/>
                  </a:cubicBezTo>
                  <a:close/>
                </a:path>
              </a:pathLst>
            </a:custGeom>
            <a:solidFill>
              <a:srgbClr val="C94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1521;p2">
              <a:extLst>
                <a:ext uri="{FF2B5EF4-FFF2-40B4-BE49-F238E27FC236}">
                  <a16:creationId xmlns:a16="http://schemas.microsoft.com/office/drawing/2014/main" id="{5F3E5C4A-6F51-BC52-40F3-77EB91A73609}"/>
                </a:ext>
              </a:extLst>
            </p:cNvPr>
            <p:cNvSpPr/>
            <p:nvPr/>
          </p:nvSpPr>
          <p:spPr>
            <a:xfrm>
              <a:off x="6870913" y="2802700"/>
              <a:ext cx="244300" cy="912275"/>
            </a:xfrm>
            <a:custGeom>
              <a:avLst/>
              <a:gdLst/>
              <a:ahLst/>
              <a:cxnLst/>
              <a:rect l="l" t="t" r="r" b="b"/>
              <a:pathLst>
                <a:path w="9772" h="36491" extrusionOk="0">
                  <a:moveTo>
                    <a:pt x="365" y="0"/>
                  </a:moveTo>
                  <a:cubicBezTo>
                    <a:pt x="225" y="0"/>
                    <a:pt x="67" y="125"/>
                    <a:pt x="67" y="286"/>
                  </a:cubicBezTo>
                  <a:cubicBezTo>
                    <a:pt x="0" y="3288"/>
                    <a:pt x="734" y="6323"/>
                    <a:pt x="1334" y="9226"/>
                  </a:cubicBezTo>
                  <a:cubicBezTo>
                    <a:pt x="1968" y="12361"/>
                    <a:pt x="2635" y="15463"/>
                    <a:pt x="3269" y="18566"/>
                  </a:cubicBezTo>
                  <a:cubicBezTo>
                    <a:pt x="3970" y="21634"/>
                    <a:pt x="4703" y="24637"/>
                    <a:pt x="5504" y="27639"/>
                  </a:cubicBezTo>
                  <a:cubicBezTo>
                    <a:pt x="5871" y="29106"/>
                    <a:pt x="6271" y="30608"/>
                    <a:pt x="6705" y="32142"/>
                  </a:cubicBezTo>
                  <a:cubicBezTo>
                    <a:pt x="7072" y="33543"/>
                    <a:pt x="7439" y="34911"/>
                    <a:pt x="8273" y="36178"/>
                  </a:cubicBezTo>
                  <a:cubicBezTo>
                    <a:pt x="8421" y="36395"/>
                    <a:pt x="8656" y="36491"/>
                    <a:pt x="8888" y="36491"/>
                  </a:cubicBezTo>
                  <a:cubicBezTo>
                    <a:pt x="9334" y="36491"/>
                    <a:pt x="9771" y="36138"/>
                    <a:pt x="9574" y="35611"/>
                  </a:cubicBezTo>
                  <a:cubicBezTo>
                    <a:pt x="8573" y="32776"/>
                    <a:pt x="8073" y="29840"/>
                    <a:pt x="7405" y="26905"/>
                  </a:cubicBezTo>
                  <a:cubicBezTo>
                    <a:pt x="6705" y="23869"/>
                    <a:pt x="6038" y="20867"/>
                    <a:pt x="5337" y="17832"/>
                  </a:cubicBezTo>
                  <a:cubicBezTo>
                    <a:pt x="4637" y="14763"/>
                    <a:pt x="3903" y="11761"/>
                    <a:pt x="3169" y="8759"/>
                  </a:cubicBezTo>
                  <a:cubicBezTo>
                    <a:pt x="2469" y="5890"/>
                    <a:pt x="1868" y="2854"/>
                    <a:pt x="567" y="186"/>
                  </a:cubicBezTo>
                  <a:cubicBezTo>
                    <a:pt x="541" y="54"/>
                    <a:pt x="457" y="0"/>
                    <a:pt x="365" y="0"/>
                  </a:cubicBezTo>
                  <a:close/>
                </a:path>
              </a:pathLst>
            </a:custGeom>
            <a:solidFill>
              <a:srgbClr val="C6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1522;p2">
              <a:extLst>
                <a:ext uri="{FF2B5EF4-FFF2-40B4-BE49-F238E27FC236}">
                  <a16:creationId xmlns:a16="http://schemas.microsoft.com/office/drawing/2014/main" id="{68045FBE-6C0A-253B-5D7A-C416599DE183}"/>
                </a:ext>
              </a:extLst>
            </p:cNvPr>
            <p:cNvSpPr/>
            <p:nvPr/>
          </p:nvSpPr>
          <p:spPr>
            <a:xfrm>
              <a:off x="6986013" y="2948375"/>
              <a:ext cx="290600" cy="718325"/>
            </a:xfrm>
            <a:custGeom>
              <a:avLst/>
              <a:gdLst/>
              <a:ahLst/>
              <a:cxnLst/>
              <a:rect l="l" t="t" r="r" b="b"/>
              <a:pathLst>
                <a:path w="11624" h="28733" extrusionOk="0">
                  <a:moveTo>
                    <a:pt x="411" y="1"/>
                  </a:moveTo>
                  <a:cubicBezTo>
                    <a:pt x="194" y="1"/>
                    <a:pt x="0" y="177"/>
                    <a:pt x="66" y="396"/>
                  </a:cubicBezTo>
                  <a:cubicBezTo>
                    <a:pt x="300" y="1664"/>
                    <a:pt x="533" y="2898"/>
                    <a:pt x="900" y="4132"/>
                  </a:cubicBezTo>
                  <a:cubicBezTo>
                    <a:pt x="1267" y="5333"/>
                    <a:pt x="1634" y="6534"/>
                    <a:pt x="2068" y="7735"/>
                  </a:cubicBezTo>
                  <a:cubicBezTo>
                    <a:pt x="2835" y="10170"/>
                    <a:pt x="3769" y="12538"/>
                    <a:pt x="4636" y="14907"/>
                  </a:cubicBezTo>
                  <a:cubicBezTo>
                    <a:pt x="5537" y="17242"/>
                    <a:pt x="6404" y="19543"/>
                    <a:pt x="7271" y="21845"/>
                  </a:cubicBezTo>
                  <a:cubicBezTo>
                    <a:pt x="8139" y="24080"/>
                    <a:pt x="8939" y="26582"/>
                    <a:pt x="10440" y="28517"/>
                  </a:cubicBezTo>
                  <a:cubicBezTo>
                    <a:pt x="10566" y="28669"/>
                    <a:pt x="10711" y="28732"/>
                    <a:pt x="10854" y="28732"/>
                  </a:cubicBezTo>
                  <a:cubicBezTo>
                    <a:pt x="11244" y="28732"/>
                    <a:pt x="11623" y="28264"/>
                    <a:pt x="11574" y="27849"/>
                  </a:cubicBezTo>
                  <a:cubicBezTo>
                    <a:pt x="11241" y="25481"/>
                    <a:pt x="9973" y="23113"/>
                    <a:pt x="9073" y="20911"/>
                  </a:cubicBezTo>
                  <a:cubicBezTo>
                    <a:pt x="8105" y="18576"/>
                    <a:pt x="7138" y="16208"/>
                    <a:pt x="6237" y="13839"/>
                  </a:cubicBezTo>
                  <a:cubicBezTo>
                    <a:pt x="5337" y="11538"/>
                    <a:pt x="4469" y="9203"/>
                    <a:pt x="3602" y="6901"/>
                  </a:cubicBezTo>
                  <a:cubicBezTo>
                    <a:pt x="3202" y="5800"/>
                    <a:pt x="2768" y="4666"/>
                    <a:pt x="2301" y="3532"/>
                  </a:cubicBezTo>
                  <a:cubicBezTo>
                    <a:pt x="1834" y="2364"/>
                    <a:pt x="1234" y="1297"/>
                    <a:pt x="733" y="163"/>
                  </a:cubicBezTo>
                  <a:cubicBezTo>
                    <a:pt x="642" y="49"/>
                    <a:pt x="523" y="1"/>
                    <a:pt x="411" y="1"/>
                  </a:cubicBezTo>
                  <a:close/>
                </a:path>
              </a:pathLst>
            </a:custGeom>
            <a:solidFill>
              <a:srgbClr val="C6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1523;p2">
              <a:extLst>
                <a:ext uri="{FF2B5EF4-FFF2-40B4-BE49-F238E27FC236}">
                  <a16:creationId xmlns:a16="http://schemas.microsoft.com/office/drawing/2014/main" id="{F66EBE4F-7F11-3519-3F73-BBC10CF5BF81}"/>
                </a:ext>
              </a:extLst>
            </p:cNvPr>
            <p:cNvSpPr/>
            <p:nvPr/>
          </p:nvSpPr>
          <p:spPr>
            <a:xfrm>
              <a:off x="6934863" y="1957325"/>
              <a:ext cx="513150" cy="710975"/>
            </a:xfrm>
            <a:custGeom>
              <a:avLst/>
              <a:gdLst/>
              <a:ahLst/>
              <a:cxnLst/>
              <a:rect l="l" t="t" r="r" b="b"/>
              <a:pathLst>
                <a:path w="20526" h="28439" extrusionOk="0">
                  <a:moveTo>
                    <a:pt x="19882" y="0"/>
                  </a:moveTo>
                  <a:cubicBezTo>
                    <a:pt x="19704" y="0"/>
                    <a:pt x="19527" y="84"/>
                    <a:pt x="19424" y="277"/>
                  </a:cubicBezTo>
                  <a:cubicBezTo>
                    <a:pt x="18724" y="1578"/>
                    <a:pt x="18424" y="2979"/>
                    <a:pt x="17957" y="4346"/>
                  </a:cubicBezTo>
                  <a:cubicBezTo>
                    <a:pt x="17456" y="5781"/>
                    <a:pt x="16856" y="7115"/>
                    <a:pt x="16155" y="8449"/>
                  </a:cubicBezTo>
                  <a:cubicBezTo>
                    <a:pt x="14855" y="10817"/>
                    <a:pt x="13353" y="13119"/>
                    <a:pt x="11719" y="15254"/>
                  </a:cubicBezTo>
                  <a:cubicBezTo>
                    <a:pt x="10151" y="17322"/>
                    <a:pt x="8483" y="19324"/>
                    <a:pt x="6615" y="21192"/>
                  </a:cubicBezTo>
                  <a:cubicBezTo>
                    <a:pt x="5648" y="22159"/>
                    <a:pt x="4647" y="23126"/>
                    <a:pt x="3647" y="24027"/>
                  </a:cubicBezTo>
                  <a:cubicBezTo>
                    <a:pt x="2646" y="24961"/>
                    <a:pt x="1512" y="25728"/>
                    <a:pt x="644" y="26796"/>
                  </a:cubicBezTo>
                  <a:cubicBezTo>
                    <a:pt x="1" y="27523"/>
                    <a:pt x="555" y="28439"/>
                    <a:pt x="1341" y="28439"/>
                  </a:cubicBezTo>
                  <a:cubicBezTo>
                    <a:pt x="1492" y="28439"/>
                    <a:pt x="1651" y="28405"/>
                    <a:pt x="1812" y="28330"/>
                  </a:cubicBezTo>
                  <a:cubicBezTo>
                    <a:pt x="3113" y="27730"/>
                    <a:pt x="4180" y="26829"/>
                    <a:pt x="5281" y="25928"/>
                  </a:cubicBezTo>
                  <a:cubicBezTo>
                    <a:pt x="6348" y="24994"/>
                    <a:pt x="7383" y="24027"/>
                    <a:pt x="8383" y="23026"/>
                  </a:cubicBezTo>
                  <a:cubicBezTo>
                    <a:pt x="10351" y="21058"/>
                    <a:pt x="12186" y="18957"/>
                    <a:pt x="13787" y="16655"/>
                  </a:cubicBezTo>
                  <a:cubicBezTo>
                    <a:pt x="15388" y="14353"/>
                    <a:pt x="16856" y="11885"/>
                    <a:pt x="18057" y="9350"/>
                  </a:cubicBezTo>
                  <a:cubicBezTo>
                    <a:pt x="19324" y="6681"/>
                    <a:pt x="20525" y="3546"/>
                    <a:pt x="20459" y="543"/>
                  </a:cubicBezTo>
                  <a:cubicBezTo>
                    <a:pt x="20459" y="215"/>
                    <a:pt x="20168" y="0"/>
                    <a:pt x="19882" y="0"/>
                  </a:cubicBezTo>
                  <a:close/>
                </a:path>
              </a:pathLst>
            </a:custGeom>
            <a:solidFill>
              <a:srgbClr val="C6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1524;p2">
              <a:extLst>
                <a:ext uri="{FF2B5EF4-FFF2-40B4-BE49-F238E27FC236}">
                  <a16:creationId xmlns:a16="http://schemas.microsoft.com/office/drawing/2014/main" id="{050036C3-7E67-A2E2-E276-9F92E5A4C428}"/>
                </a:ext>
              </a:extLst>
            </p:cNvPr>
            <p:cNvSpPr/>
            <p:nvPr/>
          </p:nvSpPr>
          <p:spPr>
            <a:xfrm>
              <a:off x="6860588" y="1969300"/>
              <a:ext cx="346400" cy="670950"/>
            </a:xfrm>
            <a:custGeom>
              <a:avLst/>
              <a:gdLst/>
              <a:ahLst/>
              <a:cxnLst/>
              <a:rect l="l" t="t" r="r" b="b"/>
              <a:pathLst>
                <a:path w="13856" h="26838" extrusionOk="0">
                  <a:moveTo>
                    <a:pt x="13242" y="0"/>
                  </a:moveTo>
                  <a:cubicBezTo>
                    <a:pt x="13091" y="0"/>
                    <a:pt x="12945" y="85"/>
                    <a:pt x="12855" y="298"/>
                  </a:cubicBezTo>
                  <a:cubicBezTo>
                    <a:pt x="10987" y="4568"/>
                    <a:pt x="9520" y="9004"/>
                    <a:pt x="7451" y="13207"/>
                  </a:cubicBezTo>
                  <a:cubicBezTo>
                    <a:pt x="6451" y="15309"/>
                    <a:pt x="5317" y="17344"/>
                    <a:pt x="4149" y="19345"/>
                  </a:cubicBezTo>
                  <a:cubicBezTo>
                    <a:pt x="2948" y="21380"/>
                    <a:pt x="1581" y="23348"/>
                    <a:pt x="346" y="25383"/>
                  </a:cubicBezTo>
                  <a:cubicBezTo>
                    <a:pt x="1" y="26073"/>
                    <a:pt x="604" y="26837"/>
                    <a:pt x="1239" y="26837"/>
                  </a:cubicBezTo>
                  <a:cubicBezTo>
                    <a:pt x="1462" y="26837"/>
                    <a:pt x="1690" y="26743"/>
                    <a:pt x="1881" y="26517"/>
                  </a:cubicBezTo>
                  <a:cubicBezTo>
                    <a:pt x="3415" y="24682"/>
                    <a:pt x="4616" y="22547"/>
                    <a:pt x="5817" y="20512"/>
                  </a:cubicBezTo>
                  <a:cubicBezTo>
                    <a:pt x="7018" y="18478"/>
                    <a:pt x="8119" y="16343"/>
                    <a:pt x="9119" y="14175"/>
                  </a:cubicBezTo>
                  <a:cubicBezTo>
                    <a:pt x="11121" y="9871"/>
                    <a:pt x="13089" y="5368"/>
                    <a:pt x="13789" y="665"/>
                  </a:cubicBezTo>
                  <a:cubicBezTo>
                    <a:pt x="13856" y="333"/>
                    <a:pt x="13540" y="0"/>
                    <a:pt x="13242" y="0"/>
                  </a:cubicBezTo>
                  <a:close/>
                </a:path>
              </a:pathLst>
            </a:custGeom>
            <a:solidFill>
              <a:srgbClr val="C6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1525;p2">
              <a:extLst>
                <a:ext uri="{FF2B5EF4-FFF2-40B4-BE49-F238E27FC236}">
                  <a16:creationId xmlns:a16="http://schemas.microsoft.com/office/drawing/2014/main" id="{0322859B-25DE-530C-8302-ED88772DB0E4}"/>
                </a:ext>
              </a:extLst>
            </p:cNvPr>
            <p:cNvSpPr/>
            <p:nvPr/>
          </p:nvSpPr>
          <p:spPr>
            <a:xfrm>
              <a:off x="6820863" y="1933250"/>
              <a:ext cx="191000" cy="660600"/>
            </a:xfrm>
            <a:custGeom>
              <a:avLst/>
              <a:gdLst/>
              <a:ahLst/>
              <a:cxnLst/>
              <a:rect l="l" t="t" r="r" b="b"/>
              <a:pathLst>
                <a:path w="7640" h="26424" extrusionOk="0">
                  <a:moveTo>
                    <a:pt x="6857" y="1"/>
                  </a:moveTo>
                  <a:cubicBezTo>
                    <a:pt x="6688" y="1"/>
                    <a:pt x="6534" y="93"/>
                    <a:pt x="6505" y="306"/>
                  </a:cubicBezTo>
                  <a:cubicBezTo>
                    <a:pt x="5838" y="4575"/>
                    <a:pt x="4370" y="8778"/>
                    <a:pt x="3303" y="12948"/>
                  </a:cubicBezTo>
                  <a:cubicBezTo>
                    <a:pt x="2736" y="15083"/>
                    <a:pt x="2202" y="17218"/>
                    <a:pt x="1635" y="19319"/>
                  </a:cubicBezTo>
                  <a:cubicBezTo>
                    <a:pt x="1335" y="20387"/>
                    <a:pt x="1068" y="21387"/>
                    <a:pt x="801" y="22388"/>
                  </a:cubicBezTo>
                  <a:cubicBezTo>
                    <a:pt x="501" y="23422"/>
                    <a:pt x="1" y="24590"/>
                    <a:pt x="34" y="25657"/>
                  </a:cubicBezTo>
                  <a:cubicBezTo>
                    <a:pt x="54" y="26163"/>
                    <a:pt x="430" y="26423"/>
                    <a:pt x="828" y="26423"/>
                  </a:cubicBezTo>
                  <a:cubicBezTo>
                    <a:pt x="1085" y="26423"/>
                    <a:pt x="1351" y="26314"/>
                    <a:pt x="1535" y="26091"/>
                  </a:cubicBezTo>
                  <a:cubicBezTo>
                    <a:pt x="2169" y="25257"/>
                    <a:pt x="2369" y="24089"/>
                    <a:pt x="2669" y="23089"/>
                  </a:cubicBezTo>
                  <a:cubicBezTo>
                    <a:pt x="3003" y="21988"/>
                    <a:pt x="3303" y="20920"/>
                    <a:pt x="3570" y="19820"/>
                  </a:cubicBezTo>
                  <a:cubicBezTo>
                    <a:pt x="4170" y="17651"/>
                    <a:pt x="4737" y="15450"/>
                    <a:pt x="5304" y="13282"/>
                  </a:cubicBezTo>
                  <a:cubicBezTo>
                    <a:pt x="6372" y="9079"/>
                    <a:pt x="7639" y="4809"/>
                    <a:pt x="7339" y="439"/>
                  </a:cubicBezTo>
                  <a:cubicBezTo>
                    <a:pt x="7339" y="170"/>
                    <a:pt x="7085" y="1"/>
                    <a:pt x="6857" y="1"/>
                  </a:cubicBezTo>
                  <a:close/>
                </a:path>
              </a:pathLst>
            </a:custGeom>
            <a:solidFill>
              <a:srgbClr val="C6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1526;p2">
              <a:extLst>
                <a:ext uri="{FF2B5EF4-FFF2-40B4-BE49-F238E27FC236}">
                  <a16:creationId xmlns:a16="http://schemas.microsoft.com/office/drawing/2014/main" id="{58AECA4D-E21A-4439-E07D-B405CAB4FD9C}"/>
                </a:ext>
              </a:extLst>
            </p:cNvPr>
            <p:cNvSpPr/>
            <p:nvPr/>
          </p:nvSpPr>
          <p:spPr>
            <a:xfrm>
              <a:off x="6799188" y="2822975"/>
              <a:ext cx="108100" cy="856825"/>
            </a:xfrm>
            <a:custGeom>
              <a:avLst/>
              <a:gdLst/>
              <a:ahLst/>
              <a:cxnLst/>
              <a:rect l="l" t="t" r="r" b="b"/>
              <a:pathLst>
                <a:path w="4324" h="34273" extrusionOk="0">
                  <a:moveTo>
                    <a:pt x="78" y="0"/>
                  </a:moveTo>
                  <a:cubicBezTo>
                    <a:pt x="54" y="0"/>
                    <a:pt x="28" y="3"/>
                    <a:pt x="0" y="9"/>
                  </a:cubicBezTo>
                  <a:lnTo>
                    <a:pt x="0" y="11984"/>
                  </a:lnTo>
                  <a:cubicBezTo>
                    <a:pt x="100" y="13752"/>
                    <a:pt x="234" y="15520"/>
                    <a:pt x="367" y="17321"/>
                  </a:cubicBezTo>
                  <a:cubicBezTo>
                    <a:pt x="567" y="20056"/>
                    <a:pt x="901" y="22758"/>
                    <a:pt x="1335" y="25493"/>
                  </a:cubicBezTo>
                  <a:cubicBezTo>
                    <a:pt x="1735" y="28262"/>
                    <a:pt x="2169" y="31198"/>
                    <a:pt x="3169" y="33866"/>
                  </a:cubicBezTo>
                  <a:cubicBezTo>
                    <a:pt x="3247" y="34131"/>
                    <a:pt x="3515" y="34273"/>
                    <a:pt x="3768" y="34273"/>
                  </a:cubicBezTo>
                  <a:cubicBezTo>
                    <a:pt x="4055" y="34273"/>
                    <a:pt x="4323" y="34090"/>
                    <a:pt x="4270" y="33699"/>
                  </a:cubicBezTo>
                  <a:cubicBezTo>
                    <a:pt x="3937" y="30864"/>
                    <a:pt x="3269" y="28095"/>
                    <a:pt x="2936" y="25260"/>
                  </a:cubicBezTo>
                  <a:cubicBezTo>
                    <a:pt x="2602" y="22491"/>
                    <a:pt x="2369" y="19689"/>
                    <a:pt x="2169" y="16921"/>
                  </a:cubicBezTo>
                  <a:cubicBezTo>
                    <a:pt x="1935" y="14152"/>
                    <a:pt x="1768" y="11350"/>
                    <a:pt x="1568" y="8515"/>
                  </a:cubicBezTo>
                  <a:cubicBezTo>
                    <a:pt x="1368" y="5713"/>
                    <a:pt x="834" y="3011"/>
                    <a:pt x="334" y="209"/>
                  </a:cubicBezTo>
                  <a:cubicBezTo>
                    <a:pt x="278" y="70"/>
                    <a:pt x="200" y="0"/>
                    <a:pt x="78" y="0"/>
                  </a:cubicBezTo>
                  <a:close/>
                </a:path>
              </a:pathLst>
            </a:custGeom>
            <a:solidFill>
              <a:srgbClr val="C6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1527;p2">
              <a:extLst>
                <a:ext uri="{FF2B5EF4-FFF2-40B4-BE49-F238E27FC236}">
                  <a16:creationId xmlns:a16="http://schemas.microsoft.com/office/drawing/2014/main" id="{D9C63548-7EC3-F254-D348-1A0BACB0A660}"/>
                </a:ext>
              </a:extLst>
            </p:cNvPr>
            <p:cNvSpPr/>
            <p:nvPr/>
          </p:nvSpPr>
          <p:spPr>
            <a:xfrm>
              <a:off x="6797513" y="2040125"/>
              <a:ext cx="47575" cy="479675"/>
            </a:xfrm>
            <a:custGeom>
              <a:avLst/>
              <a:gdLst/>
              <a:ahLst/>
              <a:cxnLst/>
              <a:rect l="l" t="t" r="r" b="b"/>
              <a:pathLst>
                <a:path w="1903" h="19187" extrusionOk="0">
                  <a:moveTo>
                    <a:pt x="605" y="0"/>
                  </a:moveTo>
                  <a:cubicBezTo>
                    <a:pt x="368" y="0"/>
                    <a:pt x="134" y="167"/>
                    <a:pt x="101" y="500"/>
                  </a:cubicBezTo>
                  <a:cubicBezTo>
                    <a:pt x="34" y="934"/>
                    <a:pt x="1" y="1334"/>
                    <a:pt x="1" y="1701"/>
                  </a:cubicBezTo>
                  <a:lnTo>
                    <a:pt x="1" y="18880"/>
                  </a:lnTo>
                  <a:cubicBezTo>
                    <a:pt x="173" y="19072"/>
                    <a:pt x="400" y="19186"/>
                    <a:pt x="606" y="19186"/>
                  </a:cubicBezTo>
                  <a:cubicBezTo>
                    <a:pt x="760" y="19186"/>
                    <a:pt x="902" y="19123"/>
                    <a:pt x="1001" y="18980"/>
                  </a:cubicBezTo>
                  <a:cubicBezTo>
                    <a:pt x="1902" y="17880"/>
                    <a:pt x="1602" y="16145"/>
                    <a:pt x="1602" y="14811"/>
                  </a:cubicBezTo>
                  <a:lnTo>
                    <a:pt x="1602" y="10107"/>
                  </a:lnTo>
                  <a:cubicBezTo>
                    <a:pt x="1535" y="6872"/>
                    <a:pt x="1502" y="3669"/>
                    <a:pt x="1135" y="500"/>
                  </a:cubicBezTo>
                  <a:cubicBezTo>
                    <a:pt x="1085" y="167"/>
                    <a:pt x="843" y="0"/>
                    <a:pt x="605" y="0"/>
                  </a:cubicBezTo>
                  <a:close/>
                </a:path>
              </a:pathLst>
            </a:custGeom>
            <a:solidFill>
              <a:srgbClr val="C6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1528;p2">
              <a:extLst>
                <a:ext uri="{FF2B5EF4-FFF2-40B4-BE49-F238E27FC236}">
                  <a16:creationId xmlns:a16="http://schemas.microsoft.com/office/drawing/2014/main" id="{81A089F6-6F84-ED71-6730-9D2455DB83BA}"/>
                </a:ext>
              </a:extLst>
            </p:cNvPr>
            <p:cNvSpPr/>
            <p:nvPr/>
          </p:nvSpPr>
          <p:spPr>
            <a:xfrm>
              <a:off x="6988938" y="1910450"/>
              <a:ext cx="540800" cy="812900"/>
            </a:xfrm>
            <a:custGeom>
              <a:avLst/>
              <a:gdLst/>
              <a:ahLst/>
              <a:cxnLst/>
              <a:rect l="l" t="t" r="r" b="b"/>
              <a:pathLst>
                <a:path w="21632" h="32516" extrusionOk="0">
                  <a:moveTo>
                    <a:pt x="21298" y="0"/>
                  </a:moveTo>
                  <a:cubicBezTo>
                    <a:pt x="21281" y="0"/>
                    <a:pt x="21264" y="17"/>
                    <a:pt x="21264" y="50"/>
                  </a:cubicBezTo>
                  <a:cubicBezTo>
                    <a:pt x="21031" y="7289"/>
                    <a:pt x="20364" y="14160"/>
                    <a:pt x="16161" y="20298"/>
                  </a:cubicBezTo>
                  <a:cubicBezTo>
                    <a:pt x="12491" y="25668"/>
                    <a:pt x="6287" y="30005"/>
                    <a:pt x="183" y="32173"/>
                  </a:cubicBezTo>
                  <a:cubicBezTo>
                    <a:pt x="1" y="32234"/>
                    <a:pt x="67" y="32515"/>
                    <a:pt x="231" y="32515"/>
                  </a:cubicBezTo>
                  <a:cubicBezTo>
                    <a:pt x="247" y="32515"/>
                    <a:pt x="265" y="32513"/>
                    <a:pt x="283" y="32507"/>
                  </a:cubicBezTo>
                  <a:cubicBezTo>
                    <a:pt x="6287" y="30338"/>
                    <a:pt x="12191" y="26135"/>
                    <a:pt x="16027" y="20998"/>
                  </a:cubicBezTo>
                  <a:cubicBezTo>
                    <a:pt x="20530" y="14927"/>
                    <a:pt x="21631" y="7389"/>
                    <a:pt x="21331" y="50"/>
                  </a:cubicBezTo>
                  <a:cubicBezTo>
                    <a:pt x="21331" y="17"/>
                    <a:pt x="21314" y="0"/>
                    <a:pt x="21298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1529;p2">
              <a:extLst>
                <a:ext uri="{FF2B5EF4-FFF2-40B4-BE49-F238E27FC236}">
                  <a16:creationId xmlns:a16="http://schemas.microsoft.com/office/drawing/2014/main" id="{DAA09914-0521-0D44-312B-4012CD01C1F0}"/>
                </a:ext>
              </a:extLst>
            </p:cNvPr>
            <p:cNvSpPr/>
            <p:nvPr/>
          </p:nvSpPr>
          <p:spPr>
            <a:xfrm>
              <a:off x="6987138" y="2798075"/>
              <a:ext cx="416475" cy="965000"/>
            </a:xfrm>
            <a:custGeom>
              <a:avLst/>
              <a:gdLst/>
              <a:ahLst/>
              <a:cxnLst/>
              <a:rect l="l" t="t" r="r" b="b"/>
              <a:pathLst>
                <a:path w="16659" h="38600" extrusionOk="0">
                  <a:moveTo>
                    <a:pt x="73" y="1"/>
                  </a:moveTo>
                  <a:cubicBezTo>
                    <a:pt x="31" y="1"/>
                    <a:pt x="1" y="29"/>
                    <a:pt x="21" y="71"/>
                  </a:cubicBezTo>
                  <a:cubicBezTo>
                    <a:pt x="5358" y="12913"/>
                    <a:pt x="10862" y="25689"/>
                    <a:pt x="16266" y="38465"/>
                  </a:cubicBezTo>
                  <a:cubicBezTo>
                    <a:pt x="16307" y="38560"/>
                    <a:pt x="16387" y="38600"/>
                    <a:pt x="16460" y="38600"/>
                  </a:cubicBezTo>
                  <a:cubicBezTo>
                    <a:pt x="16566" y="38600"/>
                    <a:pt x="16659" y="38516"/>
                    <a:pt x="16600" y="38398"/>
                  </a:cubicBezTo>
                  <a:cubicBezTo>
                    <a:pt x="14031" y="31893"/>
                    <a:pt x="11229" y="25489"/>
                    <a:pt x="8527" y="19017"/>
                  </a:cubicBezTo>
                  <a:cubicBezTo>
                    <a:pt x="5825" y="12680"/>
                    <a:pt x="3223" y="6208"/>
                    <a:pt x="155" y="37"/>
                  </a:cubicBezTo>
                  <a:cubicBezTo>
                    <a:pt x="129" y="12"/>
                    <a:pt x="99" y="1"/>
                    <a:pt x="73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1530;p2">
              <a:extLst>
                <a:ext uri="{FF2B5EF4-FFF2-40B4-BE49-F238E27FC236}">
                  <a16:creationId xmlns:a16="http://schemas.microsoft.com/office/drawing/2014/main" id="{2A226205-25CC-59C9-235A-C10292B3D7C8}"/>
                </a:ext>
              </a:extLst>
            </p:cNvPr>
            <p:cNvSpPr/>
            <p:nvPr/>
          </p:nvSpPr>
          <p:spPr>
            <a:xfrm>
              <a:off x="7006688" y="2936275"/>
              <a:ext cx="260900" cy="722425"/>
            </a:xfrm>
            <a:custGeom>
              <a:avLst/>
              <a:gdLst/>
              <a:ahLst/>
              <a:cxnLst/>
              <a:rect l="l" t="t" r="r" b="b"/>
              <a:pathLst>
                <a:path w="10436" h="28897" extrusionOk="0">
                  <a:moveTo>
                    <a:pt x="126" y="0"/>
                  </a:moveTo>
                  <a:cubicBezTo>
                    <a:pt x="66" y="0"/>
                    <a:pt x="0" y="67"/>
                    <a:pt x="40" y="147"/>
                  </a:cubicBezTo>
                  <a:cubicBezTo>
                    <a:pt x="2808" y="9753"/>
                    <a:pt x="5911" y="19694"/>
                    <a:pt x="10214" y="28834"/>
                  </a:cubicBezTo>
                  <a:cubicBezTo>
                    <a:pt x="10225" y="28878"/>
                    <a:pt x="10254" y="28897"/>
                    <a:pt x="10288" y="28897"/>
                  </a:cubicBezTo>
                  <a:cubicBezTo>
                    <a:pt x="10354" y="28897"/>
                    <a:pt x="10436" y="28823"/>
                    <a:pt x="10414" y="28734"/>
                  </a:cubicBezTo>
                  <a:cubicBezTo>
                    <a:pt x="8746" y="23964"/>
                    <a:pt x="6744" y="19294"/>
                    <a:pt x="5043" y="14524"/>
                  </a:cubicBezTo>
                  <a:cubicBezTo>
                    <a:pt x="3309" y="9720"/>
                    <a:pt x="1741" y="4950"/>
                    <a:pt x="206" y="113"/>
                  </a:cubicBezTo>
                  <a:cubicBezTo>
                    <a:pt x="206" y="32"/>
                    <a:pt x="168" y="0"/>
                    <a:pt x="126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1531;p2">
              <a:extLst>
                <a:ext uri="{FF2B5EF4-FFF2-40B4-BE49-F238E27FC236}">
                  <a16:creationId xmlns:a16="http://schemas.microsoft.com/office/drawing/2014/main" id="{698918A6-AF02-8583-983B-16527F547341}"/>
                </a:ext>
              </a:extLst>
            </p:cNvPr>
            <p:cNvSpPr/>
            <p:nvPr/>
          </p:nvSpPr>
          <p:spPr>
            <a:xfrm>
              <a:off x="6921763" y="2916075"/>
              <a:ext cx="206175" cy="765975"/>
            </a:xfrm>
            <a:custGeom>
              <a:avLst/>
              <a:gdLst/>
              <a:ahLst/>
              <a:cxnLst/>
              <a:rect l="l" t="t" r="r" b="b"/>
              <a:pathLst>
                <a:path w="8247" h="30639" extrusionOk="0">
                  <a:moveTo>
                    <a:pt x="94" y="1"/>
                  </a:moveTo>
                  <a:cubicBezTo>
                    <a:pt x="55" y="1"/>
                    <a:pt x="1" y="24"/>
                    <a:pt x="1" y="87"/>
                  </a:cubicBezTo>
                  <a:cubicBezTo>
                    <a:pt x="2036" y="10328"/>
                    <a:pt x="4704" y="20635"/>
                    <a:pt x="7973" y="30542"/>
                  </a:cubicBezTo>
                  <a:cubicBezTo>
                    <a:pt x="7987" y="30610"/>
                    <a:pt x="8038" y="30639"/>
                    <a:pt x="8091" y="30639"/>
                  </a:cubicBezTo>
                  <a:cubicBezTo>
                    <a:pt x="8168" y="30639"/>
                    <a:pt x="8247" y="30575"/>
                    <a:pt x="8207" y="30476"/>
                  </a:cubicBezTo>
                  <a:cubicBezTo>
                    <a:pt x="5505" y="20335"/>
                    <a:pt x="2803" y="10161"/>
                    <a:pt x="134" y="21"/>
                  </a:cubicBezTo>
                  <a:cubicBezTo>
                    <a:pt x="134" y="8"/>
                    <a:pt x="116" y="1"/>
                    <a:pt x="94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1532;p2">
              <a:extLst>
                <a:ext uri="{FF2B5EF4-FFF2-40B4-BE49-F238E27FC236}">
                  <a16:creationId xmlns:a16="http://schemas.microsoft.com/office/drawing/2014/main" id="{6D0969C6-80C8-FF59-3508-502185E2BF1C}"/>
                </a:ext>
              </a:extLst>
            </p:cNvPr>
            <p:cNvSpPr/>
            <p:nvPr/>
          </p:nvSpPr>
          <p:spPr>
            <a:xfrm>
              <a:off x="6870138" y="2925225"/>
              <a:ext cx="94200" cy="726300"/>
            </a:xfrm>
            <a:custGeom>
              <a:avLst/>
              <a:gdLst/>
              <a:ahLst/>
              <a:cxnLst/>
              <a:rect l="l" t="t" r="r" b="b"/>
              <a:pathLst>
                <a:path w="3768" h="29052" extrusionOk="0">
                  <a:moveTo>
                    <a:pt x="82" y="0"/>
                  </a:moveTo>
                  <a:cubicBezTo>
                    <a:pt x="34" y="0"/>
                    <a:pt x="0" y="26"/>
                    <a:pt x="31" y="88"/>
                  </a:cubicBezTo>
                  <a:cubicBezTo>
                    <a:pt x="898" y="9662"/>
                    <a:pt x="1699" y="19469"/>
                    <a:pt x="3500" y="28942"/>
                  </a:cubicBezTo>
                  <a:cubicBezTo>
                    <a:pt x="3515" y="29017"/>
                    <a:pt x="3571" y="29052"/>
                    <a:pt x="3628" y="29052"/>
                  </a:cubicBezTo>
                  <a:cubicBezTo>
                    <a:pt x="3697" y="29052"/>
                    <a:pt x="3767" y="29000"/>
                    <a:pt x="3767" y="28909"/>
                  </a:cubicBezTo>
                  <a:cubicBezTo>
                    <a:pt x="2900" y="19269"/>
                    <a:pt x="1365" y="9662"/>
                    <a:pt x="231" y="88"/>
                  </a:cubicBezTo>
                  <a:cubicBezTo>
                    <a:pt x="213" y="35"/>
                    <a:pt x="138" y="0"/>
                    <a:pt x="82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1533;p2">
              <a:extLst>
                <a:ext uri="{FF2B5EF4-FFF2-40B4-BE49-F238E27FC236}">
                  <a16:creationId xmlns:a16="http://schemas.microsoft.com/office/drawing/2014/main" id="{45098386-9863-E2A2-FB78-8C71B6766596}"/>
                </a:ext>
              </a:extLst>
            </p:cNvPr>
            <p:cNvSpPr/>
            <p:nvPr/>
          </p:nvSpPr>
          <p:spPr>
            <a:xfrm>
              <a:off x="6793338" y="2979750"/>
              <a:ext cx="55900" cy="714525"/>
            </a:xfrm>
            <a:custGeom>
              <a:avLst/>
              <a:gdLst/>
              <a:ahLst/>
              <a:cxnLst/>
              <a:rect l="l" t="t" r="r" b="b"/>
              <a:pathLst>
                <a:path w="2236" h="28581" extrusionOk="0">
                  <a:moveTo>
                    <a:pt x="63" y="0"/>
                  </a:moveTo>
                  <a:cubicBezTo>
                    <a:pt x="34" y="0"/>
                    <a:pt x="1" y="25"/>
                    <a:pt x="1" y="75"/>
                  </a:cubicBezTo>
                  <a:cubicBezTo>
                    <a:pt x="268" y="9449"/>
                    <a:pt x="268" y="19256"/>
                    <a:pt x="2002" y="28496"/>
                  </a:cubicBezTo>
                  <a:cubicBezTo>
                    <a:pt x="2032" y="28554"/>
                    <a:pt x="2080" y="28581"/>
                    <a:pt x="2125" y="28581"/>
                  </a:cubicBezTo>
                  <a:cubicBezTo>
                    <a:pt x="2183" y="28581"/>
                    <a:pt x="2236" y="28537"/>
                    <a:pt x="2236" y="28462"/>
                  </a:cubicBezTo>
                  <a:cubicBezTo>
                    <a:pt x="1836" y="23659"/>
                    <a:pt x="1235" y="18956"/>
                    <a:pt x="935" y="14152"/>
                  </a:cubicBezTo>
                  <a:cubicBezTo>
                    <a:pt x="635" y="9449"/>
                    <a:pt x="435" y="4779"/>
                    <a:pt x="101" y="75"/>
                  </a:cubicBezTo>
                  <a:cubicBezTo>
                    <a:pt x="118" y="25"/>
                    <a:pt x="93" y="0"/>
                    <a:pt x="63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1534;p2">
              <a:extLst>
                <a:ext uri="{FF2B5EF4-FFF2-40B4-BE49-F238E27FC236}">
                  <a16:creationId xmlns:a16="http://schemas.microsoft.com/office/drawing/2014/main" id="{72EBD43D-5F84-3297-D410-F3B267BC0450}"/>
                </a:ext>
              </a:extLst>
            </p:cNvPr>
            <p:cNvSpPr/>
            <p:nvPr/>
          </p:nvSpPr>
          <p:spPr>
            <a:xfrm>
              <a:off x="6986688" y="1947425"/>
              <a:ext cx="459650" cy="698900"/>
            </a:xfrm>
            <a:custGeom>
              <a:avLst/>
              <a:gdLst/>
              <a:ahLst/>
              <a:cxnLst/>
              <a:rect l="l" t="t" r="r" b="b"/>
              <a:pathLst>
                <a:path w="18386" h="27956" extrusionOk="0">
                  <a:moveTo>
                    <a:pt x="18263" y="1"/>
                  </a:moveTo>
                  <a:cubicBezTo>
                    <a:pt x="18221" y="1"/>
                    <a:pt x="18185" y="26"/>
                    <a:pt x="18185" y="72"/>
                  </a:cubicBezTo>
                  <a:cubicBezTo>
                    <a:pt x="17418" y="5643"/>
                    <a:pt x="14216" y="11047"/>
                    <a:pt x="11080" y="15650"/>
                  </a:cubicBezTo>
                  <a:cubicBezTo>
                    <a:pt x="7945" y="20187"/>
                    <a:pt x="4209" y="24056"/>
                    <a:pt x="106" y="27725"/>
                  </a:cubicBezTo>
                  <a:cubicBezTo>
                    <a:pt x="1" y="27830"/>
                    <a:pt x="102" y="27956"/>
                    <a:pt x="215" y="27956"/>
                  </a:cubicBezTo>
                  <a:cubicBezTo>
                    <a:pt x="246" y="27956"/>
                    <a:pt x="278" y="27947"/>
                    <a:pt x="306" y="27925"/>
                  </a:cubicBezTo>
                  <a:cubicBezTo>
                    <a:pt x="4776" y="24423"/>
                    <a:pt x="8645" y="19986"/>
                    <a:pt x="11781" y="15250"/>
                  </a:cubicBezTo>
                  <a:cubicBezTo>
                    <a:pt x="14750" y="10847"/>
                    <a:pt x="17919" y="5543"/>
                    <a:pt x="18386" y="106"/>
                  </a:cubicBezTo>
                  <a:cubicBezTo>
                    <a:pt x="18368" y="34"/>
                    <a:pt x="18311" y="1"/>
                    <a:pt x="18263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1535;p2">
              <a:extLst>
                <a:ext uri="{FF2B5EF4-FFF2-40B4-BE49-F238E27FC236}">
                  <a16:creationId xmlns:a16="http://schemas.microsoft.com/office/drawing/2014/main" id="{9C76D2D3-4913-F578-0B1F-5745266165A7}"/>
                </a:ext>
              </a:extLst>
            </p:cNvPr>
            <p:cNvSpPr/>
            <p:nvPr/>
          </p:nvSpPr>
          <p:spPr>
            <a:xfrm>
              <a:off x="6942188" y="2004650"/>
              <a:ext cx="364050" cy="616775"/>
            </a:xfrm>
            <a:custGeom>
              <a:avLst/>
              <a:gdLst/>
              <a:ahLst/>
              <a:cxnLst/>
              <a:rect l="l" t="t" r="r" b="b"/>
              <a:pathLst>
                <a:path w="14562" h="24671" extrusionOk="0">
                  <a:moveTo>
                    <a:pt x="14507" y="0"/>
                  </a:moveTo>
                  <a:cubicBezTo>
                    <a:pt x="14491" y="0"/>
                    <a:pt x="14474" y="15"/>
                    <a:pt x="14461" y="51"/>
                  </a:cubicBezTo>
                  <a:cubicBezTo>
                    <a:pt x="11026" y="9191"/>
                    <a:pt x="6256" y="17030"/>
                    <a:pt x="51" y="24469"/>
                  </a:cubicBezTo>
                  <a:cubicBezTo>
                    <a:pt x="1" y="24570"/>
                    <a:pt x="65" y="24671"/>
                    <a:pt x="142" y="24671"/>
                  </a:cubicBezTo>
                  <a:cubicBezTo>
                    <a:pt x="167" y="24671"/>
                    <a:pt x="194" y="24660"/>
                    <a:pt x="218" y="24636"/>
                  </a:cubicBezTo>
                  <a:cubicBezTo>
                    <a:pt x="6723" y="17864"/>
                    <a:pt x="11760" y="9058"/>
                    <a:pt x="14562" y="85"/>
                  </a:cubicBezTo>
                  <a:cubicBezTo>
                    <a:pt x="14562" y="43"/>
                    <a:pt x="14535" y="0"/>
                    <a:pt x="14507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1536;p2">
              <a:extLst>
                <a:ext uri="{FF2B5EF4-FFF2-40B4-BE49-F238E27FC236}">
                  <a16:creationId xmlns:a16="http://schemas.microsoft.com/office/drawing/2014/main" id="{0DE3A1A2-5E9F-8BB8-3671-580A05280047}"/>
                </a:ext>
              </a:extLst>
            </p:cNvPr>
            <p:cNvSpPr/>
            <p:nvPr/>
          </p:nvSpPr>
          <p:spPr>
            <a:xfrm>
              <a:off x="6885538" y="2005375"/>
              <a:ext cx="205200" cy="585000"/>
            </a:xfrm>
            <a:custGeom>
              <a:avLst/>
              <a:gdLst/>
              <a:ahLst/>
              <a:cxnLst/>
              <a:rect l="l" t="t" r="r" b="b"/>
              <a:pathLst>
                <a:path w="8208" h="23400" extrusionOk="0">
                  <a:moveTo>
                    <a:pt x="8156" y="1"/>
                  </a:moveTo>
                  <a:cubicBezTo>
                    <a:pt x="8139" y="1"/>
                    <a:pt x="8121" y="9"/>
                    <a:pt x="8121" y="22"/>
                  </a:cubicBezTo>
                  <a:cubicBezTo>
                    <a:pt x="6453" y="8195"/>
                    <a:pt x="3651" y="15767"/>
                    <a:pt x="49" y="23272"/>
                  </a:cubicBezTo>
                  <a:cubicBezTo>
                    <a:pt x="1" y="23345"/>
                    <a:pt x="57" y="23399"/>
                    <a:pt x="117" y="23399"/>
                  </a:cubicBezTo>
                  <a:cubicBezTo>
                    <a:pt x="140" y="23399"/>
                    <a:pt x="164" y="23391"/>
                    <a:pt x="182" y="23373"/>
                  </a:cubicBezTo>
                  <a:cubicBezTo>
                    <a:pt x="4252" y="16234"/>
                    <a:pt x="6854" y="8095"/>
                    <a:pt x="8188" y="56"/>
                  </a:cubicBezTo>
                  <a:cubicBezTo>
                    <a:pt x="8208" y="17"/>
                    <a:pt x="8181" y="1"/>
                    <a:pt x="8156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1537;p2">
              <a:extLst>
                <a:ext uri="{FF2B5EF4-FFF2-40B4-BE49-F238E27FC236}">
                  <a16:creationId xmlns:a16="http://schemas.microsoft.com/office/drawing/2014/main" id="{71AFAA12-B8DA-73D9-C602-8C83C07F1183}"/>
                </a:ext>
              </a:extLst>
            </p:cNvPr>
            <p:cNvSpPr/>
            <p:nvPr/>
          </p:nvSpPr>
          <p:spPr>
            <a:xfrm>
              <a:off x="6853388" y="2020375"/>
              <a:ext cx="71750" cy="561900"/>
            </a:xfrm>
            <a:custGeom>
              <a:avLst/>
              <a:gdLst/>
              <a:ahLst/>
              <a:cxnLst/>
              <a:rect l="l" t="t" r="r" b="b"/>
              <a:pathLst>
                <a:path w="2870" h="22476" extrusionOk="0">
                  <a:moveTo>
                    <a:pt x="2332" y="1"/>
                  </a:moveTo>
                  <a:cubicBezTo>
                    <a:pt x="2303" y="1"/>
                    <a:pt x="2269" y="17"/>
                    <a:pt x="2269" y="56"/>
                  </a:cubicBezTo>
                  <a:cubicBezTo>
                    <a:pt x="2502" y="7662"/>
                    <a:pt x="1435" y="14934"/>
                    <a:pt x="1" y="22406"/>
                  </a:cubicBezTo>
                  <a:cubicBezTo>
                    <a:pt x="1" y="22447"/>
                    <a:pt x="39" y="22475"/>
                    <a:pt x="84" y="22475"/>
                  </a:cubicBezTo>
                  <a:cubicBezTo>
                    <a:pt x="112" y="22475"/>
                    <a:pt x="142" y="22464"/>
                    <a:pt x="167" y="22439"/>
                  </a:cubicBezTo>
                  <a:cubicBezTo>
                    <a:pt x="2369" y="15334"/>
                    <a:pt x="2869" y="7428"/>
                    <a:pt x="2369" y="23"/>
                  </a:cubicBezTo>
                  <a:cubicBezTo>
                    <a:pt x="2369" y="9"/>
                    <a:pt x="2352" y="1"/>
                    <a:pt x="2332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1538;p2">
              <a:extLst>
                <a:ext uri="{FF2B5EF4-FFF2-40B4-BE49-F238E27FC236}">
                  <a16:creationId xmlns:a16="http://schemas.microsoft.com/office/drawing/2014/main" id="{A638D6F6-037F-D433-CB88-39F5110E8AA7}"/>
                </a:ext>
              </a:extLst>
            </p:cNvPr>
            <p:cNvSpPr/>
            <p:nvPr/>
          </p:nvSpPr>
          <p:spPr>
            <a:xfrm>
              <a:off x="6805863" y="2030600"/>
              <a:ext cx="45875" cy="550375"/>
            </a:xfrm>
            <a:custGeom>
              <a:avLst/>
              <a:gdLst/>
              <a:ahLst/>
              <a:cxnLst/>
              <a:rect l="l" t="t" r="r" b="b"/>
              <a:pathLst>
                <a:path w="1835" h="22015" extrusionOk="0">
                  <a:moveTo>
                    <a:pt x="1057" y="0"/>
                  </a:moveTo>
                  <a:cubicBezTo>
                    <a:pt x="1051" y="0"/>
                    <a:pt x="1001" y="24"/>
                    <a:pt x="1001" y="48"/>
                  </a:cubicBezTo>
                  <a:cubicBezTo>
                    <a:pt x="1835" y="7119"/>
                    <a:pt x="1134" y="14892"/>
                    <a:pt x="0" y="21897"/>
                  </a:cubicBezTo>
                  <a:cubicBezTo>
                    <a:pt x="0" y="21971"/>
                    <a:pt x="53" y="22015"/>
                    <a:pt x="99" y="22015"/>
                  </a:cubicBezTo>
                  <a:cubicBezTo>
                    <a:pt x="135" y="22015"/>
                    <a:pt x="167" y="21988"/>
                    <a:pt x="167" y="21930"/>
                  </a:cubicBezTo>
                  <a:cubicBezTo>
                    <a:pt x="1001" y="18427"/>
                    <a:pt x="1101" y="14758"/>
                    <a:pt x="1301" y="11189"/>
                  </a:cubicBezTo>
                  <a:cubicBezTo>
                    <a:pt x="1568" y="7453"/>
                    <a:pt x="1802" y="3683"/>
                    <a:pt x="1034" y="14"/>
                  </a:cubicBezTo>
                  <a:cubicBezTo>
                    <a:pt x="1054" y="4"/>
                    <a:pt x="1059" y="0"/>
                    <a:pt x="1057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1539;p2">
              <a:extLst>
                <a:ext uri="{FF2B5EF4-FFF2-40B4-BE49-F238E27FC236}">
                  <a16:creationId xmlns:a16="http://schemas.microsoft.com/office/drawing/2014/main" id="{5E338E5B-DD13-3460-2DEB-8EDE266129E1}"/>
                </a:ext>
              </a:extLst>
            </p:cNvPr>
            <p:cNvSpPr/>
            <p:nvPr/>
          </p:nvSpPr>
          <p:spPr>
            <a:xfrm>
              <a:off x="7231388" y="2181175"/>
              <a:ext cx="233050" cy="346975"/>
            </a:xfrm>
            <a:custGeom>
              <a:avLst/>
              <a:gdLst/>
              <a:ahLst/>
              <a:cxnLst/>
              <a:rect l="l" t="t" r="r" b="b"/>
              <a:pathLst>
                <a:path w="9322" h="13879" extrusionOk="0">
                  <a:moveTo>
                    <a:pt x="9231" y="0"/>
                  </a:moveTo>
                  <a:cubicBezTo>
                    <a:pt x="9209" y="0"/>
                    <a:pt x="9185" y="8"/>
                    <a:pt x="9165" y="29"/>
                  </a:cubicBezTo>
                  <a:cubicBezTo>
                    <a:pt x="6930" y="5333"/>
                    <a:pt x="4094" y="9669"/>
                    <a:pt x="58" y="13739"/>
                  </a:cubicBezTo>
                  <a:cubicBezTo>
                    <a:pt x="1" y="13796"/>
                    <a:pt x="42" y="13879"/>
                    <a:pt x="98" y="13879"/>
                  </a:cubicBezTo>
                  <a:cubicBezTo>
                    <a:pt x="107" y="13879"/>
                    <a:pt x="116" y="13877"/>
                    <a:pt x="125" y="13872"/>
                  </a:cubicBezTo>
                  <a:cubicBezTo>
                    <a:pt x="4628" y="10703"/>
                    <a:pt x="7430" y="5132"/>
                    <a:pt x="9298" y="62"/>
                  </a:cubicBezTo>
                  <a:cubicBezTo>
                    <a:pt x="9321" y="39"/>
                    <a:pt x="9281" y="0"/>
                    <a:pt x="9231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1540;p2">
              <a:extLst>
                <a:ext uri="{FF2B5EF4-FFF2-40B4-BE49-F238E27FC236}">
                  <a16:creationId xmlns:a16="http://schemas.microsoft.com/office/drawing/2014/main" id="{F073BD86-1435-2041-9334-4C0ACC8F65B4}"/>
                </a:ext>
              </a:extLst>
            </p:cNvPr>
            <p:cNvSpPr/>
            <p:nvPr/>
          </p:nvSpPr>
          <p:spPr>
            <a:xfrm>
              <a:off x="6797513" y="2547825"/>
              <a:ext cx="212675" cy="397450"/>
            </a:xfrm>
            <a:custGeom>
              <a:avLst/>
              <a:gdLst/>
              <a:ahLst/>
              <a:cxnLst/>
              <a:rect l="l" t="t" r="r" b="b"/>
              <a:pathLst>
                <a:path w="8507" h="15898" extrusionOk="0">
                  <a:moveTo>
                    <a:pt x="6697" y="546"/>
                  </a:moveTo>
                  <a:cubicBezTo>
                    <a:pt x="7735" y="546"/>
                    <a:pt x="7483" y="2088"/>
                    <a:pt x="7172" y="2709"/>
                  </a:cubicBezTo>
                  <a:cubicBezTo>
                    <a:pt x="6839" y="3342"/>
                    <a:pt x="6339" y="3876"/>
                    <a:pt x="5838" y="4376"/>
                  </a:cubicBezTo>
                  <a:cubicBezTo>
                    <a:pt x="4938" y="5210"/>
                    <a:pt x="3903" y="5978"/>
                    <a:pt x="2836" y="6711"/>
                  </a:cubicBezTo>
                  <a:cubicBezTo>
                    <a:pt x="3103" y="5577"/>
                    <a:pt x="3236" y="4510"/>
                    <a:pt x="3770" y="3476"/>
                  </a:cubicBezTo>
                  <a:cubicBezTo>
                    <a:pt x="4270" y="2475"/>
                    <a:pt x="5238" y="874"/>
                    <a:pt x="6439" y="574"/>
                  </a:cubicBezTo>
                  <a:cubicBezTo>
                    <a:pt x="6533" y="555"/>
                    <a:pt x="6619" y="546"/>
                    <a:pt x="6697" y="546"/>
                  </a:cubicBezTo>
                  <a:close/>
                  <a:moveTo>
                    <a:pt x="6739" y="0"/>
                  </a:moveTo>
                  <a:cubicBezTo>
                    <a:pt x="5713" y="0"/>
                    <a:pt x="4642" y="1330"/>
                    <a:pt x="4170" y="2008"/>
                  </a:cubicBezTo>
                  <a:cubicBezTo>
                    <a:pt x="3370" y="3076"/>
                    <a:pt x="2703" y="4543"/>
                    <a:pt x="2536" y="5978"/>
                  </a:cubicBezTo>
                  <a:cubicBezTo>
                    <a:pt x="2102" y="4877"/>
                    <a:pt x="1502" y="3876"/>
                    <a:pt x="835" y="2909"/>
                  </a:cubicBezTo>
                  <a:cubicBezTo>
                    <a:pt x="634" y="2575"/>
                    <a:pt x="334" y="2242"/>
                    <a:pt x="1" y="2175"/>
                  </a:cubicBezTo>
                  <a:lnTo>
                    <a:pt x="1" y="2709"/>
                  </a:lnTo>
                  <a:cubicBezTo>
                    <a:pt x="801" y="3242"/>
                    <a:pt x="1969" y="5744"/>
                    <a:pt x="2369" y="6745"/>
                  </a:cubicBezTo>
                  <a:lnTo>
                    <a:pt x="2302" y="6745"/>
                  </a:lnTo>
                  <a:cubicBezTo>
                    <a:pt x="1669" y="6244"/>
                    <a:pt x="1101" y="5744"/>
                    <a:pt x="601" y="5144"/>
                  </a:cubicBezTo>
                  <a:cubicBezTo>
                    <a:pt x="468" y="5010"/>
                    <a:pt x="268" y="4710"/>
                    <a:pt x="1" y="4376"/>
                  </a:cubicBezTo>
                  <a:lnTo>
                    <a:pt x="1" y="5077"/>
                  </a:lnTo>
                  <a:cubicBezTo>
                    <a:pt x="468" y="5711"/>
                    <a:pt x="1068" y="6244"/>
                    <a:pt x="1669" y="6711"/>
                  </a:cubicBezTo>
                  <a:cubicBezTo>
                    <a:pt x="1135" y="6678"/>
                    <a:pt x="601" y="6645"/>
                    <a:pt x="1" y="6645"/>
                  </a:cubicBezTo>
                  <a:lnTo>
                    <a:pt x="1" y="7045"/>
                  </a:lnTo>
                  <a:cubicBezTo>
                    <a:pt x="835" y="7145"/>
                    <a:pt x="1635" y="7212"/>
                    <a:pt x="2469" y="7312"/>
                  </a:cubicBezTo>
                  <a:cubicBezTo>
                    <a:pt x="1335" y="9747"/>
                    <a:pt x="1001" y="13249"/>
                    <a:pt x="1902" y="15851"/>
                  </a:cubicBezTo>
                  <a:cubicBezTo>
                    <a:pt x="1917" y="15881"/>
                    <a:pt x="1946" y="15898"/>
                    <a:pt x="1972" y="15898"/>
                  </a:cubicBezTo>
                  <a:cubicBezTo>
                    <a:pt x="2005" y="15898"/>
                    <a:pt x="2035" y="15873"/>
                    <a:pt x="2035" y="15818"/>
                  </a:cubicBezTo>
                  <a:cubicBezTo>
                    <a:pt x="1969" y="14417"/>
                    <a:pt x="1769" y="13083"/>
                    <a:pt x="1835" y="11682"/>
                  </a:cubicBezTo>
                  <a:cubicBezTo>
                    <a:pt x="1935" y="10247"/>
                    <a:pt x="2269" y="8880"/>
                    <a:pt x="2603" y="7512"/>
                  </a:cubicBezTo>
                  <a:cubicBezTo>
                    <a:pt x="3170" y="10081"/>
                    <a:pt x="4904" y="12883"/>
                    <a:pt x="7273" y="14050"/>
                  </a:cubicBezTo>
                  <a:cubicBezTo>
                    <a:pt x="7301" y="14067"/>
                    <a:pt x="7329" y="14074"/>
                    <a:pt x="7356" y="14074"/>
                  </a:cubicBezTo>
                  <a:cubicBezTo>
                    <a:pt x="7486" y="14074"/>
                    <a:pt x="7578" y="13900"/>
                    <a:pt x="7439" y="13817"/>
                  </a:cubicBezTo>
                  <a:cubicBezTo>
                    <a:pt x="6372" y="12816"/>
                    <a:pt x="5304" y="11915"/>
                    <a:pt x="4471" y="10714"/>
                  </a:cubicBezTo>
                  <a:cubicBezTo>
                    <a:pt x="3770" y="9680"/>
                    <a:pt x="3203" y="8513"/>
                    <a:pt x="2803" y="7312"/>
                  </a:cubicBezTo>
                  <a:lnTo>
                    <a:pt x="2803" y="7312"/>
                  </a:lnTo>
                  <a:cubicBezTo>
                    <a:pt x="4437" y="7412"/>
                    <a:pt x="6038" y="7512"/>
                    <a:pt x="7639" y="7645"/>
                  </a:cubicBezTo>
                  <a:cubicBezTo>
                    <a:pt x="7973" y="7645"/>
                    <a:pt x="7973" y="7245"/>
                    <a:pt x="7740" y="7212"/>
                  </a:cubicBezTo>
                  <a:cubicBezTo>
                    <a:pt x="6339" y="7078"/>
                    <a:pt x="4938" y="6912"/>
                    <a:pt x="3503" y="6812"/>
                  </a:cubicBezTo>
                  <a:cubicBezTo>
                    <a:pt x="4904" y="5844"/>
                    <a:pt x="6205" y="4810"/>
                    <a:pt x="7206" y="3476"/>
                  </a:cubicBezTo>
                  <a:cubicBezTo>
                    <a:pt x="7806" y="2675"/>
                    <a:pt x="8507" y="574"/>
                    <a:pt x="7139" y="73"/>
                  </a:cubicBezTo>
                  <a:cubicBezTo>
                    <a:pt x="7008" y="23"/>
                    <a:pt x="6874" y="0"/>
                    <a:pt x="6739" y="0"/>
                  </a:cubicBezTo>
                  <a:close/>
                </a:path>
              </a:pathLst>
            </a:custGeom>
            <a:solidFill>
              <a:srgbClr val="F4B2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9" name="Google Shape;1541;p2">
            <a:extLst>
              <a:ext uri="{FF2B5EF4-FFF2-40B4-BE49-F238E27FC236}">
                <a16:creationId xmlns:a16="http://schemas.microsoft.com/office/drawing/2014/main" id="{678A1B9F-7F8F-EE51-E620-329D8981726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2012" r="12642"/>
          <a:stretch/>
        </p:blipFill>
        <p:spPr>
          <a:xfrm>
            <a:off x="6330508" y="2277023"/>
            <a:ext cx="3775483" cy="33448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62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FE868FE-20AB-CC9C-D0EF-97909096182A}"/>
              </a:ext>
            </a:extLst>
          </p:cNvPr>
          <p:cNvGrpSpPr/>
          <p:nvPr/>
        </p:nvGrpSpPr>
        <p:grpSpPr>
          <a:xfrm>
            <a:off x="10866032" y="746200"/>
            <a:ext cx="1216041" cy="1432566"/>
            <a:chOff x="930253" y="1555705"/>
            <a:chExt cx="1279160" cy="1432566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E8F0B353-5CD0-D204-A51F-1A82EFDEA4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64544" y="1555705"/>
              <a:ext cx="1010579" cy="91700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83EFDC2-AE05-265A-4E86-76A147DD112C}"/>
                </a:ext>
              </a:extLst>
            </p:cNvPr>
            <p:cNvSpPr txBox="1"/>
            <p:nvPr/>
          </p:nvSpPr>
          <p:spPr>
            <a:xfrm>
              <a:off x="930253" y="2526606"/>
              <a:ext cx="1279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2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3840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1596;p5">
            <a:extLst>
              <a:ext uri="{FF2B5EF4-FFF2-40B4-BE49-F238E27FC236}">
                <a16:creationId xmlns:a16="http://schemas.microsoft.com/office/drawing/2014/main" id="{9616F6B5-A347-7A02-AC6C-B4007D8608C0}"/>
              </a:ext>
            </a:extLst>
          </p:cNvPr>
          <p:cNvSpPr txBox="1"/>
          <p:nvPr/>
        </p:nvSpPr>
        <p:spPr>
          <a:xfrm>
            <a:off x="899573" y="1831980"/>
            <a:ext cx="4081239" cy="406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vi-VN" sz="2800" b="1" kern="0" dirty="0">
                <a:solidFill>
                  <a:srgbClr val="C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Lập các đội kịch</a:t>
            </a:r>
            <a:endParaRPr sz="2800" b="1" kern="0" dirty="0">
              <a:solidFill>
                <a:srgbClr val="C00000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grpSp>
        <p:nvGrpSpPr>
          <p:cNvPr id="390" name="Google Shape;1597;p5">
            <a:extLst>
              <a:ext uri="{FF2B5EF4-FFF2-40B4-BE49-F238E27FC236}">
                <a16:creationId xmlns:a16="http://schemas.microsoft.com/office/drawing/2014/main" id="{34E5A5F6-7042-BC8D-3AA4-7085390C4386}"/>
              </a:ext>
            </a:extLst>
          </p:cNvPr>
          <p:cNvGrpSpPr/>
          <p:nvPr/>
        </p:nvGrpSpPr>
        <p:grpSpPr>
          <a:xfrm>
            <a:off x="518711" y="1891349"/>
            <a:ext cx="364040" cy="290733"/>
            <a:chOff x="1483659" y="1886218"/>
            <a:chExt cx="313941" cy="242214"/>
          </a:xfrm>
        </p:grpSpPr>
        <p:sp>
          <p:nvSpPr>
            <p:cNvPr id="391" name="Google Shape;1598;p5">
              <a:extLst>
                <a:ext uri="{FF2B5EF4-FFF2-40B4-BE49-F238E27FC236}">
                  <a16:creationId xmlns:a16="http://schemas.microsoft.com/office/drawing/2014/main" id="{3AE0EBBA-E344-9065-BB3D-98FED8BB5294}"/>
                </a:ext>
              </a:extLst>
            </p:cNvPr>
            <p:cNvSpPr/>
            <p:nvPr/>
          </p:nvSpPr>
          <p:spPr>
            <a:xfrm>
              <a:off x="1561675" y="1928275"/>
              <a:ext cx="158100" cy="1581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2" name="Google Shape;1599;p5">
              <a:extLst>
                <a:ext uri="{FF2B5EF4-FFF2-40B4-BE49-F238E27FC236}">
                  <a16:creationId xmlns:a16="http://schemas.microsoft.com/office/drawing/2014/main" id="{28D99E3D-EAFA-B851-081C-16B0411F4711}"/>
                </a:ext>
              </a:extLst>
            </p:cNvPr>
            <p:cNvGrpSpPr/>
            <p:nvPr/>
          </p:nvGrpSpPr>
          <p:grpSpPr>
            <a:xfrm flipH="1">
              <a:off x="1483659" y="1886218"/>
              <a:ext cx="313941" cy="242214"/>
              <a:chOff x="3526175" y="662900"/>
              <a:chExt cx="290525" cy="252175"/>
            </a:xfrm>
          </p:grpSpPr>
          <p:sp>
            <p:nvSpPr>
              <p:cNvPr id="393" name="Google Shape;1600;p5">
                <a:extLst>
                  <a:ext uri="{FF2B5EF4-FFF2-40B4-BE49-F238E27FC236}">
                    <a16:creationId xmlns:a16="http://schemas.microsoft.com/office/drawing/2014/main" id="{5CE48B79-B927-D8EE-C002-33EEC5FDFE76}"/>
                  </a:ext>
                </a:extLst>
              </p:cNvPr>
              <p:cNvSpPr/>
              <p:nvPr/>
            </p:nvSpPr>
            <p:spPr>
              <a:xfrm>
                <a:off x="3557550" y="664075"/>
                <a:ext cx="247000" cy="246975"/>
              </a:xfrm>
              <a:custGeom>
                <a:avLst/>
                <a:gdLst/>
                <a:ahLst/>
                <a:cxnLst/>
                <a:rect l="l" t="t" r="r" b="b"/>
                <a:pathLst>
                  <a:path w="9880" h="9879" extrusionOk="0">
                    <a:moveTo>
                      <a:pt x="4955" y="0"/>
                    </a:moveTo>
                    <a:cubicBezTo>
                      <a:pt x="2219" y="0"/>
                      <a:pt x="1" y="2219"/>
                      <a:pt x="1" y="4955"/>
                    </a:cubicBezTo>
                    <a:cubicBezTo>
                      <a:pt x="1" y="7660"/>
                      <a:pt x="2219" y="9879"/>
                      <a:pt x="4955" y="9879"/>
                    </a:cubicBezTo>
                    <a:cubicBezTo>
                      <a:pt x="7660" y="9879"/>
                      <a:pt x="9879" y="7660"/>
                      <a:pt x="9879" y="4955"/>
                    </a:cubicBezTo>
                    <a:cubicBezTo>
                      <a:pt x="9879" y="2219"/>
                      <a:pt x="7660" y="0"/>
                      <a:pt x="4955" y="0"/>
                    </a:cubicBezTo>
                    <a:close/>
                  </a:path>
                </a:pathLst>
              </a:custGeom>
              <a:solidFill>
                <a:srgbClr val="F4B2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1601;p5">
                <a:extLst>
                  <a:ext uri="{FF2B5EF4-FFF2-40B4-BE49-F238E27FC236}">
                    <a16:creationId xmlns:a16="http://schemas.microsoft.com/office/drawing/2014/main" id="{4762C3D5-7A4D-5471-55FE-FB9741A38A7F}"/>
                  </a:ext>
                </a:extLst>
              </p:cNvPr>
              <p:cNvSpPr/>
              <p:nvPr/>
            </p:nvSpPr>
            <p:spPr>
              <a:xfrm>
                <a:off x="3526175" y="662900"/>
                <a:ext cx="290525" cy="252175"/>
              </a:xfrm>
              <a:custGeom>
                <a:avLst/>
                <a:gdLst/>
                <a:ahLst/>
                <a:cxnLst/>
                <a:rect l="l" t="t" r="r" b="b"/>
                <a:pathLst>
                  <a:path w="11621" h="10087" extrusionOk="0">
                    <a:moveTo>
                      <a:pt x="5935" y="0"/>
                    </a:moveTo>
                    <a:cubicBezTo>
                      <a:pt x="3993" y="0"/>
                      <a:pt x="2105" y="993"/>
                      <a:pt x="1377" y="2965"/>
                    </a:cubicBezTo>
                    <a:cubicBezTo>
                      <a:pt x="465" y="5427"/>
                      <a:pt x="1742" y="8345"/>
                      <a:pt x="4022" y="9591"/>
                    </a:cubicBezTo>
                    <a:cubicBezTo>
                      <a:pt x="4658" y="9928"/>
                      <a:pt x="5392" y="10086"/>
                      <a:pt x="6139" y="10086"/>
                    </a:cubicBezTo>
                    <a:cubicBezTo>
                      <a:pt x="7816" y="10086"/>
                      <a:pt x="9554" y="9287"/>
                      <a:pt x="10374" y="7920"/>
                    </a:cubicBezTo>
                    <a:cubicBezTo>
                      <a:pt x="11620" y="5731"/>
                      <a:pt x="11590" y="1932"/>
                      <a:pt x="9006" y="777"/>
                    </a:cubicBezTo>
                    <a:cubicBezTo>
                      <a:pt x="8974" y="757"/>
                      <a:pt x="8942" y="749"/>
                      <a:pt x="8912" y="749"/>
                    </a:cubicBezTo>
                    <a:cubicBezTo>
                      <a:pt x="8802" y="749"/>
                      <a:pt x="8728" y="863"/>
                      <a:pt x="8824" y="959"/>
                    </a:cubicBezTo>
                    <a:cubicBezTo>
                      <a:pt x="10617" y="2631"/>
                      <a:pt x="11165" y="5154"/>
                      <a:pt x="10010" y="7372"/>
                    </a:cubicBezTo>
                    <a:cubicBezTo>
                      <a:pt x="9280" y="8754"/>
                      <a:pt x="7730" y="9481"/>
                      <a:pt x="6200" y="9481"/>
                    </a:cubicBezTo>
                    <a:cubicBezTo>
                      <a:pt x="5373" y="9481"/>
                      <a:pt x="4552" y="9269"/>
                      <a:pt x="3870" y="8831"/>
                    </a:cubicBezTo>
                    <a:cubicBezTo>
                      <a:pt x="1" y="6323"/>
                      <a:pt x="1706" y="278"/>
                      <a:pt x="5718" y="278"/>
                    </a:cubicBezTo>
                    <a:cubicBezTo>
                      <a:pt x="6276" y="278"/>
                      <a:pt x="6878" y="395"/>
                      <a:pt x="7517" y="655"/>
                    </a:cubicBezTo>
                    <a:cubicBezTo>
                      <a:pt x="7536" y="660"/>
                      <a:pt x="7553" y="662"/>
                      <a:pt x="7570" y="662"/>
                    </a:cubicBezTo>
                    <a:cubicBezTo>
                      <a:pt x="7777" y="662"/>
                      <a:pt x="7863" y="344"/>
                      <a:pt x="7639" y="260"/>
                    </a:cubicBezTo>
                    <a:cubicBezTo>
                      <a:pt x="7085" y="87"/>
                      <a:pt x="6507" y="0"/>
                      <a:pt x="593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1602;p5">
                <a:extLst>
                  <a:ext uri="{FF2B5EF4-FFF2-40B4-BE49-F238E27FC236}">
                    <a16:creationId xmlns:a16="http://schemas.microsoft.com/office/drawing/2014/main" id="{BD992852-7123-261A-94A2-290A25EFE031}"/>
                  </a:ext>
                </a:extLst>
              </p:cNvPr>
              <p:cNvSpPr/>
              <p:nvPr/>
            </p:nvSpPr>
            <p:spPr>
              <a:xfrm>
                <a:off x="3655575" y="687575"/>
                <a:ext cx="128450" cy="13672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5469" extrusionOk="0">
                    <a:moveTo>
                      <a:pt x="704" y="1"/>
                    </a:moveTo>
                    <a:cubicBezTo>
                      <a:pt x="507" y="1"/>
                      <a:pt x="312" y="21"/>
                      <a:pt x="122" y="63"/>
                    </a:cubicBezTo>
                    <a:cubicBezTo>
                      <a:pt x="1" y="94"/>
                      <a:pt x="1" y="215"/>
                      <a:pt x="122" y="246"/>
                    </a:cubicBezTo>
                    <a:cubicBezTo>
                      <a:pt x="1338" y="610"/>
                      <a:pt x="2554" y="762"/>
                      <a:pt x="3405" y="1826"/>
                    </a:cubicBezTo>
                    <a:cubicBezTo>
                      <a:pt x="4317" y="2951"/>
                      <a:pt x="4165" y="4015"/>
                      <a:pt x="4074" y="5291"/>
                    </a:cubicBezTo>
                    <a:cubicBezTo>
                      <a:pt x="4037" y="5402"/>
                      <a:pt x="4124" y="5469"/>
                      <a:pt x="4218" y="5469"/>
                    </a:cubicBezTo>
                    <a:cubicBezTo>
                      <a:pt x="4279" y="5469"/>
                      <a:pt x="4342" y="5442"/>
                      <a:pt x="4378" y="5382"/>
                    </a:cubicBezTo>
                    <a:cubicBezTo>
                      <a:pt x="5137" y="4349"/>
                      <a:pt x="4682" y="2677"/>
                      <a:pt x="3952" y="1735"/>
                    </a:cubicBezTo>
                    <a:cubicBezTo>
                      <a:pt x="3219" y="767"/>
                      <a:pt x="1923" y="1"/>
                      <a:pt x="704" y="1"/>
                    </a:cubicBezTo>
                    <a:close/>
                  </a:path>
                </a:pathLst>
              </a:custGeom>
              <a:solidFill>
                <a:srgbClr val="F9CA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1603;p5">
                <a:extLst>
                  <a:ext uri="{FF2B5EF4-FFF2-40B4-BE49-F238E27FC236}">
                    <a16:creationId xmlns:a16="http://schemas.microsoft.com/office/drawing/2014/main" id="{A7FB7852-9DC3-CD2A-751D-39C677B35FD7}"/>
                  </a:ext>
                </a:extLst>
              </p:cNvPr>
              <p:cNvSpPr/>
              <p:nvPr/>
            </p:nvSpPr>
            <p:spPr>
              <a:xfrm>
                <a:off x="3579875" y="795350"/>
                <a:ext cx="217575" cy="101275"/>
              </a:xfrm>
              <a:custGeom>
                <a:avLst/>
                <a:gdLst/>
                <a:ahLst/>
                <a:cxnLst/>
                <a:rect l="l" t="t" r="r" b="b"/>
                <a:pathLst>
                  <a:path w="8703" h="4051" extrusionOk="0">
                    <a:moveTo>
                      <a:pt x="215" y="1"/>
                    </a:moveTo>
                    <a:cubicBezTo>
                      <a:pt x="113" y="1"/>
                      <a:pt x="0" y="87"/>
                      <a:pt x="19" y="220"/>
                    </a:cubicBezTo>
                    <a:cubicBezTo>
                      <a:pt x="506" y="2409"/>
                      <a:pt x="1874" y="4050"/>
                      <a:pt x="4305" y="4050"/>
                    </a:cubicBezTo>
                    <a:cubicBezTo>
                      <a:pt x="6342" y="4050"/>
                      <a:pt x="8196" y="2774"/>
                      <a:pt x="8682" y="767"/>
                    </a:cubicBezTo>
                    <a:cubicBezTo>
                      <a:pt x="8702" y="686"/>
                      <a:pt x="8642" y="619"/>
                      <a:pt x="8581" y="619"/>
                    </a:cubicBezTo>
                    <a:cubicBezTo>
                      <a:pt x="8550" y="619"/>
                      <a:pt x="8520" y="636"/>
                      <a:pt x="8500" y="676"/>
                    </a:cubicBezTo>
                    <a:cubicBezTo>
                      <a:pt x="7618" y="2166"/>
                      <a:pt x="6403" y="3381"/>
                      <a:pt x="4548" y="3442"/>
                    </a:cubicBezTo>
                    <a:cubicBezTo>
                      <a:pt x="4467" y="3447"/>
                      <a:pt x="4386" y="3449"/>
                      <a:pt x="4307" y="3449"/>
                    </a:cubicBezTo>
                    <a:cubicBezTo>
                      <a:pt x="2240" y="3449"/>
                      <a:pt x="1086" y="1943"/>
                      <a:pt x="354" y="99"/>
                    </a:cubicBezTo>
                    <a:cubicBezTo>
                      <a:pt x="331" y="31"/>
                      <a:pt x="275" y="1"/>
                      <a:pt x="21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97" name="Google Shape;1604;p5">
            <a:extLst>
              <a:ext uri="{FF2B5EF4-FFF2-40B4-BE49-F238E27FC236}">
                <a16:creationId xmlns:a16="http://schemas.microsoft.com/office/drawing/2014/main" id="{05D0C39A-3869-FA1A-2C45-DDB19C90DA93}"/>
              </a:ext>
            </a:extLst>
          </p:cNvPr>
          <p:cNvGrpSpPr/>
          <p:nvPr/>
        </p:nvGrpSpPr>
        <p:grpSpPr>
          <a:xfrm>
            <a:off x="2373698" y="2680505"/>
            <a:ext cx="7444603" cy="2956604"/>
            <a:chOff x="0" y="31922"/>
            <a:chExt cx="7444603" cy="2956604"/>
          </a:xfrm>
        </p:grpSpPr>
        <p:sp>
          <p:nvSpPr>
            <p:cNvPr id="398" name="Google Shape;1605;p5">
              <a:extLst>
                <a:ext uri="{FF2B5EF4-FFF2-40B4-BE49-F238E27FC236}">
                  <a16:creationId xmlns:a16="http://schemas.microsoft.com/office/drawing/2014/main" id="{6BAD6344-519E-F673-42E3-797230E892B9}"/>
                </a:ext>
              </a:extLst>
            </p:cNvPr>
            <p:cNvSpPr/>
            <p:nvPr/>
          </p:nvSpPr>
          <p:spPr>
            <a:xfrm>
              <a:off x="0" y="1144997"/>
              <a:ext cx="2329702" cy="670595"/>
            </a:xfrm>
            <a:prstGeom prst="roundRect">
              <a:avLst>
                <a:gd name="adj" fmla="val 10000"/>
              </a:avLst>
            </a:prstGeom>
            <a:solidFill>
              <a:srgbClr val="F3B059"/>
            </a:solidFill>
            <a:ln w="25400" cap="flat" cmpd="sng">
              <a:solidFill>
                <a:srgbClr val="FFF5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399" name="Google Shape;1606;p5">
              <a:extLst>
                <a:ext uri="{FF2B5EF4-FFF2-40B4-BE49-F238E27FC236}">
                  <a16:creationId xmlns:a16="http://schemas.microsoft.com/office/drawing/2014/main" id="{0CA7119F-A45B-8C9B-B806-669AA21372B3}"/>
                </a:ext>
              </a:extLst>
            </p:cNvPr>
            <p:cNvSpPr txBox="1"/>
            <p:nvPr/>
          </p:nvSpPr>
          <p:spPr>
            <a:xfrm>
              <a:off x="19641" y="1164638"/>
              <a:ext cx="2290420" cy="6313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500" tIns="16500" rIns="16500" bIns="1650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Font typeface="Arial"/>
                <a:buNone/>
              </a:pPr>
              <a:r>
                <a:rPr lang="vi-VN" sz="2400" kern="0" dirty="0">
                  <a:solidFill>
                    <a:schemeClr val="bg1"/>
                  </a:solidFill>
                  <a:latin typeface="UTM Avo" panose="02040603050506020204" pitchFamily="18" charset="0"/>
                  <a:cs typeface="Arial"/>
                  <a:sym typeface="Arial"/>
                </a:rPr>
                <a:t>Đoàn kịch</a:t>
              </a:r>
            </a:p>
          </p:txBody>
        </p:sp>
        <p:sp>
          <p:nvSpPr>
            <p:cNvPr id="400" name="Google Shape;1607;p5">
              <a:extLst>
                <a:ext uri="{FF2B5EF4-FFF2-40B4-BE49-F238E27FC236}">
                  <a16:creationId xmlns:a16="http://schemas.microsoft.com/office/drawing/2014/main" id="{DE64CEB1-83A8-15D7-8A66-6ACAE1A50191}"/>
                </a:ext>
              </a:extLst>
            </p:cNvPr>
            <p:cNvSpPr/>
            <p:nvPr/>
          </p:nvSpPr>
          <p:spPr>
            <a:xfrm rot="-3758368">
              <a:off x="2099326" y="1081491"/>
              <a:ext cx="852594" cy="4039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5400" cap="flat" cmpd="sng">
              <a:solidFill>
                <a:srgbClr val="C18D4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17" name="Google Shape;1608;p5">
              <a:extLst>
                <a:ext uri="{FF2B5EF4-FFF2-40B4-BE49-F238E27FC236}">
                  <a16:creationId xmlns:a16="http://schemas.microsoft.com/office/drawing/2014/main" id="{ED493F0D-FA28-62AE-86FA-B084BABD17BE}"/>
                </a:ext>
              </a:extLst>
            </p:cNvPr>
            <p:cNvSpPr txBox="1"/>
            <p:nvPr/>
          </p:nvSpPr>
          <p:spPr>
            <a:xfrm rot="-3758368">
              <a:off x="2504309" y="1080371"/>
              <a:ext cx="42629" cy="426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chemeClr val="bg1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1609;p5">
              <a:extLst>
                <a:ext uri="{FF2B5EF4-FFF2-40B4-BE49-F238E27FC236}">
                  <a16:creationId xmlns:a16="http://schemas.microsoft.com/office/drawing/2014/main" id="{2070F5EB-8958-2AED-720A-8B7BC132B17E}"/>
                </a:ext>
              </a:extLst>
            </p:cNvPr>
            <p:cNvSpPr/>
            <p:nvPr/>
          </p:nvSpPr>
          <p:spPr>
            <a:xfrm>
              <a:off x="2721545" y="387780"/>
              <a:ext cx="2183660" cy="670595"/>
            </a:xfrm>
            <a:prstGeom prst="roundRect">
              <a:avLst>
                <a:gd name="adj" fmla="val 10000"/>
              </a:avLst>
            </a:prstGeom>
            <a:solidFill>
              <a:srgbClr val="F3B059"/>
            </a:solidFill>
            <a:ln w="25400" cap="flat" cmpd="sng">
              <a:solidFill>
                <a:srgbClr val="FFF5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19" name="Google Shape;1610;p5">
              <a:extLst>
                <a:ext uri="{FF2B5EF4-FFF2-40B4-BE49-F238E27FC236}">
                  <a16:creationId xmlns:a16="http://schemas.microsoft.com/office/drawing/2014/main" id="{1EB1C940-9250-D7FF-38AA-92D7EB4C66D3}"/>
                </a:ext>
              </a:extLst>
            </p:cNvPr>
            <p:cNvSpPr txBox="1"/>
            <p:nvPr/>
          </p:nvSpPr>
          <p:spPr>
            <a:xfrm>
              <a:off x="2741186" y="407421"/>
              <a:ext cx="2144378" cy="6313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500" tIns="16500" rIns="16500" bIns="1650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Font typeface="Arial"/>
                <a:buNone/>
              </a:pPr>
              <a:r>
                <a:rPr lang="en-US" sz="2400" kern="0" dirty="0" err="1">
                  <a:solidFill>
                    <a:schemeClr val="bg1"/>
                  </a:solidFill>
                  <a:latin typeface="UTM Avo" panose="02040603050506020204" pitchFamily="18" charset="0"/>
                  <a:cs typeface="Arial"/>
                  <a:sym typeface="Arial"/>
                </a:rPr>
                <a:t>Nhóm</a:t>
              </a:r>
              <a:r>
                <a:rPr lang="en-US" sz="2400" kern="0" dirty="0">
                  <a:solidFill>
                    <a:schemeClr val="bg1"/>
                  </a:solidFill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lang="en-US" sz="2400" kern="0" dirty="0" err="1">
                  <a:solidFill>
                    <a:schemeClr val="bg1"/>
                  </a:solidFill>
                  <a:latin typeface="UTM Avo" panose="02040603050506020204" pitchFamily="18" charset="0"/>
                  <a:cs typeface="Arial"/>
                  <a:sym typeface="Arial"/>
                </a:rPr>
                <a:t>kịch</a:t>
              </a:r>
              <a:r>
                <a:rPr lang="en-US" sz="2400" kern="0" dirty="0">
                  <a:solidFill>
                    <a:schemeClr val="bg1"/>
                  </a:solidFill>
                  <a:latin typeface="UTM Avo" panose="02040603050506020204" pitchFamily="18" charset="0"/>
                  <a:cs typeface="Arial"/>
                  <a:sym typeface="Arial"/>
                </a:rPr>
                <a:t> 1</a:t>
              </a:r>
            </a:p>
          </p:txBody>
        </p:sp>
        <p:sp>
          <p:nvSpPr>
            <p:cNvPr id="420" name="Google Shape;1611;p5">
              <a:extLst>
                <a:ext uri="{FF2B5EF4-FFF2-40B4-BE49-F238E27FC236}">
                  <a16:creationId xmlns:a16="http://schemas.microsoft.com/office/drawing/2014/main" id="{E59186A9-7559-23F2-078B-91A614581531}"/>
                </a:ext>
              </a:extLst>
            </p:cNvPr>
            <p:cNvSpPr/>
            <p:nvPr/>
          </p:nvSpPr>
          <p:spPr>
            <a:xfrm rot="-992461">
              <a:off x="4879342" y="524954"/>
              <a:ext cx="1249933" cy="4039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5400" cap="flat" cmpd="sng">
              <a:solidFill>
                <a:srgbClr val="DA9F5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21" name="Google Shape;1612;p5">
              <a:extLst>
                <a:ext uri="{FF2B5EF4-FFF2-40B4-BE49-F238E27FC236}">
                  <a16:creationId xmlns:a16="http://schemas.microsoft.com/office/drawing/2014/main" id="{3E856ED1-883A-6CA7-D2A3-759E4C2AAE7F}"/>
                </a:ext>
              </a:extLst>
            </p:cNvPr>
            <p:cNvSpPr txBox="1"/>
            <p:nvPr/>
          </p:nvSpPr>
          <p:spPr>
            <a:xfrm rot="-992461">
              <a:off x="5473060" y="513900"/>
              <a:ext cx="62496" cy="624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chemeClr val="bg1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1613;p5">
              <a:extLst>
                <a:ext uri="{FF2B5EF4-FFF2-40B4-BE49-F238E27FC236}">
                  <a16:creationId xmlns:a16="http://schemas.microsoft.com/office/drawing/2014/main" id="{83C4C205-45FD-99CD-2504-8A05C64424BD}"/>
                </a:ext>
              </a:extLst>
            </p:cNvPr>
            <p:cNvSpPr/>
            <p:nvPr/>
          </p:nvSpPr>
          <p:spPr>
            <a:xfrm>
              <a:off x="6103412" y="31922"/>
              <a:ext cx="1341191" cy="670595"/>
            </a:xfrm>
            <a:prstGeom prst="roundRect">
              <a:avLst>
                <a:gd name="adj" fmla="val 10000"/>
              </a:avLst>
            </a:prstGeom>
            <a:solidFill>
              <a:srgbClr val="F3B059"/>
            </a:solidFill>
            <a:ln w="25400" cap="flat" cmpd="sng">
              <a:solidFill>
                <a:srgbClr val="FFF5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23" name="Google Shape;1614;p5">
              <a:extLst>
                <a:ext uri="{FF2B5EF4-FFF2-40B4-BE49-F238E27FC236}">
                  <a16:creationId xmlns:a16="http://schemas.microsoft.com/office/drawing/2014/main" id="{8FD684C7-A7B7-13D3-8551-9229B655E0D4}"/>
                </a:ext>
              </a:extLst>
            </p:cNvPr>
            <p:cNvSpPr txBox="1"/>
            <p:nvPr/>
          </p:nvSpPr>
          <p:spPr>
            <a:xfrm>
              <a:off x="6123053" y="51563"/>
              <a:ext cx="1301909" cy="6313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500" tIns="16500" rIns="16500" bIns="1650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Font typeface="Arial"/>
                <a:buNone/>
              </a:pPr>
              <a:r>
                <a:rPr lang="en-US" sz="2400" kern="0" dirty="0" err="1">
                  <a:solidFill>
                    <a:schemeClr val="bg1"/>
                  </a:solidFill>
                  <a:latin typeface="UTM Avo" panose="02040603050506020204" pitchFamily="18" charset="0"/>
                  <a:cs typeface="Arial"/>
                  <a:sym typeface="Arial"/>
                </a:rPr>
                <a:t>Tổ</a:t>
              </a:r>
              <a:r>
                <a:rPr lang="en-US" sz="2400" kern="0" dirty="0">
                  <a:solidFill>
                    <a:schemeClr val="bg1"/>
                  </a:solidFill>
                  <a:latin typeface="UTM Avo" panose="02040603050506020204" pitchFamily="18" charset="0"/>
                  <a:cs typeface="Arial"/>
                  <a:sym typeface="Arial"/>
                </a:rPr>
                <a:t> 1</a:t>
              </a:r>
            </a:p>
          </p:txBody>
        </p:sp>
        <p:sp>
          <p:nvSpPr>
            <p:cNvPr id="424" name="Google Shape;1615;p5">
              <a:extLst>
                <a:ext uri="{FF2B5EF4-FFF2-40B4-BE49-F238E27FC236}">
                  <a16:creationId xmlns:a16="http://schemas.microsoft.com/office/drawing/2014/main" id="{F1B7FA7B-5615-2E08-D9ED-6AE34547DEF1}"/>
                </a:ext>
              </a:extLst>
            </p:cNvPr>
            <p:cNvSpPr/>
            <p:nvPr/>
          </p:nvSpPr>
          <p:spPr>
            <a:xfrm rot="1147051">
              <a:off x="4870235" y="910546"/>
              <a:ext cx="1268146" cy="4039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5400" cap="flat" cmpd="sng">
              <a:solidFill>
                <a:srgbClr val="DA9F5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25" name="Google Shape;1616;p5">
              <a:extLst>
                <a:ext uri="{FF2B5EF4-FFF2-40B4-BE49-F238E27FC236}">
                  <a16:creationId xmlns:a16="http://schemas.microsoft.com/office/drawing/2014/main" id="{7658BAEE-9193-3596-65DE-82D25675AB28}"/>
                </a:ext>
              </a:extLst>
            </p:cNvPr>
            <p:cNvSpPr txBox="1"/>
            <p:nvPr/>
          </p:nvSpPr>
          <p:spPr>
            <a:xfrm rot="1147051">
              <a:off x="5472605" y="899038"/>
              <a:ext cx="63407" cy="634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chemeClr val="bg1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1617;p5">
              <a:extLst>
                <a:ext uri="{FF2B5EF4-FFF2-40B4-BE49-F238E27FC236}">
                  <a16:creationId xmlns:a16="http://schemas.microsoft.com/office/drawing/2014/main" id="{8FB123A4-C2AF-FD3F-A2B1-6E5A36DC8A4C}"/>
                </a:ext>
              </a:extLst>
            </p:cNvPr>
            <p:cNvSpPr/>
            <p:nvPr/>
          </p:nvSpPr>
          <p:spPr>
            <a:xfrm>
              <a:off x="6103412" y="803107"/>
              <a:ext cx="1341191" cy="670595"/>
            </a:xfrm>
            <a:prstGeom prst="roundRect">
              <a:avLst>
                <a:gd name="adj" fmla="val 10000"/>
              </a:avLst>
            </a:prstGeom>
            <a:solidFill>
              <a:srgbClr val="F3B059"/>
            </a:solidFill>
            <a:ln w="25400" cap="flat" cmpd="sng">
              <a:solidFill>
                <a:srgbClr val="FFF5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27" name="Google Shape;1618;p5">
              <a:extLst>
                <a:ext uri="{FF2B5EF4-FFF2-40B4-BE49-F238E27FC236}">
                  <a16:creationId xmlns:a16="http://schemas.microsoft.com/office/drawing/2014/main" id="{BCBAC09F-1B4B-9C34-D950-6D7A3431ACCF}"/>
                </a:ext>
              </a:extLst>
            </p:cNvPr>
            <p:cNvSpPr txBox="1"/>
            <p:nvPr/>
          </p:nvSpPr>
          <p:spPr>
            <a:xfrm>
              <a:off x="6123053" y="822748"/>
              <a:ext cx="1301909" cy="6313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500" tIns="16500" rIns="16500" bIns="1650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Font typeface="Arial"/>
                <a:buNone/>
              </a:pPr>
              <a:r>
                <a:rPr lang="en-US" sz="2400" kern="0" dirty="0" err="1">
                  <a:solidFill>
                    <a:schemeClr val="bg1"/>
                  </a:solidFill>
                  <a:latin typeface="UTM Avo" panose="02040603050506020204" pitchFamily="18" charset="0"/>
                  <a:ea typeface="Arial"/>
                  <a:cs typeface="Arial"/>
                  <a:sym typeface="Arial"/>
                </a:rPr>
                <a:t>Tổ</a:t>
              </a:r>
              <a:r>
                <a:rPr lang="en-US" sz="2400" kern="0" dirty="0">
                  <a:solidFill>
                    <a:schemeClr val="bg1"/>
                  </a:solidFill>
                  <a:latin typeface="UTM Avo" panose="02040603050506020204" pitchFamily="18" charset="0"/>
                  <a:ea typeface="Arial"/>
                  <a:cs typeface="Arial"/>
                  <a:sym typeface="Arial"/>
                </a:rPr>
                <a:t> 2</a:t>
              </a:r>
            </a:p>
          </p:txBody>
        </p:sp>
        <p:sp>
          <p:nvSpPr>
            <p:cNvPr id="428" name="Google Shape;1619;p5">
              <a:extLst>
                <a:ext uri="{FF2B5EF4-FFF2-40B4-BE49-F238E27FC236}">
                  <a16:creationId xmlns:a16="http://schemas.microsoft.com/office/drawing/2014/main" id="{178EE288-BACF-9A3F-7954-D57B88E469FD}"/>
                </a:ext>
              </a:extLst>
            </p:cNvPr>
            <p:cNvSpPr/>
            <p:nvPr/>
          </p:nvSpPr>
          <p:spPr>
            <a:xfrm rot="3808671">
              <a:off x="2086874" y="1852676"/>
              <a:ext cx="877500" cy="4039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5400" cap="flat" cmpd="sng">
              <a:solidFill>
                <a:srgbClr val="C18D4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29" name="Google Shape;1620;p5">
              <a:extLst>
                <a:ext uri="{FF2B5EF4-FFF2-40B4-BE49-F238E27FC236}">
                  <a16:creationId xmlns:a16="http://schemas.microsoft.com/office/drawing/2014/main" id="{3D685C05-A298-B185-C35E-3F04418ED2EF}"/>
                </a:ext>
              </a:extLst>
            </p:cNvPr>
            <p:cNvSpPr txBox="1"/>
            <p:nvPr/>
          </p:nvSpPr>
          <p:spPr>
            <a:xfrm rot="3808671">
              <a:off x="2503686" y="1850934"/>
              <a:ext cx="43875" cy="43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chemeClr val="bg1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1621;p5">
              <a:extLst>
                <a:ext uri="{FF2B5EF4-FFF2-40B4-BE49-F238E27FC236}">
                  <a16:creationId xmlns:a16="http://schemas.microsoft.com/office/drawing/2014/main" id="{0891936B-A3C3-8358-A12B-85B0071F9E57}"/>
                </a:ext>
              </a:extLst>
            </p:cNvPr>
            <p:cNvSpPr/>
            <p:nvPr/>
          </p:nvSpPr>
          <p:spPr>
            <a:xfrm>
              <a:off x="2721545" y="1930150"/>
              <a:ext cx="2183660" cy="670595"/>
            </a:xfrm>
            <a:prstGeom prst="roundRect">
              <a:avLst>
                <a:gd name="adj" fmla="val 10000"/>
              </a:avLst>
            </a:prstGeom>
            <a:solidFill>
              <a:srgbClr val="F3B059"/>
            </a:solidFill>
            <a:ln w="25400" cap="flat" cmpd="sng">
              <a:solidFill>
                <a:srgbClr val="FFF5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31" name="Google Shape;1622;p5">
              <a:extLst>
                <a:ext uri="{FF2B5EF4-FFF2-40B4-BE49-F238E27FC236}">
                  <a16:creationId xmlns:a16="http://schemas.microsoft.com/office/drawing/2014/main" id="{3734463C-3A26-3E0E-2170-ADD90DB6DE3C}"/>
                </a:ext>
              </a:extLst>
            </p:cNvPr>
            <p:cNvSpPr txBox="1"/>
            <p:nvPr/>
          </p:nvSpPr>
          <p:spPr>
            <a:xfrm>
              <a:off x="2741186" y="1949791"/>
              <a:ext cx="2144378" cy="6313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500" tIns="16500" rIns="16500" bIns="1650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Font typeface="Arial"/>
                <a:buNone/>
              </a:pPr>
              <a:r>
                <a:rPr lang="vi-VN" sz="2400" kern="0" dirty="0">
                  <a:solidFill>
                    <a:schemeClr val="bg1"/>
                  </a:solidFill>
                  <a:latin typeface="UTM Avo" panose="02040603050506020204" pitchFamily="18" charset="0"/>
                  <a:ea typeface="Arial"/>
                  <a:cs typeface="Arial"/>
                  <a:sym typeface="Arial"/>
                </a:rPr>
                <a:t>Nhóm kịch 2</a:t>
              </a:r>
            </a:p>
          </p:txBody>
        </p:sp>
        <p:sp>
          <p:nvSpPr>
            <p:cNvPr id="432" name="Google Shape;1623;p5">
              <a:extLst>
                <a:ext uri="{FF2B5EF4-FFF2-40B4-BE49-F238E27FC236}">
                  <a16:creationId xmlns:a16="http://schemas.microsoft.com/office/drawing/2014/main" id="{BCC1BC48-3F19-2039-4381-C62CF6FD241D}"/>
                </a:ext>
              </a:extLst>
            </p:cNvPr>
            <p:cNvSpPr/>
            <p:nvPr/>
          </p:nvSpPr>
          <p:spPr>
            <a:xfrm rot="-992461">
              <a:off x="4879342" y="2067324"/>
              <a:ext cx="1249933" cy="4039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5400" cap="flat" cmpd="sng">
              <a:solidFill>
                <a:srgbClr val="DA9F5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33" name="Google Shape;1624;p5">
              <a:extLst>
                <a:ext uri="{FF2B5EF4-FFF2-40B4-BE49-F238E27FC236}">
                  <a16:creationId xmlns:a16="http://schemas.microsoft.com/office/drawing/2014/main" id="{3064EB86-92A1-1973-7651-745AB66C1D50}"/>
                </a:ext>
              </a:extLst>
            </p:cNvPr>
            <p:cNvSpPr txBox="1"/>
            <p:nvPr/>
          </p:nvSpPr>
          <p:spPr>
            <a:xfrm rot="-992461">
              <a:off x="5473060" y="2056271"/>
              <a:ext cx="62496" cy="624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chemeClr val="bg1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1625;p5">
              <a:extLst>
                <a:ext uri="{FF2B5EF4-FFF2-40B4-BE49-F238E27FC236}">
                  <a16:creationId xmlns:a16="http://schemas.microsoft.com/office/drawing/2014/main" id="{BE6E3054-B037-DFF8-24D0-10DB7BF4A0EA}"/>
                </a:ext>
              </a:extLst>
            </p:cNvPr>
            <p:cNvSpPr/>
            <p:nvPr/>
          </p:nvSpPr>
          <p:spPr>
            <a:xfrm>
              <a:off x="6103412" y="1574292"/>
              <a:ext cx="1341191" cy="670595"/>
            </a:xfrm>
            <a:prstGeom prst="roundRect">
              <a:avLst>
                <a:gd name="adj" fmla="val 10000"/>
              </a:avLst>
            </a:prstGeom>
            <a:solidFill>
              <a:srgbClr val="F3B059"/>
            </a:solidFill>
            <a:ln w="25400" cap="flat" cmpd="sng">
              <a:solidFill>
                <a:srgbClr val="FFF5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vi-VN" sz="2400" kern="0" dirty="0">
                  <a:solidFill>
                    <a:schemeClr val="bg1"/>
                  </a:solidFill>
                  <a:latin typeface="UTM Avo" panose="02040603050506020204" pitchFamily="18" charset="0"/>
                  <a:cs typeface="Arial"/>
                  <a:sym typeface="Arial"/>
                </a:rPr>
                <a:t>Tổ 3</a:t>
              </a:r>
              <a:endParaRPr sz="2400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36" name="Google Shape;1627;p5">
              <a:extLst>
                <a:ext uri="{FF2B5EF4-FFF2-40B4-BE49-F238E27FC236}">
                  <a16:creationId xmlns:a16="http://schemas.microsoft.com/office/drawing/2014/main" id="{9D8A0AE8-B36B-4F2A-A23A-1AD2247C0563}"/>
                </a:ext>
              </a:extLst>
            </p:cNvPr>
            <p:cNvSpPr/>
            <p:nvPr/>
          </p:nvSpPr>
          <p:spPr>
            <a:xfrm rot="1076001">
              <a:off x="4874612" y="2439143"/>
              <a:ext cx="1259394" cy="4039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5400" cap="flat" cmpd="sng">
              <a:solidFill>
                <a:srgbClr val="DA9F5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37" name="Google Shape;1628;p5">
              <a:extLst>
                <a:ext uri="{FF2B5EF4-FFF2-40B4-BE49-F238E27FC236}">
                  <a16:creationId xmlns:a16="http://schemas.microsoft.com/office/drawing/2014/main" id="{76D87FB4-542A-FFB7-DAB2-C7958CAD919D}"/>
                </a:ext>
              </a:extLst>
            </p:cNvPr>
            <p:cNvSpPr txBox="1"/>
            <p:nvPr/>
          </p:nvSpPr>
          <p:spPr>
            <a:xfrm rot="1076001">
              <a:off x="5472824" y="2427853"/>
              <a:ext cx="62969" cy="629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chemeClr val="bg1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1629;p5">
              <a:extLst>
                <a:ext uri="{FF2B5EF4-FFF2-40B4-BE49-F238E27FC236}">
                  <a16:creationId xmlns:a16="http://schemas.microsoft.com/office/drawing/2014/main" id="{5961A9B8-2926-F7AC-B284-754D69F7933A}"/>
                </a:ext>
              </a:extLst>
            </p:cNvPr>
            <p:cNvSpPr/>
            <p:nvPr/>
          </p:nvSpPr>
          <p:spPr>
            <a:xfrm>
              <a:off x="6103412" y="2317931"/>
              <a:ext cx="1341191" cy="670595"/>
            </a:xfrm>
            <a:prstGeom prst="roundRect">
              <a:avLst>
                <a:gd name="adj" fmla="val 10000"/>
              </a:avLst>
            </a:prstGeom>
            <a:solidFill>
              <a:srgbClr val="F3B059"/>
            </a:solidFill>
            <a:ln w="25400" cap="flat" cmpd="sng">
              <a:solidFill>
                <a:srgbClr val="FFF5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39" name="Google Shape;1630;p5">
              <a:extLst>
                <a:ext uri="{FF2B5EF4-FFF2-40B4-BE49-F238E27FC236}">
                  <a16:creationId xmlns:a16="http://schemas.microsoft.com/office/drawing/2014/main" id="{D3C94B56-BA34-1E9E-9DC5-525BCFA5B766}"/>
                </a:ext>
              </a:extLst>
            </p:cNvPr>
            <p:cNvSpPr txBox="1"/>
            <p:nvPr/>
          </p:nvSpPr>
          <p:spPr>
            <a:xfrm>
              <a:off x="6123053" y="2337572"/>
              <a:ext cx="1301909" cy="6313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500" tIns="16500" rIns="16500" bIns="1650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Font typeface="Arial"/>
                <a:buNone/>
              </a:pPr>
              <a:r>
                <a:rPr lang="en-US" sz="2400" kern="0" dirty="0" err="1">
                  <a:solidFill>
                    <a:schemeClr val="bg1"/>
                  </a:solidFill>
                  <a:latin typeface="UTM Avo" panose="02040603050506020204" pitchFamily="18" charset="0"/>
                  <a:ea typeface="Arial"/>
                  <a:cs typeface="Arial"/>
                  <a:sym typeface="Arial"/>
                </a:rPr>
                <a:t>Tổ</a:t>
              </a:r>
              <a:r>
                <a:rPr lang="en-US" sz="2400" kern="0" dirty="0">
                  <a:solidFill>
                    <a:schemeClr val="bg1"/>
                  </a:solidFill>
                  <a:latin typeface="UTM Avo" panose="02040603050506020204" pitchFamily="18" charset="0"/>
                  <a:ea typeface="Arial"/>
                  <a:cs typeface="Arial"/>
                  <a:sym typeface="Arial"/>
                </a:rPr>
                <a:t> 4</a:t>
              </a:r>
            </a:p>
          </p:txBody>
        </p:sp>
      </p:grpSp>
      <p:grpSp>
        <p:nvGrpSpPr>
          <p:cNvPr id="607" name="Group 606">
            <a:extLst>
              <a:ext uri="{FF2B5EF4-FFF2-40B4-BE49-F238E27FC236}">
                <a16:creationId xmlns:a16="http://schemas.microsoft.com/office/drawing/2014/main" id="{54E62F24-9732-6423-1124-C03EA94C17F7}"/>
              </a:ext>
            </a:extLst>
          </p:cNvPr>
          <p:cNvGrpSpPr/>
          <p:nvPr/>
        </p:nvGrpSpPr>
        <p:grpSpPr>
          <a:xfrm>
            <a:off x="8227143" y="585982"/>
            <a:ext cx="3964857" cy="950992"/>
            <a:chOff x="6649810" y="-227156"/>
            <a:chExt cx="2728937" cy="654550"/>
          </a:xfrm>
        </p:grpSpPr>
        <p:sp>
          <p:nvSpPr>
            <p:cNvPr id="587" name="Google Shape;682;p16">
              <a:extLst>
                <a:ext uri="{FF2B5EF4-FFF2-40B4-BE49-F238E27FC236}">
                  <a16:creationId xmlns:a16="http://schemas.microsoft.com/office/drawing/2014/main" id="{F623F25F-DD7A-7EE0-7EAB-277372755637}"/>
                </a:ext>
              </a:extLst>
            </p:cNvPr>
            <p:cNvSpPr/>
            <p:nvPr/>
          </p:nvSpPr>
          <p:spPr>
            <a:xfrm>
              <a:off x="6651095" y="-227156"/>
              <a:ext cx="1497384" cy="646179"/>
            </a:xfrm>
            <a:custGeom>
              <a:avLst/>
              <a:gdLst/>
              <a:ahLst/>
              <a:cxnLst/>
              <a:rect l="l" t="t" r="r" b="b"/>
              <a:pathLst>
                <a:path w="79243" h="36050" extrusionOk="0">
                  <a:moveTo>
                    <a:pt x="1" y="0"/>
                  </a:moveTo>
                  <a:cubicBezTo>
                    <a:pt x="1581" y="20426"/>
                    <a:pt x="18694" y="36049"/>
                    <a:pt x="39606" y="36049"/>
                  </a:cubicBezTo>
                  <a:cubicBezTo>
                    <a:pt x="62160" y="36049"/>
                    <a:pt x="77783" y="20456"/>
                    <a:pt x="79242" y="0"/>
                  </a:cubicBezTo>
                  <a:close/>
                </a:path>
              </a:pathLst>
            </a:custGeom>
            <a:solidFill>
              <a:srgbClr val="C94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683;p16">
              <a:extLst>
                <a:ext uri="{FF2B5EF4-FFF2-40B4-BE49-F238E27FC236}">
                  <a16:creationId xmlns:a16="http://schemas.microsoft.com/office/drawing/2014/main" id="{F0D3915C-527E-CBFE-ADFD-3BAE1F9618CC}"/>
                </a:ext>
              </a:extLst>
            </p:cNvPr>
            <p:cNvSpPr/>
            <p:nvPr/>
          </p:nvSpPr>
          <p:spPr>
            <a:xfrm>
              <a:off x="6649810" y="-224808"/>
              <a:ext cx="1507191" cy="648223"/>
            </a:xfrm>
            <a:custGeom>
              <a:avLst/>
              <a:gdLst/>
              <a:ahLst/>
              <a:cxnLst/>
              <a:rect l="l" t="t" r="r" b="b"/>
              <a:pathLst>
                <a:path w="79762" h="36164" extrusionOk="0">
                  <a:moveTo>
                    <a:pt x="421" y="0"/>
                  </a:moveTo>
                  <a:cubicBezTo>
                    <a:pt x="226" y="0"/>
                    <a:pt x="1" y="174"/>
                    <a:pt x="38" y="416"/>
                  </a:cubicBezTo>
                  <a:cubicBezTo>
                    <a:pt x="1953" y="14216"/>
                    <a:pt x="10768" y="29292"/>
                    <a:pt x="24659" y="33760"/>
                  </a:cubicBezTo>
                  <a:cubicBezTo>
                    <a:pt x="29563" y="35326"/>
                    <a:pt x="34776" y="36164"/>
                    <a:pt x="39966" y="36164"/>
                  </a:cubicBezTo>
                  <a:cubicBezTo>
                    <a:pt x="49893" y="36164"/>
                    <a:pt x="59737" y="33098"/>
                    <a:pt x="67182" y="26192"/>
                  </a:cubicBezTo>
                  <a:cubicBezTo>
                    <a:pt x="74325" y="19535"/>
                    <a:pt x="78429" y="10204"/>
                    <a:pt x="79705" y="629"/>
                  </a:cubicBezTo>
                  <a:cubicBezTo>
                    <a:pt x="79761" y="367"/>
                    <a:pt x="79519" y="198"/>
                    <a:pt x="79316" y="198"/>
                  </a:cubicBezTo>
                  <a:cubicBezTo>
                    <a:pt x="79189" y="198"/>
                    <a:pt x="79079" y="264"/>
                    <a:pt x="79067" y="416"/>
                  </a:cubicBezTo>
                  <a:cubicBezTo>
                    <a:pt x="77942" y="8836"/>
                    <a:pt x="74660" y="16982"/>
                    <a:pt x="69006" y="23365"/>
                  </a:cubicBezTo>
                  <a:cubicBezTo>
                    <a:pt x="63900" y="29079"/>
                    <a:pt x="57152" y="32848"/>
                    <a:pt x="49735" y="34459"/>
                  </a:cubicBezTo>
                  <a:cubicBezTo>
                    <a:pt x="46633" y="35144"/>
                    <a:pt x="43471" y="35461"/>
                    <a:pt x="40309" y="35461"/>
                  </a:cubicBezTo>
                  <a:cubicBezTo>
                    <a:pt x="36035" y="35461"/>
                    <a:pt x="31761" y="34882"/>
                    <a:pt x="27637" y="33851"/>
                  </a:cubicBezTo>
                  <a:cubicBezTo>
                    <a:pt x="20403" y="32028"/>
                    <a:pt x="14506" y="27924"/>
                    <a:pt x="9947" y="22088"/>
                  </a:cubicBezTo>
                  <a:cubicBezTo>
                    <a:pt x="4993" y="15766"/>
                    <a:pt x="1740" y="8137"/>
                    <a:pt x="676" y="234"/>
                  </a:cubicBezTo>
                  <a:cubicBezTo>
                    <a:pt x="653" y="69"/>
                    <a:pt x="543" y="0"/>
                    <a:pt x="421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684;p16">
              <a:extLst>
                <a:ext uri="{FF2B5EF4-FFF2-40B4-BE49-F238E27FC236}">
                  <a16:creationId xmlns:a16="http://schemas.microsoft.com/office/drawing/2014/main" id="{D86FA8BD-11A9-6B71-2E44-E58DC3EBE0CC}"/>
                </a:ext>
              </a:extLst>
            </p:cNvPr>
            <p:cNvSpPr/>
            <p:nvPr/>
          </p:nvSpPr>
          <p:spPr>
            <a:xfrm>
              <a:off x="6792948" y="-178025"/>
              <a:ext cx="1234180" cy="437860"/>
            </a:xfrm>
            <a:custGeom>
              <a:avLst/>
              <a:gdLst/>
              <a:ahLst/>
              <a:cxnLst/>
              <a:rect l="l" t="t" r="r" b="b"/>
              <a:pathLst>
                <a:path w="65314" h="24428" extrusionOk="0">
                  <a:moveTo>
                    <a:pt x="1389" y="1"/>
                  </a:moveTo>
                  <a:cubicBezTo>
                    <a:pt x="721" y="1"/>
                    <a:pt x="1" y="563"/>
                    <a:pt x="184" y="1423"/>
                  </a:cubicBezTo>
                  <a:cubicBezTo>
                    <a:pt x="3564" y="16502"/>
                    <a:pt x="18061" y="24428"/>
                    <a:pt x="32570" y="24428"/>
                  </a:cubicBezTo>
                  <a:cubicBezTo>
                    <a:pt x="39587" y="24428"/>
                    <a:pt x="46607" y="22574"/>
                    <a:pt x="52373" y="18779"/>
                  </a:cubicBezTo>
                  <a:cubicBezTo>
                    <a:pt x="57753" y="15253"/>
                    <a:pt x="61644" y="9782"/>
                    <a:pt x="64805" y="4311"/>
                  </a:cubicBezTo>
                  <a:cubicBezTo>
                    <a:pt x="65313" y="3421"/>
                    <a:pt x="64508" y="2591"/>
                    <a:pt x="63726" y="2591"/>
                  </a:cubicBezTo>
                  <a:cubicBezTo>
                    <a:pt x="63386" y="2591"/>
                    <a:pt x="63050" y="2748"/>
                    <a:pt x="62829" y="3126"/>
                  </a:cubicBezTo>
                  <a:cubicBezTo>
                    <a:pt x="59516" y="8870"/>
                    <a:pt x="55413" y="14524"/>
                    <a:pt x="49546" y="17837"/>
                  </a:cubicBezTo>
                  <a:cubicBezTo>
                    <a:pt x="44248" y="20777"/>
                    <a:pt x="37975" y="22100"/>
                    <a:pt x="31954" y="22100"/>
                  </a:cubicBezTo>
                  <a:cubicBezTo>
                    <a:pt x="31688" y="22100"/>
                    <a:pt x="31422" y="22098"/>
                    <a:pt x="31157" y="22092"/>
                  </a:cubicBezTo>
                  <a:cubicBezTo>
                    <a:pt x="18148" y="21880"/>
                    <a:pt x="5381" y="14068"/>
                    <a:pt x="2372" y="815"/>
                  </a:cubicBezTo>
                  <a:cubicBezTo>
                    <a:pt x="2251" y="247"/>
                    <a:pt x="1832" y="1"/>
                    <a:pt x="1389" y="1"/>
                  </a:cubicBezTo>
                  <a:close/>
                </a:path>
              </a:pathLst>
            </a:custGeom>
            <a:solidFill>
              <a:srgbClr val="A72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685;p16">
              <a:extLst>
                <a:ext uri="{FF2B5EF4-FFF2-40B4-BE49-F238E27FC236}">
                  <a16:creationId xmlns:a16="http://schemas.microsoft.com/office/drawing/2014/main" id="{49C138B8-53EA-BCAE-522D-34D9D347732D}"/>
                </a:ext>
              </a:extLst>
            </p:cNvPr>
            <p:cNvSpPr/>
            <p:nvPr/>
          </p:nvSpPr>
          <p:spPr>
            <a:xfrm>
              <a:off x="6894457" y="-214734"/>
              <a:ext cx="909942" cy="303104"/>
            </a:xfrm>
            <a:custGeom>
              <a:avLst/>
              <a:gdLst/>
              <a:ahLst/>
              <a:cxnLst/>
              <a:rect l="l" t="t" r="r" b="b"/>
              <a:pathLst>
                <a:path w="48155" h="16910" extrusionOk="0">
                  <a:moveTo>
                    <a:pt x="611" y="0"/>
                  </a:moveTo>
                  <a:cubicBezTo>
                    <a:pt x="307" y="0"/>
                    <a:pt x="1" y="361"/>
                    <a:pt x="161" y="705"/>
                  </a:cubicBezTo>
                  <a:cubicBezTo>
                    <a:pt x="4964" y="9824"/>
                    <a:pt x="15329" y="16329"/>
                    <a:pt x="25511" y="16876"/>
                  </a:cubicBezTo>
                  <a:cubicBezTo>
                    <a:pt x="25917" y="16898"/>
                    <a:pt x="26326" y="16910"/>
                    <a:pt x="26736" y="16910"/>
                  </a:cubicBezTo>
                  <a:cubicBezTo>
                    <a:pt x="35721" y="16910"/>
                    <a:pt x="45506" y="11535"/>
                    <a:pt x="48035" y="2408"/>
                  </a:cubicBezTo>
                  <a:cubicBezTo>
                    <a:pt x="48155" y="1986"/>
                    <a:pt x="47745" y="1617"/>
                    <a:pt x="47374" y="1617"/>
                  </a:cubicBezTo>
                  <a:cubicBezTo>
                    <a:pt x="47183" y="1617"/>
                    <a:pt x="47003" y="1714"/>
                    <a:pt x="46910" y="1952"/>
                  </a:cubicBezTo>
                  <a:cubicBezTo>
                    <a:pt x="45117" y="6085"/>
                    <a:pt x="42594" y="9550"/>
                    <a:pt x="38673" y="11952"/>
                  </a:cubicBezTo>
                  <a:cubicBezTo>
                    <a:pt x="35131" y="14087"/>
                    <a:pt x="31054" y="15107"/>
                    <a:pt x="26939" y="15107"/>
                  </a:cubicBezTo>
                  <a:cubicBezTo>
                    <a:pt x="26251" y="15107"/>
                    <a:pt x="25561" y="15078"/>
                    <a:pt x="24873" y="15022"/>
                  </a:cubicBezTo>
                  <a:cubicBezTo>
                    <a:pt x="19949" y="14657"/>
                    <a:pt x="15238" y="12772"/>
                    <a:pt x="11195" y="10006"/>
                  </a:cubicBezTo>
                  <a:cubicBezTo>
                    <a:pt x="7183" y="7271"/>
                    <a:pt x="4113" y="3715"/>
                    <a:pt x="891" y="128"/>
                  </a:cubicBezTo>
                  <a:cubicBezTo>
                    <a:pt x="809" y="38"/>
                    <a:pt x="710" y="0"/>
                    <a:pt x="611" y="0"/>
                  </a:cubicBezTo>
                  <a:close/>
                </a:path>
              </a:pathLst>
            </a:custGeom>
            <a:solidFill>
              <a:srgbClr val="A72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686;p16">
              <a:extLst>
                <a:ext uri="{FF2B5EF4-FFF2-40B4-BE49-F238E27FC236}">
                  <a16:creationId xmlns:a16="http://schemas.microsoft.com/office/drawing/2014/main" id="{4B81565C-2081-A1D8-64F0-B1CAC182EEAD}"/>
                </a:ext>
              </a:extLst>
            </p:cNvPr>
            <p:cNvSpPr/>
            <p:nvPr/>
          </p:nvSpPr>
          <p:spPr>
            <a:xfrm>
              <a:off x="7116770" y="-203083"/>
              <a:ext cx="540485" cy="130724"/>
            </a:xfrm>
            <a:custGeom>
              <a:avLst/>
              <a:gdLst/>
              <a:ahLst/>
              <a:cxnLst/>
              <a:rect l="l" t="t" r="r" b="b"/>
              <a:pathLst>
                <a:path w="28603" h="7293" extrusionOk="0">
                  <a:moveTo>
                    <a:pt x="1710" y="1"/>
                  </a:moveTo>
                  <a:cubicBezTo>
                    <a:pt x="788" y="1"/>
                    <a:pt x="0" y="1170"/>
                    <a:pt x="859" y="1910"/>
                  </a:cubicBezTo>
                  <a:cubicBezTo>
                    <a:pt x="4684" y="5312"/>
                    <a:pt x="10122" y="7293"/>
                    <a:pt x="15436" y="7293"/>
                  </a:cubicBezTo>
                  <a:cubicBezTo>
                    <a:pt x="20045" y="7293"/>
                    <a:pt x="24560" y="5803"/>
                    <a:pt x="27850" y="2457"/>
                  </a:cubicBezTo>
                  <a:cubicBezTo>
                    <a:pt x="28602" y="1657"/>
                    <a:pt x="27827" y="513"/>
                    <a:pt x="26960" y="513"/>
                  </a:cubicBezTo>
                  <a:cubicBezTo>
                    <a:pt x="26705" y="513"/>
                    <a:pt x="26443" y="611"/>
                    <a:pt x="26209" y="846"/>
                  </a:cubicBezTo>
                  <a:cubicBezTo>
                    <a:pt x="23359" y="3737"/>
                    <a:pt x="19402" y="5021"/>
                    <a:pt x="15357" y="5021"/>
                  </a:cubicBezTo>
                  <a:cubicBezTo>
                    <a:pt x="10642" y="5021"/>
                    <a:pt x="5807" y="3276"/>
                    <a:pt x="2469" y="299"/>
                  </a:cubicBezTo>
                  <a:cubicBezTo>
                    <a:pt x="2227" y="89"/>
                    <a:pt x="1964" y="1"/>
                    <a:pt x="1710" y="1"/>
                  </a:cubicBezTo>
                  <a:close/>
                </a:path>
              </a:pathLst>
            </a:custGeom>
            <a:solidFill>
              <a:srgbClr val="A72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687;p16">
              <a:extLst>
                <a:ext uri="{FF2B5EF4-FFF2-40B4-BE49-F238E27FC236}">
                  <a16:creationId xmlns:a16="http://schemas.microsoft.com/office/drawing/2014/main" id="{4B5855CB-285E-FB12-27F5-0045C3D178DA}"/>
                </a:ext>
              </a:extLst>
            </p:cNvPr>
            <p:cNvSpPr/>
            <p:nvPr/>
          </p:nvSpPr>
          <p:spPr>
            <a:xfrm>
              <a:off x="7593311" y="-225543"/>
              <a:ext cx="508626" cy="514775"/>
            </a:xfrm>
            <a:custGeom>
              <a:avLst/>
              <a:gdLst/>
              <a:ahLst/>
              <a:cxnLst/>
              <a:rect l="l" t="t" r="r" b="b"/>
              <a:pathLst>
                <a:path w="26917" h="28719" extrusionOk="0">
                  <a:moveTo>
                    <a:pt x="26524" y="0"/>
                  </a:moveTo>
                  <a:cubicBezTo>
                    <a:pt x="26389" y="0"/>
                    <a:pt x="26249" y="73"/>
                    <a:pt x="26188" y="245"/>
                  </a:cubicBezTo>
                  <a:cubicBezTo>
                    <a:pt x="21628" y="12433"/>
                    <a:pt x="12996" y="23528"/>
                    <a:pt x="382" y="28056"/>
                  </a:cubicBezTo>
                  <a:cubicBezTo>
                    <a:pt x="1" y="28193"/>
                    <a:pt x="107" y="28718"/>
                    <a:pt x="438" y="28718"/>
                  </a:cubicBezTo>
                  <a:cubicBezTo>
                    <a:pt x="477" y="28718"/>
                    <a:pt x="519" y="28711"/>
                    <a:pt x="564" y="28695"/>
                  </a:cubicBezTo>
                  <a:cubicBezTo>
                    <a:pt x="13421" y="24105"/>
                    <a:pt x="22145" y="12859"/>
                    <a:pt x="26826" y="397"/>
                  </a:cubicBezTo>
                  <a:cubicBezTo>
                    <a:pt x="26917" y="161"/>
                    <a:pt x="26725" y="0"/>
                    <a:pt x="26524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688;p16">
              <a:extLst>
                <a:ext uri="{FF2B5EF4-FFF2-40B4-BE49-F238E27FC236}">
                  <a16:creationId xmlns:a16="http://schemas.microsoft.com/office/drawing/2014/main" id="{5E93A9D4-C482-270D-2C7C-463F51E96A81}"/>
                </a:ext>
              </a:extLst>
            </p:cNvPr>
            <p:cNvSpPr/>
            <p:nvPr/>
          </p:nvSpPr>
          <p:spPr>
            <a:xfrm>
              <a:off x="6966489" y="-105968"/>
              <a:ext cx="969313" cy="256948"/>
            </a:xfrm>
            <a:custGeom>
              <a:avLst/>
              <a:gdLst/>
              <a:ahLst/>
              <a:cxnLst/>
              <a:rect l="l" t="t" r="r" b="b"/>
              <a:pathLst>
                <a:path w="51297" h="14335" extrusionOk="0">
                  <a:moveTo>
                    <a:pt x="51051" y="0"/>
                  </a:moveTo>
                  <a:cubicBezTo>
                    <a:pt x="50991" y="0"/>
                    <a:pt x="50927" y="32"/>
                    <a:pt x="50879" y="109"/>
                  </a:cubicBezTo>
                  <a:cubicBezTo>
                    <a:pt x="45317" y="7525"/>
                    <a:pt x="37718" y="12388"/>
                    <a:pt x="28417" y="13452"/>
                  </a:cubicBezTo>
                  <a:cubicBezTo>
                    <a:pt x="27052" y="13607"/>
                    <a:pt x="25682" y="13681"/>
                    <a:pt x="24313" y="13681"/>
                  </a:cubicBezTo>
                  <a:cubicBezTo>
                    <a:pt x="20834" y="13681"/>
                    <a:pt x="17360" y="13200"/>
                    <a:pt x="13979" y="12328"/>
                  </a:cubicBezTo>
                  <a:cubicBezTo>
                    <a:pt x="9176" y="11081"/>
                    <a:pt x="3979" y="9136"/>
                    <a:pt x="362" y="5610"/>
                  </a:cubicBezTo>
                  <a:cubicBezTo>
                    <a:pt x="321" y="5576"/>
                    <a:pt x="279" y="5562"/>
                    <a:pt x="239" y="5562"/>
                  </a:cubicBezTo>
                  <a:cubicBezTo>
                    <a:pt x="102" y="5562"/>
                    <a:pt x="0" y="5735"/>
                    <a:pt x="118" y="5853"/>
                  </a:cubicBezTo>
                  <a:cubicBezTo>
                    <a:pt x="3492" y="9501"/>
                    <a:pt x="8386" y="11477"/>
                    <a:pt x="13097" y="12784"/>
                  </a:cubicBezTo>
                  <a:cubicBezTo>
                    <a:pt x="16665" y="13791"/>
                    <a:pt x="20377" y="14335"/>
                    <a:pt x="24085" y="14335"/>
                  </a:cubicBezTo>
                  <a:cubicBezTo>
                    <a:pt x="25747" y="14335"/>
                    <a:pt x="27408" y="14225"/>
                    <a:pt x="29055" y="13999"/>
                  </a:cubicBezTo>
                  <a:cubicBezTo>
                    <a:pt x="37657" y="12844"/>
                    <a:pt x="46806" y="8042"/>
                    <a:pt x="51214" y="291"/>
                  </a:cubicBezTo>
                  <a:cubicBezTo>
                    <a:pt x="51297" y="146"/>
                    <a:pt x="51181" y="0"/>
                    <a:pt x="51051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689;p16">
              <a:extLst>
                <a:ext uri="{FF2B5EF4-FFF2-40B4-BE49-F238E27FC236}">
                  <a16:creationId xmlns:a16="http://schemas.microsoft.com/office/drawing/2014/main" id="{0F57CDFB-357E-85E5-821B-B208D7585647}"/>
                </a:ext>
              </a:extLst>
            </p:cNvPr>
            <p:cNvSpPr/>
            <p:nvPr/>
          </p:nvSpPr>
          <p:spPr>
            <a:xfrm>
              <a:off x="6734880" y="-163524"/>
              <a:ext cx="633605" cy="459406"/>
            </a:xfrm>
            <a:custGeom>
              <a:avLst/>
              <a:gdLst/>
              <a:ahLst/>
              <a:cxnLst/>
              <a:rect l="l" t="t" r="r" b="b"/>
              <a:pathLst>
                <a:path w="33531" h="25630" extrusionOk="0">
                  <a:moveTo>
                    <a:pt x="131" y="0"/>
                  </a:moveTo>
                  <a:cubicBezTo>
                    <a:pt x="64" y="0"/>
                    <a:pt x="0" y="55"/>
                    <a:pt x="35" y="158"/>
                  </a:cubicBezTo>
                  <a:cubicBezTo>
                    <a:pt x="2861" y="15387"/>
                    <a:pt x="18363" y="25204"/>
                    <a:pt x="33166" y="25630"/>
                  </a:cubicBezTo>
                  <a:cubicBezTo>
                    <a:pt x="33531" y="25630"/>
                    <a:pt x="33500" y="25083"/>
                    <a:pt x="33166" y="25052"/>
                  </a:cubicBezTo>
                  <a:cubicBezTo>
                    <a:pt x="25567" y="24323"/>
                    <a:pt x="18181" y="22286"/>
                    <a:pt x="11980" y="17636"/>
                  </a:cubicBezTo>
                  <a:cubicBezTo>
                    <a:pt x="6175" y="13259"/>
                    <a:pt x="2162" y="7119"/>
                    <a:pt x="247" y="98"/>
                  </a:cubicBezTo>
                  <a:cubicBezTo>
                    <a:pt x="234" y="32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690;p16">
              <a:extLst>
                <a:ext uri="{FF2B5EF4-FFF2-40B4-BE49-F238E27FC236}">
                  <a16:creationId xmlns:a16="http://schemas.microsoft.com/office/drawing/2014/main" id="{583FEDBE-A2CA-FE1C-5DFA-CDD8A7DDA99D}"/>
                </a:ext>
              </a:extLst>
            </p:cNvPr>
            <p:cNvSpPr/>
            <p:nvPr/>
          </p:nvSpPr>
          <p:spPr>
            <a:xfrm>
              <a:off x="7275894" y="-217047"/>
              <a:ext cx="291321" cy="60334"/>
            </a:xfrm>
            <a:custGeom>
              <a:avLst/>
              <a:gdLst/>
              <a:ahLst/>
              <a:cxnLst/>
              <a:rect l="l" t="t" r="r" b="b"/>
              <a:pathLst>
                <a:path w="15417" h="3366" extrusionOk="0">
                  <a:moveTo>
                    <a:pt x="15150" y="0"/>
                  </a:moveTo>
                  <a:cubicBezTo>
                    <a:pt x="15105" y="0"/>
                    <a:pt x="15060" y="14"/>
                    <a:pt x="15022" y="44"/>
                  </a:cubicBezTo>
                  <a:cubicBezTo>
                    <a:pt x="12758" y="1901"/>
                    <a:pt x="9734" y="2811"/>
                    <a:pt x="6709" y="2811"/>
                  </a:cubicBezTo>
                  <a:cubicBezTo>
                    <a:pt x="4533" y="2811"/>
                    <a:pt x="2357" y="2340"/>
                    <a:pt x="462" y="1412"/>
                  </a:cubicBezTo>
                  <a:cubicBezTo>
                    <a:pt x="434" y="1403"/>
                    <a:pt x="407" y="1398"/>
                    <a:pt x="380" y="1398"/>
                  </a:cubicBezTo>
                  <a:cubicBezTo>
                    <a:pt x="150" y="1398"/>
                    <a:pt x="1" y="1725"/>
                    <a:pt x="219" y="1807"/>
                  </a:cubicBezTo>
                  <a:cubicBezTo>
                    <a:pt x="2052" y="2758"/>
                    <a:pt x="4691" y="3365"/>
                    <a:pt x="7318" y="3365"/>
                  </a:cubicBezTo>
                  <a:cubicBezTo>
                    <a:pt x="10484" y="3365"/>
                    <a:pt x="13631" y="2483"/>
                    <a:pt x="15325" y="257"/>
                  </a:cubicBezTo>
                  <a:cubicBezTo>
                    <a:pt x="15417" y="120"/>
                    <a:pt x="15286" y="0"/>
                    <a:pt x="15150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691;p16">
              <a:extLst>
                <a:ext uri="{FF2B5EF4-FFF2-40B4-BE49-F238E27FC236}">
                  <a16:creationId xmlns:a16="http://schemas.microsoft.com/office/drawing/2014/main" id="{4A4134CE-2995-AF7C-054E-151A8CD7D43E}"/>
                </a:ext>
              </a:extLst>
            </p:cNvPr>
            <p:cNvSpPr/>
            <p:nvPr/>
          </p:nvSpPr>
          <p:spPr>
            <a:xfrm>
              <a:off x="7033457" y="-226995"/>
              <a:ext cx="736570" cy="210990"/>
            </a:xfrm>
            <a:custGeom>
              <a:avLst/>
              <a:gdLst/>
              <a:ahLst/>
              <a:cxnLst/>
              <a:rect l="l" t="t" r="r" b="b"/>
              <a:pathLst>
                <a:path w="38980" h="11771" extrusionOk="0">
                  <a:moveTo>
                    <a:pt x="38494" y="1"/>
                  </a:moveTo>
                  <a:cubicBezTo>
                    <a:pt x="38418" y="1"/>
                    <a:pt x="38342" y="34"/>
                    <a:pt x="38277" y="113"/>
                  </a:cubicBezTo>
                  <a:cubicBezTo>
                    <a:pt x="35633" y="3456"/>
                    <a:pt x="32806" y="6921"/>
                    <a:pt x="28946" y="8897"/>
                  </a:cubicBezTo>
                  <a:cubicBezTo>
                    <a:pt x="25940" y="10385"/>
                    <a:pt x="22570" y="11089"/>
                    <a:pt x="19239" y="11089"/>
                  </a:cubicBezTo>
                  <a:cubicBezTo>
                    <a:pt x="19101" y="11089"/>
                    <a:pt x="18962" y="11088"/>
                    <a:pt x="18824" y="11086"/>
                  </a:cubicBezTo>
                  <a:cubicBezTo>
                    <a:pt x="11924" y="10994"/>
                    <a:pt x="4660" y="8076"/>
                    <a:pt x="799" y="2088"/>
                  </a:cubicBezTo>
                  <a:cubicBezTo>
                    <a:pt x="717" y="1978"/>
                    <a:pt x="603" y="1932"/>
                    <a:pt x="493" y="1932"/>
                  </a:cubicBezTo>
                  <a:cubicBezTo>
                    <a:pt x="239" y="1932"/>
                    <a:pt x="1" y="2178"/>
                    <a:pt x="191" y="2453"/>
                  </a:cubicBezTo>
                  <a:cubicBezTo>
                    <a:pt x="4082" y="8502"/>
                    <a:pt x="11316" y="11542"/>
                    <a:pt x="18338" y="11754"/>
                  </a:cubicBezTo>
                  <a:cubicBezTo>
                    <a:pt x="18637" y="11765"/>
                    <a:pt x="18936" y="11770"/>
                    <a:pt x="19235" y="11770"/>
                  </a:cubicBezTo>
                  <a:cubicBezTo>
                    <a:pt x="22404" y="11770"/>
                    <a:pt x="25574" y="11178"/>
                    <a:pt x="28490" y="9900"/>
                  </a:cubicBezTo>
                  <a:cubicBezTo>
                    <a:pt x="32806" y="7955"/>
                    <a:pt x="35876" y="4277"/>
                    <a:pt x="38794" y="629"/>
                  </a:cubicBezTo>
                  <a:cubicBezTo>
                    <a:pt x="38980" y="351"/>
                    <a:pt x="38739" y="1"/>
                    <a:pt x="38494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692;p16">
              <a:extLst>
                <a:ext uri="{FF2B5EF4-FFF2-40B4-BE49-F238E27FC236}">
                  <a16:creationId xmlns:a16="http://schemas.microsoft.com/office/drawing/2014/main" id="{ECF09A2C-0B32-6A0C-6497-A6189FE112C1}"/>
                </a:ext>
              </a:extLst>
            </p:cNvPr>
            <p:cNvSpPr/>
            <p:nvPr/>
          </p:nvSpPr>
          <p:spPr>
            <a:xfrm>
              <a:off x="8062879" y="-227156"/>
              <a:ext cx="1315868" cy="646179"/>
            </a:xfrm>
            <a:custGeom>
              <a:avLst/>
              <a:gdLst/>
              <a:ahLst/>
              <a:cxnLst/>
              <a:rect l="l" t="t" r="r" b="b"/>
              <a:pathLst>
                <a:path w="69637" h="36050" extrusionOk="0">
                  <a:moveTo>
                    <a:pt x="0" y="0"/>
                  </a:moveTo>
                  <a:cubicBezTo>
                    <a:pt x="1581" y="20426"/>
                    <a:pt x="18724" y="36049"/>
                    <a:pt x="39636" y="36049"/>
                  </a:cubicBezTo>
                  <a:cubicBezTo>
                    <a:pt x="52190" y="36049"/>
                    <a:pt x="62646" y="31186"/>
                    <a:pt x="69637" y="23344"/>
                  </a:cubicBezTo>
                  <a:lnTo>
                    <a:pt x="69637" y="0"/>
                  </a:lnTo>
                  <a:close/>
                </a:path>
              </a:pathLst>
            </a:custGeom>
            <a:solidFill>
              <a:srgbClr val="C94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693;p16">
              <a:extLst>
                <a:ext uri="{FF2B5EF4-FFF2-40B4-BE49-F238E27FC236}">
                  <a16:creationId xmlns:a16="http://schemas.microsoft.com/office/drawing/2014/main" id="{CB929710-C6A4-C0B4-5813-EF4AEB7991A2}"/>
                </a:ext>
              </a:extLst>
            </p:cNvPr>
            <p:cNvSpPr/>
            <p:nvPr/>
          </p:nvSpPr>
          <p:spPr>
            <a:xfrm>
              <a:off x="8061235" y="-224808"/>
              <a:ext cx="1309916" cy="652202"/>
            </a:xfrm>
            <a:custGeom>
              <a:avLst/>
              <a:gdLst/>
              <a:ahLst/>
              <a:cxnLst/>
              <a:rect l="l" t="t" r="r" b="b"/>
              <a:pathLst>
                <a:path w="69322" h="36386" extrusionOk="0">
                  <a:moveTo>
                    <a:pt x="437" y="0"/>
                  </a:moveTo>
                  <a:cubicBezTo>
                    <a:pt x="242" y="0"/>
                    <a:pt x="1" y="174"/>
                    <a:pt x="57" y="416"/>
                  </a:cubicBezTo>
                  <a:cubicBezTo>
                    <a:pt x="1637" y="11967"/>
                    <a:pt x="7868" y="23882"/>
                    <a:pt x="17747" y="30356"/>
                  </a:cubicBezTo>
                  <a:cubicBezTo>
                    <a:pt x="24081" y="34506"/>
                    <a:pt x="31802" y="36386"/>
                    <a:pt x="39472" y="36386"/>
                  </a:cubicBezTo>
                  <a:cubicBezTo>
                    <a:pt x="43543" y="36386"/>
                    <a:pt x="47599" y="35856"/>
                    <a:pt x="51426" y="34854"/>
                  </a:cubicBezTo>
                  <a:cubicBezTo>
                    <a:pt x="58204" y="33061"/>
                    <a:pt x="64283" y="29353"/>
                    <a:pt x="69085" y="24216"/>
                  </a:cubicBezTo>
                  <a:cubicBezTo>
                    <a:pt x="69322" y="23980"/>
                    <a:pt x="69081" y="23633"/>
                    <a:pt x="68819" y="23633"/>
                  </a:cubicBezTo>
                  <a:cubicBezTo>
                    <a:pt x="68744" y="23633"/>
                    <a:pt x="68667" y="23662"/>
                    <a:pt x="68599" y="23730"/>
                  </a:cubicBezTo>
                  <a:cubicBezTo>
                    <a:pt x="61038" y="31815"/>
                    <a:pt x="50597" y="35641"/>
                    <a:pt x="39753" y="35641"/>
                  </a:cubicBezTo>
                  <a:cubicBezTo>
                    <a:pt x="38652" y="35641"/>
                    <a:pt x="37547" y="35602"/>
                    <a:pt x="36440" y="35523"/>
                  </a:cubicBezTo>
                  <a:cubicBezTo>
                    <a:pt x="30756" y="35158"/>
                    <a:pt x="25012" y="33699"/>
                    <a:pt x="19996" y="30933"/>
                  </a:cubicBezTo>
                  <a:cubicBezTo>
                    <a:pt x="14829" y="28046"/>
                    <a:pt x="10634" y="23669"/>
                    <a:pt x="7504" y="18714"/>
                  </a:cubicBezTo>
                  <a:cubicBezTo>
                    <a:pt x="3917" y="13122"/>
                    <a:pt x="1577" y="6799"/>
                    <a:pt x="665" y="234"/>
                  </a:cubicBezTo>
                  <a:cubicBezTo>
                    <a:pt x="665" y="69"/>
                    <a:pt x="560" y="0"/>
                    <a:pt x="437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694;p16">
              <a:extLst>
                <a:ext uri="{FF2B5EF4-FFF2-40B4-BE49-F238E27FC236}">
                  <a16:creationId xmlns:a16="http://schemas.microsoft.com/office/drawing/2014/main" id="{5DA207AD-797F-2FE5-B5FE-C4CBE07689E4}"/>
                </a:ext>
              </a:extLst>
            </p:cNvPr>
            <p:cNvSpPr/>
            <p:nvPr/>
          </p:nvSpPr>
          <p:spPr>
            <a:xfrm>
              <a:off x="8222665" y="-163345"/>
              <a:ext cx="1138566" cy="417642"/>
            </a:xfrm>
            <a:custGeom>
              <a:avLst/>
              <a:gdLst/>
              <a:ahLst/>
              <a:cxnLst/>
              <a:rect l="l" t="t" r="r" b="b"/>
              <a:pathLst>
                <a:path w="60254" h="23300" extrusionOk="0">
                  <a:moveTo>
                    <a:pt x="344" y="0"/>
                  </a:moveTo>
                  <a:cubicBezTo>
                    <a:pt x="175" y="0"/>
                    <a:pt x="0" y="142"/>
                    <a:pt x="55" y="361"/>
                  </a:cubicBezTo>
                  <a:cubicBezTo>
                    <a:pt x="2091" y="12185"/>
                    <a:pt x="12456" y="20787"/>
                    <a:pt x="24007" y="22763"/>
                  </a:cubicBezTo>
                  <a:cubicBezTo>
                    <a:pt x="26136" y="23126"/>
                    <a:pt x="28292" y="23299"/>
                    <a:pt x="30450" y="23299"/>
                  </a:cubicBezTo>
                  <a:cubicBezTo>
                    <a:pt x="35161" y="23299"/>
                    <a:pt x="39880" y="22470"/>
                    <a:pt x="44342" y="20969"/>
                  </a:cubicBezTo>
                  <a:cubicBezTo>
                    <a:pt x="47472" y="19906"/>
                    <a:pt x="50512" y="18599"/>
                    <a:pt x="53035" y="16532"/>
                  </a:cubicBezTo>
                  <a:cubicBezTo>
                    <a:pt x="55679" y="14343"/>
                    <a:pt x="57868" y="11577"/>
                    <a:pt x="59874" y="8842"/>
                  </a:cubicBezTo>
                  <a:cubicBezTo>
                    <a:pt x="60254" y="8313"/>
                    <a:pt x="59768" y="7815"/>
                    <a:pt x="59252" y="7815"/>
                  </a:cubicBezTo>
                  <a:cubicBezTo>
                    <a:pt x="59026" y="7815"/>
                    <a:pt x="58794" y="7911"/>
                    <a:pt x="58627" y="8142"/>
                  </a:cubicBezTo>
                  <a:cubicBezTo>
                    <a:pt x="56713" y="10757"/>
                    <a:pt x="54524" y="13401"/>
                    <a:pt x="52001" y="15468"/>
                  </a:cubicBezTo>
                  <a:cubicBezTo>
                    <a:pt x="49296" y="17626"/>
                    <a:pt x="45952" y="18872"/>
                    <a:pt x="42639" y="19845"/>
                  </a:cubicBezTo>
                  <a:cubicBezTo>
                    <a:pt x="38829" y="20950"/>
                    <a:pt x="34852" y="21577"/>
                    <a:pt x="30879" y="21577"/>
                  </a:cubicBezTo>
                  <a:cubicBezTo>
                    <a:pt x="28514" y="21577"/>
                    <a:pt x="26150" y="21355"/>
                    <a:pt x="23824" y="20878"/>
                  </a:cubicBezTo>
                  <a:cubicBezTo>
                    <a:pt x="13095" y="18751"/>
                    <a:pt x="3550" y="10969"/>
                    <a:pt x="602" y="209"/>
                  </a:cubicBezTo>
                  <a:cubicBezTo>
                    <a:pt x="566" y="63"/>
                    <a:pt x="456" y="0"/>
                    <a:pt x="344" y="0"/>
                  </a:cubicBezTo>
                  <a:close/>
                </a:path>
              </a:pathLst>
            </a:custGeom>
            <a:solidFill>
              <a:srgbClr val="A72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95;p16">
              <a:extLst>
                <a:ext uri="{FF2B5EF4-FFF2-40B4-BE49-F238E27FC236}">
                  <a16:creationId xmlns:a16="http://schemas.microsoft.com/office/drawing/2014/main" id="{6C0E36B3-22D3-71EC-D865-C4D48AF523FB}"/>
                </a:ext>
              </a:extLst>
            </p:cNvPr>
            <p:cNvSpPr/>
            <p:nvPr/>
          </p:nvSpPr>
          <p:spPr>
            <a:xfrm>
              <a:off x="8305883" y="-214985"/>
              <a:ext cx="910849" cy="302745"/>
            </a:xfrm>
            <a:custGeom>
              <a:avLst/>
              <a:gdLst/>
              <a:ahLst/>
              <a:cxnLst/>
              <a:rect l="l" t="t" r="r" b="b"/>
              <a:pathLst>
                <a:path w="48203" h="16890" extrusionOk="0">
                  <a:moveTo>
                    <a:pt x="657" y="1"/>
                  </a:moveTo>
                  <a:cubicBezTo>
                    <a:pt x="328" y="1"/>
                    <a:pt x="0" y="369"/>
                    <a:pt x="210" y="719"/>
                  </a:cubicBezTo>
                  <a:cubicBezTo>
                    <a:pt x="4982" y="9777"/>
                    <a:pt x="15317" y="16343"/>
                    <a:pt x="25560" y="16859"/>
                  </a:cubicBezTo>
                  <a:cubicBezTo>
                    <a:pt x="25946" y="16880"/>
                    <a:pt x="26334" y="16890"/>
                    <a:pt x="26724" y="16890"/>
                  </a:cubicBezTo>
                  <a:cubicBezTo>
                    <a:pt x="35723" y="16890"/>
                    <a:pt x="45520" y="11539"/>
                    <a:pt x="48084" y="2391"/>
                  </a:cubicBezTo>
                  <a:cubicBezTo>
                    <a:pt x="48203" y="1953"/>
                    <a:pt x="47801" y="1594"/>
                    <a:pt x="47424" y="1594"/>
                  </a:cubicBezTo>
                  <a:cubicBezTo>
                    <a:pt x="47225" y="1594"/>
                    <a:pt x="47033" y="1694"/>
                    <a:pt x="46929" y="1935"/>
                  </a:cubicBezTo>
                  <a:cubicBezTo>
                    <a:pt x="45166" y="6069"/>
                    <a:pt x="42643" y="9534"/>
                    <a:pt x="38722" y="11935"/>
                  </a:cubicBezTo>
                  <a:cubicBezTo>
                    <a:pt x="35157" y="14084"/>
                    <a:pt x="31051" y="15081"/>
                    <a:pt x="26889" y="15081"/>
                  </a:cubicBezTo>
                  <a:cubicBezTo>
                    <a:pt x="26224" y="15081"/>
                    <a:pt x="25557" y="15056"/>
                    <a:pt x="24892" y="15005"/>
                  </a:cubicBezTo>
                  <a:cubicBezTo>
                    <a:pt x="19998" y="14610"/>
                    <a:pt x="15287" y="12756"/>
                    <a:pt x="11214" y="9990"/>
                  </a:cubicBezTo>
                  <a:cubicBezTo>
                    <a:pt x="7232" y="7254"/>
                    <a:pt x="4162" y="3668"/>
                    <a:pt x="940" y="111"/>
                  </a:cubicBezTo>
                  <a:cubicBezTo>
                    <a:pt x="855" y="34"/>
                    <a:pt x="756" y="1"/>
                    <a:pt x="657" y="1"/>
                  </a:cubicBezTo>
                  <a:close/>
                </a:path>
              </a:pathLst>
            </a:custGeom>
            <a:solidFill>
              <a:srgbClr val="A72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96;p16">
              <a:extLst>
                <a:ext uri="{FF2B5EF4-FFF2-40B4-BE49-F238E27FC236}">
                  <a16:creationId xmlns:a16="http://schemas.microsoft.com/office/drawing/2014/main" id="{0CBA68BF-F19A-763D-AA67-9EE598DC3997}"/>
                </a:ext>
              </a:extLst>
            </p:cNvPr>
            <p:cNvSpPr/>
            <p:nvPr/>
          </p:nvSpPr>
          <p:spPr>
            <a:xfrm>
              <a:off x="8535471" y="-196111"/>
              <a:ext cx="522269" cy="122819"/>
            </a:xfrm>
            <a:custGeom>
              <a:avLst/>
              <a:gdLst/>
              <a:ahLst/>
              <a:cxnLst/>
              <a:rect l="l" t="t" r="r" b="b"/>
              <a:pathLst>
                <a:path w="27639" h="6852" extrusionOk="0">
                  <a:moveTo>
                    <a:pt x="1739" y="0"/>
                  </a:moveTo>
                  <a:cubicBezTo>
                    <a:pt x="796" y="0"/>
                    <a:pt x="0" y="1136"/>
                    <a:pt x="887" y="1855"/>
                  </a:cubicBezTo>
                  <a:cubicBezTo>
                    <a:pt x="4737" y="5027"/>
                    <a:pt x="9924" y="6852"/>
                    <a:pt x="15009" y="6852"/>
                  </a:cubicBezTo>
                  <a:cubicBezTo>
                    <a:pt x="19280" y="6852"/>
                    <a:pt x="23479" y="5564"/>
                    <a:pt x="26754" y="2706"/>
                  </a:cubicBezTo>
                  <a:cubicBezTo>
                    <a:pt x="27639" y="1965"/>
                    <a:pt x="26830" y="809"/>
                    <a:pt x="25912" y="809"/>
                  </a:cubicBezTo>
                  <a:cubicBezTo>
                    <a:pt x="25664" y="809"/>
                    <a:pt x="25407" y="894"/>
                    <a:pt x="25173" y="1095"/>
                  </a:cubicBezTo>
                  <a:cubicBezTo>
                    <a:pt x="22375" y="3550"/>
                    <a:pt x="18717" y="4644"/>
                    <a:pt x="14989" y="4644"/>
                  </a:cubicBezTo>
                  <a:cubicBezTo>
                    <a:pt x="10455" y="4644"/>
                    <a:pt x="5818" y="3026"/>
                    <a:pt x="2498" y="274"/>
                  </a:cubicBezTo>
                  <a:cubicBezTo>
                    <a:pt x="2254" y="82"/>
                    <a:pt x="1991" y="0"/>
                    <a:pt x="1739" y="0"/>
                  </a:cubicBezTo>
                  <a:close/>
                </a:path>
              </a:pathLst>
            </a:custGeom>
            <a:solidFill>
              <a:srgbClr val="A72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97;p16">
              <a:extLst>
                <a:ext uri="{FF2B5EF4-FFF2-40B4-BE49-F238E27FC236}">
                  <a16:creationId xmlns:a16="http://schemas.microsoft.com/office/drawing/2014/main" id="{A1732565-8FCF-43DD-D904-4D262A154F11}"/>
                </a:ext>
              </a:extLst>
            </p:cNvPr>
            <p:cNvSpPr/>
            <p:nvPr/>
          </p:nvSpPr>
          <p:spPr>
            <a:xfrm>
              <a:off x="9011293" y="21421"/>
              <a:ext cx="364317" cy="264172"/>
            </a:xfrm>
            <a:custGeom>
              <a:avLst/>
              <a:gdLst/>
              <a:ahLst/>
              <a:cxnLst/>
              <a:rect l="l" t="t" r="r" b="b"/>
              <a:pathLst>
                <a:path w="19280" h="14738" extrusionOk="0">
                  <a:moveTo>
                    <a:pt x="18897" y="0"/>
                  </a:moveTo>
                  <a:cubicBezTo>
                    <a:pt x="18818" y="0"/>
                    <a:pt x="18740" y="33"/>
                    <a:pt x="18686" y="114"/>
                  </a:cubicBezTo>
                  <a:cubicBezTo>
                    <a:pt x="13792" y="6649"/>
                    <a:pt x="7561" y="11269"/>
                    <a:pt x="114" y="14491"/>
                  </a:cubicBezTo>
                  <a:cubicBezTo>
                    <a:pt x="1" y="14548"/>
                    <a:pt x="73" y="14737"/>
                    <a:pt x="206" y="14737"/>
                  </a:cubicBezTo>
                  <a:cubicBezTo>
                    <a:pt x="216" y="14737"/>
                    <a:pt x="226" y="14736"/>
                    <a:pt x="236" y="14734"/>
                  </a:cubicBezTo>
                  <a:cubicBezTo>
                    <a:pt x="7926" y="12455"/>
                    <a:pt x="14461" y="6740"/>
                    <a:pt x="19172" y="357"/>
                  </a:cubicBezTo>
                  <a:cubicBezTo>
                    <a:pt x="19279" y="186"/>
                    <a:pt x="19085" y="0"/>
                    <a:pt x="18897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98;p16">
              <a:extLst>
                <a:ext uri="{FF2B5EF4-FFF2-40B4-BE49-F238E27FC236}">
                  <a16:creationId xmlns:a16="http://schemas.microsoft.com/office/drawing/2014/main" id="{A2A349AE-BB0D-8F06-3740-44ED0B3C9FFE}"/>
                </a:ext>
              </a:extLst>
            </p:cNvPr>
            <p:cNvSpPr/>
            <p:nvPr/>
          </p:nvSpPr>
          <p:spPr>
            <a:xfrm>
              <a:off x="8378576" y="-105968"/>
              <a:ext cx="968614" cy="256948"/>
            </a:xfrm>
            <a:custGeom>
              <a:avLst/>
              <a:gdLst/>
              <a:ahLst/>
              <a:cxnLst/>
              <a:rect l="l" t="t" r="r" b="b"/>
              <a:pathLst>
                <a:path w="51260" h="14335" extrusionOk="0">
                  <a:moveTo>
                    <a:pt x="51005" y="0"/>
                  </a:moveTo>
                  <a:cubicBezTo>
                    <a:pt x="50944" y="0"/>
                    <a:pt x="50881" y="32"/>
                    <a:pt x="50832" y="109"/>
                  </a:cubicBezTo>
                  <a:cubicBezTo>
                    <a:pt x="45300" y="7525"/>
                    <a:pt x="37701" y="12388"/>
                    <a:pt x="28400" y="13452"/>
                  </a:cubicBezTo>
                  <a:cubicBezTo>
                    <a:pt x="27036" y="13607"/>
                    <a:pt x="25666" y="13681"/>
                    <a:pt x="24297" y="13681"/>
                  </a:cubicBezTo>
                  <a:cubicBezTo>
                    <a:pt x="20818" y="13681"/>
                    <a:pt x="17343" y="13200"/>
                    <a:pt x="13962" y="12328"/>
                  </a:cubicBezTo>
                  <a:cubicBezTo>
                    <a:pt x="9160" y="11081"/>
                    <a:pt x="3962" y="9136"/>
                    <a:pt x="345" y="5610"/>
                  </a:cubicBezTo>
                  <a:cubicBezTo>
                    <a:pt x="311" y="5576"/>
                    <a:pt x="274" y="5562"/>
                    <a:pt x="239" y="5562"/>
                  </a:cubicBezTo>
                  <a:cubicBezTo>
                    <a:pt x="113" y="5562"/>
                    <a:pt x="1" y="5735"/>
                    <a:pt x="72" y="5853"/>
                  </a:cubicBezTo>
                  <a:cubicBezTo>
                    <a:pt x="3446" y="9501"/>
                    <a:pt x="8370" y="11477"/>
                    <a:pt x="13081" y="12784"/>
                  </a:cubicBezTo>
                  <a:cubicBezTo>
                    <a:pt x="16649" y="13791"/>
                    <a:pt x="20361" y="14335"/>
                    <a:pt x="24068" y="14335"/>
                  </a:cubicBezTo>
                  <a:cubicBezTo>
                    <a:pt x="25731" y="14335"/>
                    <a:pt x="27392" y="14225"/>
                    <a:pt x="29039" y="13999"/>
                  </a:cubicBezTo>
                  <a:cubicBezTo>
                    <a:pt x="37610" y="12844"/>
                    <a:pt x="46790" y="8042"/>
                    <a:pt x="51197" y="291"/>
                  </a:cubicBezTo>
                  <a:cubicBezTo>
                    <a:pt x="51259" y="146"/>
                    <a:pt x="51137" y="0"/>
                    <a:pt x="51005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99;p16">
              <a:extLst>
                <a:ext uri="{FF2B5EF4-FFF2-40B4-BE49-F238E27FC236}">
                  <a16:creationId xmlns:a16="http://schemas.microsoft.com/office/drawing/2014/main" id="{719229C3-544C-6C29-FD79-1311267B512E}"/>
                </a:ext>
              </a:extLst>
            </p:cNvPr>
            <p:cNvSpPr/>
            <p:nvPr/>
          </p:nvSpPr>
          <p:spPr>
            <a:xfrm>
              <a:off x="8146400" y="-163524"/>
              <a:ext cx="633870" cy="459406"/>
            </a:xfrm>
            <a:custGeom>
              <a:avLst/>
              <a:gdLst/>
              <a:ahLst/>
              <a:cxnLst/>
              <a:rect l="l" t="t" r="r" b="b"/>
              <a:pathLst>
                <a:path w="33545" h="25630" extrusionOk="0">
                  <a:moveTo>
                    <a:pt x="129" y="0"/>
                  </a:moveTo>
                  <a:cubicBezTo>
                    <a:pt x="62" y="0"/>
                    <a:pt x="1" y="55"/>
                    <a:pt x="18" y="158"/>
                  </a:cubicBezTo>
                  <a:cubicBezTo>
                    <a:pt x="2875" y="15387"/>
                    <a:pt x="18377" y="25204"/>
                    <a:pt x="33149" y="25630"/>
                  </a:cubicBezTo>
                  <a:cubicBezTo>
                    <a:pt x="33544" y="25630"/>
                    <a:pt x="33484" y="25083"/>
                    <a:pt x="33149" y="25052"/>
                  </a:cubicBezTo>
                  <a:cubicBezTo>
                    <a:pt x="25550" y="24323"/>
                    <a:pt x="18195" y="22286"/>
                    <a:pt x="11994" y="17636"/>
                  </a:cubicBezTo>
                  <a:cubicBezTo>
                    <a:pt x="6188" y="13259"/>
                    <a:pt x="2146" y="7089"/>
                    <a:pt x="261" y="98"/>
                  </a:cubicBezTo>
                  <a:cubicBezTo>
                    <a:pt x="235" y="32"/>
                    <a:pt x="180" y="0"/>
                    <a:pt x="129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700;p16">
              <a:extLst>
                <a:ext uri="{FF2B5EF4-FFF2-40B4-BE49-F238E27FC236}">
                  <a16:creationId xmlns:a16="http://schemas.microsoft.com/office/drawing/2014/main" id="{802CE4DF-3BA8-52A8-C2FE-C1AFFCA829D1}"/>
                </a:ext>
              </a:extLst>
            </p:cNvPr>
            <p:cNvSpPr/>
            <p:nvPr/>
          </p:nvSpPr>
          <p:spPr>
            <a:xfrm>
              <a:off x="8686148" y="-216509"/>
              <a:ext cx="292701" cy="60119"/>
            </a:xfrm>
            <a:custGeom>
              <a:avLst/>
              <a:gdLst/>
              <a:ahLst/>
              <a:cxnLst/>
              <a:rect l="l" t="t" r="r" b="b"/>
              <a:pathLst>
                <a:path w="15490" h="3354" extrusionOk="0">
                  <a:moveTo>
                    <a:pt x="15205" y="1"/>
                  </a:moveTo>
                  <a:cubicBezTo>
                    <a:pt x="15157" y="1"/>
                    <a:pt x="15110" y="14"/>
                    <a:pt x="15072" y="44"/>
                  </a:cubicBezTo>
                  <a:cubicBezTo>
                    <a:pt x="12795" y="1898"/>
                    <a:pt x="9740" y="2818"/>
                    <a:pt x="6697" y="2818"/>
                  </a:cubicBezTo>
                  <a:cubicBezTo>
                    <a:pt x="4499" y="2818"/>
                    <a:pt x="2308" y="2338"/>
                    <a:pt x="421" y="1382"/>
                  </a:cubicBezTo>
                  <a:cubicBezTo>
                    <a:pt x="381" y="1357"/>
                    <a:pt x="341" y="1346"/>
                    <a:pt x="304" y="1346"/>
                  </a:cubicBezTo>
                  <a:cubicBezTo>
                    <a:pt x="119" y="1346"/>
                    <a:pt x="1" y="1620"/>
                    <a:pt x="178" y="1747"/>
                  </a:cubicBezTo>
                  <a:cubicBezTo>
                    <a:pt x="2033" y="2723"/>
                    <a:pt x="4740" y="3354"/>
                    <a:pt x="7423" y="3354"/>
                  </a:cubicBezTo>
                  <a:cubicBezTo>
                    <a:pt x="10586" y="3354"/>
                    <a:pt x="13715" y="2477"/>
                    <a:pt x="15376" y="257"/>
                  </a:cubicBezTo>
                  <a:cubicBezTo>
                    <a:pt x="15490" y="120"/>
                    <a:pt x="15347" y="1"/>
                    <a:pt x="15205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701;p16">
              <a:extLst>
                <a:ext uri="{FF2B5EF4-FFF2-40B4-BE49-F238E27FC236}">
                  <a16:creationId xmlns:a16="http://schemas.microsoft.com/office/drawing/2014/main" id="{F3056457-8ABF-368B-8A2B-AFB647F2EF3A}"/>
                </a:ext>
              </a:extLst>
            </p:cNvPr>
            <p:cNvSpPr/>
            <p:nvPr/>
          </p:nvSpPr>
          <p:spPr>
            <a:xfrm>
              <a:off x="8445072" y="-226995"/>
              <a:ext cx="736608" cy="210990"/>
            </a:xfrm>
            <a:custGeom>
              <a:avLst/>
              <a:gdLst/>
              <a:ahLst/>
              <a:cxnLst/>
              <a:rect l="l" t="t" r="r" b="b"/>
              <a:pathLst>
                <a:path w="38982" h="11771" extrusionOk="0">
                  <a:moveTo>
                    <a:pt x="38502" y="1"/>
                  </a:moveTo>
                  <a:cubicBezTo>
                    <a:pt x="38427" y="1"/>
                    <a:pt x="38350" y="34"/>
                    <a:pt x="38286" y="113"/>
                  </a:cubicBezTo>
                  <a:cubicBezTo>
                    <a:pt x="35611" y="3456"/>
                    <a:pt x="32815" y="6921"/>
                    <a:pt x="28924" y="8897"/>
                  </a:cubicBezTo>
                  <a:cubicBezTo>
                    <a:pt x="25947" y="10385"/>
                    <a:pt x="22578" y="11089"/>
                    <a:pt x="19248" y="11089"/>
                  </a:cubicBezTo>
                  <a:cubicBezTo>
                    <a:pt x="19109" y="11089"/>
                    <a:pt x="18971" y="11088"/>
                    <a:pt x="18833" y="11086"/>
                  </a:cubicBezTo>
                  <a:cubicBezTo>
                    <a:pt x="11902" y="10994"/>
                    <a:pt x="4668" y="8076"/>
                    <a:pt x="778" y="2088"/>
                  </a:cubicBezTo>
                  <a:cubicBezTo>
                    <a:pt x="695" y="1978"/>
                    <a:pt x="584" y="1932"/>
                    <a:pt x="477" y="1932"/>
                  </a:cubicBezTo>
                  <a:cubicBezTo>
                    <a:pt x="230" y="1932"/>
                    <a:pt x="0" y="2178"/>
                    <a:pt x="170" y="2453"/>
                  </a:cubicBezTo>
                  <a:cubicBezTo>
                    <a:pt x="4091" y="8502"/>
                    <a:pt x="11295" y="11542"/>
                    <a:pt x="18346" y="11754"/>
                  </a:cubicBezTo>
                  <a:cubicBezTo>
                    <a:pt x="18643" y="11765"/>
                    <a:pt x="18940" y="11770"/>
                    <a:pt x="19237" y="11770"/>
                  </a:cubicBezTo>
                  <a:cubicBezTo>
                    <a:pt x="22382" y="11770"/>
                    <a:pt x="25552" y="11178"/>
                    <a:pt x="28468" y="9900"/>
                  </a:cubicBezTo>
                  <a:cubicBezTo>
                    <a:pt x="32815" y="7955"/>
                    <a:pt x="35885" y="4277"/>
                    <a:pt x="38772" y="629"/>
                  </a:cubicBezTo>
                  <a:cubicBezTo>
                    <a:pt x="38981" y="351"/>
                    <a:pt x="38746" y="1"/>
                    <a:pt x="38502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548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7" name="Group 606">
            <a:extLst>
              <a:ext uri="{FF2B5EF4-FFF2-40B4-BE49-F238E27FC236}">
                <a16:creationId xmlns:a16="http://schemas.microsoft.com/office/drawing/2014/main" id="{54E62F24-9732-6423-1124-C03EA94C17F7}"/>
              </a:ext>
            </a:extLst>
          </p:cNvPr>
          <p:cNvGrpSpPr/>
          <p:nvPr/>
        </p:nvGrpSpPr>
        <p:grpSpPr>
          <a:xfrm>
            <a:off x="8227143" y="585982"/>
            <a:ext cx="3964857" cy="950992"/>
            <a:chOff x="6649810" y="-227156"/>
            <a:chExt cx="2728937" cy="654550"/>
          </a:xfrm>
        </p:grpSpPr>
        <p:sp>
          <p:nvSpPr>
            <p:cNvPr id="587" name="Google Shape;682;p16">
              <a:extLst>
                <a:ext uri="{FF2B5EF4-FFF2-40B4-BE49-F238E27FC236}">
                  <a16:creationId xmlns:a16="http://schemas.microsoft.com/office/drawing/2014/main" id="{F623F25F-DD7A-7EE0-7EAB-277372755637}"/>
                </a:ext>
              </a:extLst>
            </p:cNvPr>
            <p:cNvSpPr/>
            <p:nvPr/>
          </p:nvSpPr>
          <p:spPr>
            <a:xfrm>
              <a:off x="6651095" y="-227156"/>
              <a:ext cx="1497384" cy="646179"/>
            </a:xfrm>
            <a:custGeom>
              <a:avLst/>
              <a:gdLst/>
              <a:ahLst/>
              <a:cxnLst/>
              <a:rect l="l" t="t" r="r" b="b"/>
              <a:pathLst>
                <a:path w="79243" h="36050" extrusionOk="0">
                  <a:moveTo>
                    <a:pt x="1" y="0"/>
                  </a:moveTo>
                  <a:cubicBezTo>
                    <a:pt x="1581" y="20426"/>
                    <a:pt x="18694" y="36049"/>
                    <a:pt x="39606" y="36049"/>
                  </a:cubicBezTo>
                  <a:cubicBezTo>
                    <a:pt x="62160" y="36049"/>
                    <a:pt x="77783" y="20456"/>
                    <a:pt x="79242" y="0"/>
                  </a:cubicBezTo>
                  <a:close/>
                </a:path>
              </a:pathLst>
            </a:custGeom>
            <a:solidFill>
              <a:srgbClr val="C94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683;p16">
              <a:extLst>
                <a:ext uri="{FF2B5EF4-FFF2-40B4-BE49-F238E27FC236}">
                  <a16:creationId xmlns:a16="http://schemas.microsoft.com/office/drawing/2014/main" id="{F0D3915C-527E-CBFE-ADFD-3BAE1F9618CC}"/>
                </a:ext>
              </a:extLst>
            </p:cNvPr>
            <p:cNvSpPr/>
            <p:nvPr/>
          </p:nvSpPr>
          <p:spPr>
            <a:xfrm>
              <a:off x="6649810" y="-224808"/>
              <a:ext cx="1507191" cy="648223"/>
            </a:xfrm>
            <a:custGeom>
              <a:avLst/>
              <a:gdLst/>
              <a:ahLst/>
              <a:cxnLst/>
              <a:rect l="l" t="t" r="r" b="b"/>
              <a:pathLst>
                <a:path w="79762" h="36164" extrusionOk="0">
                  <a:moveTo>
                    <a:pt x="421" y="0"/>
                  </a:moveTo>
                  <a:cubicBezTo>
                    <a:pt x="226" y="0"/>
                    <a:pt x="1" y="174"/>
                    <a:pt x="38" y="416"/>
                  </a:cubicBezTo>
                  <a:cubicBezTo>
                    <a:pt x="1953" y="14216"/>
                    <a:pt x="10768" y="29292"/>
                    <a:pt x="24659" y="33760"/>
                  </a:cubicBezTo>
                  <a:cubicBezTo>
                    <a:pt x="29563" y="35326"/>
                    <a:pt x="34776" y="36164"/>
                    <a:pt x="39966" y="36164"/>
                  </a:cubicBezTo>
                  <a:cubicBezTo>
                    <a:pt x="49893" y="36164"/>
                    <a:pt x="59737" y="33098"/>
                    <a:pt x="67182" y="26192"/>
                  </a:cubicBezTo>
                  <a:cubicBezTo>
                    <a:pt x="74325" y="19535"/>
                    <a:pt x="78429" y="10204"/>
                    <a:pt x="79705" y="629"/>
                  </a:cubicBezTo>
                  <a:cubicBezTo>
                    <a:pt x="79761" y="367"/>
                    <a:pt x="79519" y="198"/>
                    <a:pt x="79316" y="198"/>
                  </a:cubicBezTo>
                  <a:cubicBezTo>
                    <a:pt x="79189" y="198"/>
                    <a:pt x="79079" y="264"/>
                    <a:pt x="79067" y="416"/>
                  </a:cubicBezTo>
                  <a:cubicBezTo>
                    <a:pt x="77942" y="8836"/>
                    <a:pt x="74660" y="16982"/>
                    <a:pt x="69006" y="23365"/>
                  </a:cubicBezTo>
                  <a:cubicBezTo>
                    <a:pt x="63900" y="29079"/>
                    <a:pt x="57152" y="32848"/>
                    <a:pt x="49735" y="34459"/>
                  </a:cubicBezTo>
                  <a:cubicBezTo>
                    <a:pt x="46633" y="35144"/>
                    <a:pt x="43471" y="35461"/>
                    <a:pt x="40309" y="35461"/>
                  </a:cubicBezTo>
                  <a:cubicBezTo>
                    <a:pt x="36035" y="35461"/>
                    <a:pt x="31761" y="34882"/>
                    <a:pt x="27637" y="33851"/>
                  </a:cubicBezTo>
                  <a:cubicBezTo>
                    <a:pt x="20403" y="32028"/>
                    <a:pt x="14506" y="27924"/>
                    <a:pt x="9947" y="22088"/>
                  </a:cubicBezTo>
                  <a:cubicBezTo>
                    <a:pt x="4993" y="15766"/>
                    <a:pt x="1740" y="8137"/>
                    <a:pt x="676" y="234"/>
                  </a:cubicBezTo>
                  <a:cubicBezTo>
                    <a:pt x="653" y="69"/>
                    <a:pt x="543" y="0"/>
                    <a:pt x="421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684;p16">
              <a:extLst>
                <a:ext uri="{FF2B5EF4-FFF2-40B4-BE49-F238E27FC236}">
                  <a16:creationId xmlns:a16="http://schemas.microsoft.com/office/drawing/2014/main" id="{D86FA8BD-11A9-6B71-2E44-E58DC3EBE0CC}"/>
                </a:ext>
              </a:extLst>
            </p:cNvPr>
            <p:cNvSpPr/>
            <p:nvPr/>
          </p:nvSpPr>
          <p:spPr>
            <a:xfrm>
              <a:off x="6792948" y="-178025"/>
              <a:ext cx="1234180" cy="437860"/>
            </a:xfrm>
            <a:custGeom>
              <a:avLst/>
              <a:gdLst/>
              <a:ahLst/>
              <a:cxnLst/>
              <a:rect l="l" t="t" r="r" b="b"/>
              <a:pathLst>
                <a:path w="65314" h="24428" extrusionOk="0">
                  <a:moveTo>
                    <a:pt x="1389" y="1"/>
                  </a:moveTo>
                  <a:cubicBezTo>
                    <a:pt x="721" y="1"/>
                    <a:pt x="1" y="563"/>
                    <a:pt x="184" y="1423"/>
                  </a:cubicBezTo>
                  <a:cubicBezTo>
                    <a:pt x="3564" y="16502"/>
                    <a:pt x="18061" y="24428"/>
                    <a:pt x="32570" y="24428"/>
                  </a:cubicBezTo>
                  <a:cubicBezTo>
                    <a:pt x="39587" y="24428"/>
                    <a:pt x="46607" y="22574"/>
                    <a:pt x="52373" y="18779"/>
                  </a:cubicBezTo>
                  <a:cubicBezTo>
                    <a:pt x="57753" y="15253"/>
                    <a:pt x="61644" y="9782"/>
                    <a:pt x="64805" y="4311"/>
                  </a:cubicBezTo>
                  <a:cubicBezTo>
                    <a:pt x="65313" y="3421"/>
                    <a:pt x="64508" y="2591"/>
                    <a:pt x="63726" y="2591"/>
                  </a:cubicBezTo>
                  <a:cubicBezTo>
                    <a:pt x="63386" y="2591"/>
                    <a:pt x="63050" y="2748"/>
                    <a:pt x="62829" y="3126"/>
                  </a:cubicBezTo>
                  <a:cubicBezTo>
                    <a:pt x="59516" y="8870"/>
                    <a:pt x="55413" y="14524"/>
                    <a:pt x="49546" y="17837"/>
                  </a:cubicBezTo>
                  <a:cubicBezTo>
                    <a:pt x="44248" y="20777"/>
                    <a:pt x="37975" y="22100"/>
                    <a:pt x="31954" y="22100"/>
                  </a:cubicBezTo>
                  <a:cubicBezTo>
                    <a:pt x="31688" y="22100"/>
                    <a:pt x="31422" y="22098"/>
                    <a:pt x="31157" y="22092"/>
                  </a:cubicBezTo>
                  <a:cubicBezTo>
                    <a:pt x="18148" y="21880"/>
                    <a:pt x="5381" y="14068"/>
                    <a:pt x="2372" y="815"/>
                  </a:cubicBezTo>
                  <a:cubicBezTo>
                    <a:pt x="2251" y="247"/>
                    <a:pt x="1832" y="1"/>
                    <a:pt x="1389" y="1"/>
                  </a:cubicBezTo>
                  <a:close/>
                </a:path>
              </a:pathLst>
            </a:custGeom>
            <a:solidFill>
              <a:srgbClr val="A72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685;p16">
              <a:extLst>
                <a:ext uri="{FF2B5EF4-FFF2-40B4-BE49-F238E27FC236}">
                  <a16:creationId xmlns:a16="http://schemas.microsoft.com/office/drawing/2014/main" id="{49C138B8-53EA-BCAE-522D-34D9D347732D}"/>
                </a:ext>
              </a:extLst>
            </p:cNvPr>
            <p:cNvSpPr/>
            <p:nvPr/>
          </p:nvSpPr>
          <p:spPr>
            <a:xfrm>
              <a:off x="6894457" y="-214734"/>
              <a:ext cx="909942" cy="303104"/>
            </a:xfrm>
            <a:custGeom>
              <a:avLst/>
              <a:gdLst/>
              <a:ahLst/>
              <a:cxnLst/>
              <a:rect l="l" t="t" r="r" b="b"/>
              <a:pathLst>
                <a:path w="48155" h="16910" extrusionOk="0">
                  <a:moveTo>
                    <a:pt x="611" y="0"/>
                  </a:moveTo>
                  <a:cubicBezTo>
                    <a:pt x="307" y="0"/>
                    <a:pt x="1" y="361"/>
                    <a:pt x="161" y="705"/>
                  </a:cubicBezTo>
                  <a:cubicBezTo>
                    <a:pt x="4964" y="9824"/>
                    <a:pt x="15329" y="16329"/>
                    <a:pt x="25511" y="16876"/>
                  </a:cubicBezTo>
                  <a:cubicBezTo>
                    <a:pt x="25917" y="16898"/>
                    <a:pt x="26326" y="16910"/>
                    <a:pt x="26736" y="16910"/>
                  </a:cubicBezTo>
                  <a:cubicBezTo>
                    <a:pt x="35721" y="16910"/>
                    <a:pt x="45506" y="11535"/>
                    <a:pt x="48035" y="2408"/>
                  </a:cubicBezTo>
                  <a:cubicBezTo>
                    <a:pt x="48155" y="1986"/>
                    <a:pt x="47745" y="1617"/>
                    <a:pt x="47374" y="1617"/>
                  </a:cubicBezTo>
                  <a:cubicBezTo>
                    <a:pt x="47183" y="1617"/>
                    <a:pt x="47003" y="1714"/>
                    <a:pt x="46910" y="1952"/>
                  </a:cubicBezTo>
                  <a:cubicBezTo>
                    <a:pt x="45117" y="6085"/>
                    <a:pt x="42594" y="9550"/>
                    <a:pt x="38673" y="11952"/>
                  </a:cubicBezTo>
                  <a:cubicBezTo>
                    <a:pt x="35131" y="14087"/>
                    <a:pt x="31054" y="15107"/>
                    <a:pt x="26939" y="15107"/>
                  </a:cubicBezTo>
                  <a:cubicBezTo>
                    <a:pt x="26251" y="15107"/>
                    <a:pt x="25561" y="15078"/>
                    <a:pt x="24873" y="15022"/>
                  </a:cubicBezTo>
                  <a:cubicBezTo>
                    <a:pt x="19949" y="14657"/>
                    <a:pt x="15238" y="12772"/>
                    <a:pt x="11195" y="10006"/>
                  </a:cubicBezTo>
                  <a:cubicBezTo>
                    <a:pt x="7183" y="7271"/>
                    <a:pt x="4113" y="3715"/>
                    <a:pt x="891" y="128"/>
                  </a:cubicBezTo>
                  <a:cubicBezTo>
                    <a:pt x="809" y="38"/>
                    <a:pt x="710" y="0"/>
                    <a:pt x="611" y="0"/>
                  </a:cubicBezTo>
                  <a:close/>
                </a:path>
              </a:pathLst>
            </a:custGeom>
            <a:solidFill>
              <a:srgbClr val="A72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686;p16">
              <a:extLst>
                <a:ext uri="{FF2B5EF4-FFF2-40B4-BE49-F238E27FC236}">
                  <a16:creationId xmlns:a16="http://schemas.microsoft.com/office/drawing/2014/main" id="{4B81565C-2081-A1D8-64F0-B1CAC182EEAD}"/>
                </a:ext>
              </a:extLst>
            </p:cNvPr>
            <p:cNvSpPr/>
            <p:nvPr/>
          </p:nvSpPr>
          <p:spPr>
            <a:xfrm>
              <a:off x="7116770" y="-203083"/>
              <a:ext cx="540485" cy="130724"/>
            </a:xfrm>
            <a:custGeom>
              <a:avLst/>
              <a:gdLst/>
              <a:ahLst/>
              <a:cxnLst/>
              <a:rect l="l" t="t" r="r" b="b"/>
              <a:pathLst>
                <a:path w="28603" h="7293" extrusionOk="0">
                  <a:moveTo>
                    <a:pt x="1710" y="1"/>
                  </a:moveTo>
                  <a:cubicBezTo>
                    <a:pt x="788" y="1"/>
                    <a:pt x="0" y="1170"/>
                    <a:pt x="859" y="1910"/>
                  </a:cubicBezTo>
                  <a:cubicBezTo>
                    <a:pt x="4684" y="5312"/>
                    <a:pt x="10122" y="7293"/>
                    <a:pt x="15436" y="7293"/>
                  </a:cubicBezTo>
                  <a:cubicBezTo>
                    <a:pt x="20045" y="7293"/>
                    <a:pt x="24560" y="5803"/>
                    <a:pt x="27850" y="2457"/>
                  </a:cubicBezTo>
                  <a:cubicBezTo>
                    <a:pt x="28602" y="1657"/>
                    <a:pt x="27827" y="513"/>
                    <a:pt x="26960" y="513"/>
                  </a:cubicBezTo>
                  <a:cubicBezTo>
                    <a:pt x="26705" y="513"/>
                    <a:pt x="26443" y="611"/>
                    <a:pt x="26209" y="846"/>
                  </a:cubicBezTo>
                  <a:cubicBezTo>
                    <a:pt x="23359" y="3737"/>
                    <a:pt x="19402" y="5021"/>
                    <a:pt x="15357" y="5021"/>
                  </a:cubicBezTo>
                  <a:cubicBezTo>
                    <a:pt x="10642" y="5021"/>
                    <a:pt x="5807" y="3276"/>
                    <a:pt x="2469" y="299"/>
                  </a:cubicBezTo>
                  <a:cubicBezTo>
                    <a:pt x="2227" y="89"/>
                    <a:pt x="1964" y="1"/>
                    <a:pt x="1710" y="1"/>
                  </a:cubicBezTo>
                  <a:close/>
                </a:path>
              </a:pathLst>
            </a:custGeom>
            <a:solidFill>
              <a:srgbClr val="A72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687;p16">
              <a:extLst>
                <a:ext uri="{FF2B5EF4-FFF2-40B4-BE49-F238E27FC236}">
                  <a16:creationId xmlns:a16="http://schemas.microsoft.com/office/drawing/2014/main" id="{4B5855CB-285E-FB12-27F5-0045C3D178DA}"/>
                </a:ext>
              </a:extLst>
            </p:cNvPr>
            <p:cNvSpPr/>
            <p:nvPr/>
          </p:nvSpPr>
          <p:spPr>
            <a:xfrm>
              <a:off x="7593311" y="-225543"/>
              <a:ext cx="508626" cy="514775"/>
            </a:xfrm>
            <a:custGeom>
              <a:avLst/>
              <a:gdLst/>
              <a:ahLst/>
              <a:cxnLst/>
              <a:rect l="l" t="t" r="r" b="b"/>
              <a:pathLst>
                <a:path w="26917" h="28719" extrusionOk="0">
                  <a:moveTo>
                    <a:pt x="26524" y="0"/>
                  </a:moveTo>
                  <a:cubicBezTo>
                    <a:pt x="26389" y="0"/>
                    <a:pt x="26249" y="73"/>
                    <a:pt x="26188" y="245"/>
                  </a:cubicBezTo>
                  <a:cubicBezTo>
                    <a:pt x="21628" y="12433"/>
                    <a:pt x="12996" y="23528"/>
                    <a:pt x="382" y="28056"/>
                  </a:cubicBezTo>
                  <a:cubicBezTo>
                    <a:pt x="1" y="28193"/>
                    <a:pt x="107" y="28718"/>
                    <a:pt x="438" y="28718"/>
                  </a:cubicBezTo>
                  <a:cubicBezTo>
                    <a:pt x="477" y="28718"/>
                    <a:pt x="519" y="28711"/>
                    <a:pt x="564" y="28695"/>
                  </a:cubicBezTo>
                  <a:cubicBezTo>
                    <a:pt x="13421" y="24105"/>
                    <a:pt x="22145" y="12859"/>
                    <a:pt x="26826" y="397"/>
                  </a:cubicBezTo>
                  <a:cubicBezTo>
                    <a:pt x="26917" y="161"/>
                    <a:pt x="26725" y="0"/>
                    <a:pt x="26524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688;p16">
              <a:extLst>
                <a:ext uri="{FF2B5EF4-FFF2-40B4-BE49-F238E27FC236}">
                  <a16:creationId xmlns:a16="http://schemas.microsoft.com/office/drawing/2014/main" id="{5E93A9D4-C482-270D-2C7C-463F51E96A81}"/>
                </a:ext>
              </a:extLst>
            </p:cNvPr>
            <p:cNvSpPr/>
            <p:nvPr/>
          </p:nvSpPr>
          <p:spPr>
            <a:xfrm>
              <a:off x="6966489" y="-105968"/>
              <a:ext cx="969313" cy="256948"/>
            </a:xfrm>
            <a:custGeom>
              <a:avLst/>
              <a:gdLst/>
              <a:ahLst/>
              <a:cxnLst/>
              <a:rect l="l" t="t" r="r" b="b"/>
              <a:pathLst>
                <a:path w="51297" h="14335" extrusionOk="0">
                  <a:moveTo>
                    <a:pt x="51051" y="0"/>
                  </a:moveTo>
                  <a:cubicBezTo>
                    <a:pt x="50991" y="0"/>
                    <a:pt x="50927" y="32"/>
                    <a:pt x="50879" y="109"/>
                  </a:cubicBezTo>
                  <a:cubicBezTo>
                    <a:pt x="45317" y="7525"/>
                    <a:pt x="37718" y="12388"/>
                    <a:pt x="28417" y="13452"/>
                  </a:cubicBezTo>
                  <a:cubicBezTo>
                    <a:pt x="27052" y="13607"/>
                    <a:pt x="25682" y="13681"/>
                    <a:pt x="24313" y="13681"/>
                  </a:cubicBezTo>
                  <a:cubicBezTo>
                    <a:pt x="20834" y="13681"/>
                    <a:pt x="17360" y="13200"/>
                    <a:pt x="13979" y="12328"/>
                  </a:cubicBezTo>
                  <a:cubicBezTo>
                    <a:pt x="9176" y="11081"/>
                    <a:pt x="3979" y="9136"/>
                    <a:pt x="362" y="5610"/>
                  </a:cubicBezTo>
                  <a:cubicBezTo>
                    <a:pt x="321" y="5576"/>
                    <a:pt x="279" y="5562"/>
                    <a:pt x="239" y="5562"/>
                  </a:cubicBezTo>
                  <a:cubicBezTo>
                    <a:pt x="102" y="5562"/>
                    <a:pt x="0" y="5735"/>
                    <a:pt x="118" y="5853"/>
                  </a:cubicBezTo>
                  <a:cubicBezTo>
                    <a:pt x="3492" y="9501"/>
                    <a:pt x="8386" y="11477"/>
                    <a:pt x="13097" y="12784"/>
                  </a:cubicBezTo>
                  <a:cubicBezTo>
                    <a:pt x="16665" y="13791"/>
                    <a:pt x="20377" y="14335"/>
                    <a:pt x="24085" y="14335"/>
                  </a:cubicBezTo>
                  <a:cubicBezTo>
                    <a:pt x="25747" y="14335"/>
                    <a:pt x="27408" y="14225"/>
                    <a:pt x="29055" y="13999"/>
                  </a:cubicBezTo>
                  <a:cubicBezTo>
                    <a:pt x="37657" y="12844"/>
                    <a:pt x="46806" y="8042"/>
                    <a:pt x="51214" y="291"/>
                  </a:cubicBezTo>
                  <a:cubicBezTo>
                    <a:pt x="51297" y="146"/>
                    <a:pt x="51181" y="0"/>
                    <a:pt x="51051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689;p16">
              <a:extLst>
                <a:ext uri="{FF2B5EF4-FFF2-40B4-BE49-F238E27FC236}">
                  <a16:creationId xmlns:a16="http://schemas.microsoft.com/office/drawing/2014/main" id="{0F57CDFB-357E-85E5-821B-B208D7585647}"/>
                </a:ext>
              </a:extLst>
            </p:cNvPr>
            <p:cNvSpPr/>
            <p:nvPr/>
          </p:nvSpPr>
          <p:spPr>
            <a:xfrm>
              <a:off x="6734880" y="-163524"/>
              <a:ext cx="633605" cy="459406"/>
            </a:xfrm>
            <a:custGeom>
              <a:avLst/>
              <a:gdLst/>
              <a:ahLst/>
              <a:cxnLst/>
              <a:rect l="l" t="t" r="r" b="b"/>
              <a:pathLst>
                <a:path w="33531" h="25630" extrusionOk="0">
                  <a:moveTo>
                    <a:pt x="131" y="0"/>
                  </a:moveTo>
                  <a:cubicBezTo>
                    <a:pt x="64" y="0"/>
                    <a:pt x="0" y="55"/>
                    <a:pt x="35" y="158"/>
                  </a:cubicBezTo>
                  <a:cubicBezTo>
                    <a:pt x="2861" y="15387"/>
                    <a:pt x="18363" y="25204"/>
                    <a:pt x="33166" y="25630"/>
                  </a:cubicBezTo>
                  <a:cubicBezTo>
                    <a:pt x="33531" y="25630"/>
                    <a:pt x="33500" y="25083"/>
                    <a:pt x="33166" y="25052"/>
                  </a:cubicBezTo>
                  <a:cubicBezTo>
                    <a:pt x="25567" y="24323"/>
                    <a:pt x="18181" y="22286"/>
                    <a:pt x="11980" y="17636"/>
                  </a:cubicBezTo>
                  <a:cubicBezTo>
                    <a:pt x="6175" y="13259"/>
                    <a:pt x="2162" y="7119"/>
                    <a:pt x="247" y="98"/>
                  </a:cubicBezTo>
                  <a:cubicBezTo>
                    <a:pt x="234" y="32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690;p16">
              <a:extLst>
                <a:ext uri="{FF2B5EF4-FFF2-40B4-BE49-F238E27FC236}">
                  <a16:creationId xmlns:a16="http://schemas.microsoft.com/office/drawing/2014/main" id="{583FEDBE-A2CA-FE1C-5DFA-CDD8A7DDA99D}"/>
                </a:ext>
              </a:extLst>
            </p:cNvPr>
            <p:cNvSpPr/>
            <p:nvPr/>
          </p:nvSpPr>
          <p:spPr>
            <a:xfrm>
              <a:off x="7275894" y="-217047"/>
              <a:ext cx="291321" cy="60334"/>
            </a:xfrm>
            <a:custGeom>
              <a:avLst/>
              <a:gdLst/>
              <a:ahLst/>
              <a:cxnLst/>
              <a:rect l="l" t="t" r="r" b="b"/>
              <a:pathLst>
                <a:path w="15417" h="3366" extrusionOk="0">
                  <a:moveTo>
                    <a:pt x="15150" y="0"/>
                  </a:moveTo>
                  <a:cubicBezTo>
                    <a:pt x="15105" y="0"/>
                    <a:pt x="15060" y="14"/>
                    <a:pt x="15022" y="44"/>
                  </a:cubicBezTo>
                  <a:cubicBezTo>
                    <a:pt x="12758" y="1901"/>
                    <a:pt x="9734" y="2811"/>
                    <a:pt x="6709" y="2811"/>
                  </a:cubicBezTo>
                  <a:cubicBezTo>
                    <a:pt x="4533" y="2811"/>
                    <a:pt x="2357" y="2340"/>
                    <a:pt x="462" y="1412"/>
                  </a:cubicBezTo>
                  <a:cubicBezTo>
                    <a:pt x="434" y="1403"/>
                    <a:pt x="407" y="1398"/>
                    <a:pt x="380" y="1398"/>
                  </a:cubicBezTo>
                  <a:cubicBezTo>
                    <a:pt x="150" y="1398"/>
                    <a:pt x="1" y="1725"/>
                    <a:pt x="219" y="1807"/>
                  </a:cubicBezTo>
                  <a:cubicBezTo>
                    <a:pt x="2052" y="2758"/>
                    <a:pt x="4691" y="3365"/>
                    <a:pt x="7318" y="3365"/>
                  </a:cubicBezTo>
                  <a:cubicBezTo>
                    <a:pt x="10484" y="3365"/>
                    <a:pt x="13631" y="2483"/>
                    <a:pt x="15325" y="257"/>
                  </a:cubicBezTo>
                  <a:cubicBezTo>
                    <a:pt x="15417" y="120"/>
                    <a:pt x="15286" y="0"/>
                    <a:pt x="15150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691;p16">
              <a:extLst>
                <a:ext uri="{FF2B5EF4-FFF2-40B4-BE49-F238E27FC236}">
                  <a16:creationId xmlns:a16="http://schemas.microsoft.com/office/drawing/2014/main" id="{4A4134CE-2995-AF7C-054E-151A8CD7D43E}"/>
                </a:ext>
              </a:extLst>
            </p:cNvPr>
            <p:cNvSpPr/>
            <p:nvPr/>
          </p:nvSpPr>
          <p:spPr>
            <a:xfrm>
              <a:off x="7033457" y="-226995"/>
              <a:ext cx="736570" cy="210990"/>
            </a:xfrm>
            <a:custGeom>
              <a:avLst/>
              <a:gdLst/>
              <a:ahLst/>
              <a:cxnLst/>
              <a:rect l="l" t="t" r="r" b="b"/>
              <a:pathLst>
                <a:path w="38980" h="11771" extrusionOk="0">
                  <a:moveTo>
                    <a:pt x="38494" y="1"/>
                  </a:moveTo>
                  <a:cubicBezTo>
                    <a:pt x="38418" y="1"/>
                    <a:pt x="38342" y="34"/>
                    <a:pt x="38277" y="113"/>
                  </a:cubicBezTo>
                  <a:cubicBezTo>
                    <a:pt x="35633" y="3456"/>
                    <a:pt x="32806" y="6921"/>
                    <a:pt x="28946" y="8897"/>
                  </a:cubicBezTo>
                  <a:cubicBezTo>
                    <a:pt x="25940" y="10385"/>
                    <a:pt x="22570" y="11089"/>
                    <a:pt x="19239" y="11089"/>
                  </a:cubicBezTo>
                  <a:cubicBezTo>
                    <a:pt x="19101" y="11089"/>
                    <a:pt x="18962" y="11088"/>
                    <a:pt x="18824" y="11086"/>
                  </a:cubicBezTo>
                  <a:cubicBezTo>
                    <a:pt x="11924" y="10994"/>
                    <a:pt x="4660" y="8076"/>
                    <a:pt x="799" y="2088"/>
                  </a:cubicBezTo>
                  <a:cubicBezTo>
                    <a:pt x="717" y="1978"/>
                    <a:pt x="603" y="1932"/>
                    <a:pt x="493" y="1932"/>
                  </a:cubicBezTo>
                  <a:cubicBezTo>
                    <a:pt x="239" y="1932"/>
                    <a:pt x="1" y="2178"/>
                    <a:pt x="191" y="2453"/>
                  </a:cubicBezTo>
                  <a:cubicBezTo>
                    <a:pt x="4082" y="8502"/>
                    <a:pt x="11316" y="11542"/>
                    <a:pt x="18338" y="11754"/>
                  </a:cubicBezTo>
                  <a:cubicBezTo>
                    <a:pt x="18637" y="11765"/>
                    <a:pt x="18936" y="11770"/>
                    <a:pt x="19235" y="11770"/>
                  </a:cubicBezTo>
                  <a:cubicBezTo>
                    <a:pt x="22404" y="11770"/>
                    <a:pt x="25574" y="11178"/>
                    <a:pt x="28490" y="9900"/>
                  </a:cubicBezTo>
                  <a:cubicBezTo>
                    <a:pt x="32806" y="7955"/>
                    <a:pt x="35876" y="4277"/>
                    <a:pt x="38794" y="629"/>
                  </a:cubicBezTo>
                  <a:cubicBezTo>
                    <a:pt x="38980" y="351"/>
                    <a:pt x="38739" y="1"/>
                    <a:pt x="38494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692;p16">
              <a:extLst>
                <a:ext uri="{FF2B5EF4-FFF2-40B4-BE49-F238E27FC236}">
                  <a16:creationId xmlns:a16="http://schemas.microsoft.com/office/drawing/2014/main" id="{ECF09A2C-0B32-6A0C-6497-A6189FE112C1}"/>
                </a:ext>
              </a:extLst>
            </p:cNvPr>
            <p:cNvSpPr/>
            <p:nvPr/>
          </p:nvSpPr>
          <p:spPr>
            <a:xfrm>
              <a:off x="8062879" y="-227156"/>
              <a:ext cx="1315868" cy="646179"/>
            </a:xfrm>
            <a:custGeom>
              <a:avLst/>
              <a:gdLst/>
              <a:ahLst/>
              <a:cxnLst/>
              <a:rect l="l" t="t" r="r" b="b"/>
              <a:pathLst>
                <a:path w="69637" h="36050" extrusionOk="0">
                  <a:moveTo>
                    <a:pt x="0" y="0"/>
                  </a:moveTo>
                  <a:cubicBezTo>
                    <a:pt x="1581" y="20426"/>
                    <a:pt x="18724" y="36049"/>
                    <a:pt x="39636" y="36049"/>
                  </a:cubicBezTo>
                  <a:cubicBezTo>
                    <a:pt x="52190" y="36049"/>
                    <a:pt x="62646" y="31186"/>
                    <a:pt x="69637" y="23344"/>
                  </a:cubicBezTo>
                  <a:lnTo>
                    <a:pt x="69637" y="0"/>
                  </a:lnTo>
                  <a:close/>
                </a:path>
              </a:pathLst>
            </a:custGeom>
            <a:solidFill>
              <a:srgbClr val="C94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693;p16">
              <a:extLst>
                <a:ext uri="{FF2B5EF4-FFF2-40B4-BE49-F238E27FC236}">
                  <a16:creationId xmlns:a16="http://schemas.microsoft.com/office/drawing/2014/main" id="{CB929710-C6A4-C0B4-5813-EF4AEB7991A2}"/>
                </a:ext>
              </a:extLst>
            </p:cNvPr>
            <p:cNvSpPr/>
            <p:nvPr/>
          </p:nvSpPr>
          <p:spPr>
            <a:xfrm>
              <a:off x="8061235" y="-224808"/>
              <a:ext cx="1309916" cy="652202"/>
            </a:xfrm>
            <a:custGeom>
              <a:avLst/>
              <a:gdLst/>
              <a:ahLst/>
              <a:cxnLst/>
              <a:rect l="l" t="t" r="r" b="b"/>
              <a:pathLst>
                <a:path w="69322" h="36386" extrusionOk="0">
                  <a:moveTo>
                    <a:pt x="437" y="0"/>
                  </a:moveTo>
                  <a:cubicBezTo>
                    <a:pt x="242" y="0"/>
                    <a:pt x="1" y="174"/>
                    <a:pt x="57" y="416"/>
                  </a:cubicBezTo>
                  <a:cubicBezTo>
                    <a:pt x="1637" y="11967"/>
                    <a:pt x="7868" y="23882"/>
                    <a:pt x="17747" y="30356"/>
                  </a:cubicBezTo>
                  <a:cubicBezTo>
                    <a:pt x="24081" y="34506"/>
                    <a:pt x="31802" y="36386"/>
                    <a:pt x="39472" y="36386"/>
                  </a:cubicBezTo>
                  <a:cubicBezTo>
                    <a:pt x="43543" y="36386"/>
                    <a:pt x="47599" y="35856"/>
                    <a:pt x="51426" y="34854"/>
                  </a:cubicBezTo>
                  <a:cubicBezTo>
                    <a:pt x="58204" y="33061"/>
                    <a:pt x="64283" y="29353"/>
                    <a:pt x="69085" y="24216"/>
                  </a:cubicBezTo>
                  <a:cubicBezTo>
                    <a:pt x="69322" y="23980"/>
                    <a:pt x="69081" y="23633"/>
                    <a:pt x="68819" y="23633"/>
                  </a:cubicBezTo>
                  <a:cubicBezTo>
                    <a:pt x="68744" y="23633"/>
                    <a:pt x="68667" y="23662"/>
                    <a:pt x="68599" y="23730"/>
                  </a:cubicBezTo>
                  <a:cubicBezTo>
                    <a:pt x="61038" y="31815"/>
                    <a:pt x="50597" y="35641"/>
                    <a:pt x="39753" y="35641"/>
                  </a:cubicBezTo>
                  <a:cubicBezTo>
                    <a:pt x="38652" y="35641"/>
                    <a:pt x="37547" y="35602"/>
                    <a:pt x="36440" y="35523"/>
                  </a:cubicBezTo>
                  <a:cubicBezTo>
                    <a:pt x="30756" y="35158"/>
                    <a:pt x="25012" y="33699"/>
                    <a:pt x="19996" y="30933"/>
                  </a:cubicBezTo>
                  <a:cubicBezTo>
                    <a:pt x="14829" y="28046"/>
                    <a:pt x="10634" y="23669"/>
                    <a:pt x="7504" y="18714"/>
                  </a:cubicBezTo>
                  <a:cubicBezTo>
                    <a:pt x="3917" y="13122"/>
                    <a:pt x="1577" y="6799"/>
                    <a:pt x="665" y="234"/>
                  </a:cubicBezTo>
                  <a:cubicBezTo>
                    <a:pt x="665" y="69"/>
                    <a:pt x="560" y="0"/>
                    <a:pt x="437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694;p16">
              <a:extLst>
                <a:ext uri="{FF2B5EF4-FFF2-40B4-BE49-F238E27FC236}">
                  <a16:creationId xmlns:a16="http://schemas.microsoft.com/office/drawing/2014/main" id="{5DA207AD-797F-2FE5-B5FE-C4CBE07689E4}"/>
                </a:ext>
              </a:extLst>
            </p:cNvPr>
            <p:cNvSpPr/>
            <p:nvPr/>
          </p:nvSpPr>
          <p:spPr>
            <a:xfrm>
              <a:off x="8222665" y="-163345"/>
              <a:ext cx="1138566" cy="417642"/>
            </a:xfrm>
            <a:custGeom>
              <a:avLst/>
              <a:gdLst/>
              <a:ahLst/>
              <a:cxnLst/>
              <a:rect l="l" t="t" r="r" b="b"/>
              <a:pathLst>
                <a:path w="60254" h="23300" extrusionOk="0">
                  <a:moveTo>
                    <a:pt x="344" y="0"/>
                  </a:moveTo>
                  <a:cubicBezTo>
                    <a:pt x="175" y="0"/>
                    <a:pt x="0" y="142"/>
                    <a:pt x="55" y="361"/>
                  </a:cubicBezTo>
                  <a:cubicBezTo>
                    <a:pt x="2091" y="12185"/>
                    <a:pt x="12456" y="20787"/>
                    <a:pt x="24007" y="22763"/>
                  </a:cubicBezTo>
                  <a:cubicBezTo>
                    <a:pt x="26136" y="23126"/>
                    <a:pt x="28292" y="23299"/>
                    <a:pt x="30450" y="23299"/>
                  </a:cubicBezTo>
                  <a:cubicBezTo>
                    <a:pt x="35161" y="23299"/>
                    <a:pt x="39880" y="22470"/>
                    <a:pt x="44342" y="20969"/>
                  </a:cubicBezTo>
                  <a:cubicBezTo>
                    <a:pt x="47472" y="19906"/>
                    <a:pt x="50512" y="18599"/>
                    <a:pt x="53035" y="16532"/>
                  </a:cubicBezTo>
                  <a:cubicBezTo>
                    <a:pt x="55679" y="14343"/>
                    <a:pt x="57868" y="11577"/>
                    <a:pt x="59874" y="8842"/>
                  </a:cubicBezTo>
                  <a:cubicBezTo>
                    <a:pt x="60254" y="8313"/>
                    <a:pt x="59768" y="7815"/>
                    <a:pt x="59252" y="7815"/>
                  </a:cubicBezTo>
                  <a:cubicBezTo>
                    <a:pt x="59026" y="7815"/>
                    <a:pt x="58794" y="7911"/>
                    <a:pt x="58627" y="8142"/>
                  </a:cubicBezTo>
                  <a:cubicBezTo>
                    <a:pt x="56713" y="10757"/>
                    <a:pt x="54524" y="13401"/>
                    <a:pt x="52001" y="15468"/>
                  </a:cubicBezTo>
                  <a:cubicBezTo>
                    <a:pt x="49296" y="17626"/>
                    <a:pt x="45952" y="18872"/>
                    <a:pt x="42639" y="19845"/>
                  </a:cubicBezTo>
                  <a:cubicBezTo>
                    <a:pt x="38829" y="20950"/>
                    <a:pt x="34852" y="21577"/>
                    <a:pt x="30879" y="21577"/>
                  </a:cubicBezTo>
                  <a:cubicBezTo>
                    <a:pt x="28514" y="21577"/>
                    <a:pt x="26150" y="21355"/>
                    <a:pt x="23824" y="20878"/>
                  </a:cubicBezTo>
                  <a:cubicBezTo>
                    <a:pt x="13095" y="18751"/>
                    <a:pt x="3550" y="10969"/>
                    <a:pt x="602" y="209"/>
                  </a:cubicBezTo>
                  <a:cubicBezTo>
                    <a:pt x="566" y="63"/>
                    <a:pt x="456" y="0"/>
                    <a:pt x="344" y="0"/>
                  </a:cubicBezTo>
                  <a:close/>
                </a:path>
              </a:pathLst>
            </a:custGeom>
            <a:solidFill>
              <a:srgbClr val="A72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95;p16">
              <a:extLst>
                <a:ext uri="{FF2B5EF4-FFF2-40B4-BE49-F238E27FC236}">
                  <a16:creationId xmlns:a16="http://schemas.microsoft.com/office/drawing/2014/main" id="{6C0E36B3-22D3-71EC-D865-C4D48AF523FB}"/>
                </a:ext>
              </a:extLst>
            </p:cNvPr>
            <p:cNvSpPr/>
            <p:nvPr/>
          </p:nvSpPr>
          <p:spPr>
            <a:xfrm>
              <a:off x="8305883" y="-214985"/>
              <a:ext cx="910849" cy="302745"/>
            </a:xfrm>
            <a:custGeom>
              <a:avLst/>
              <a:gdLst/>
              <a:ahLst/>
              <a:cxnLst/>
              <a:rect l="l" t="t" r="r" b="b"/>
              <a:pathLst>
                <a:path w="48203" h="16890" extrusionOk="0">
                  <a:moveTo>
                    <a:pt x="657" y="1"/>
                  </a:moveTo>
                  <a:cubicBezTo>
                    <a:pt x="328" y="1"/>
                    <a:pt x="0" y="369"/>
                    <a:pt x="210" y="719"/>
                  </a:cubicBezTo>
                  <a:cubicBezTo>
                    <a:pt x="4982" y="9777"/>
                    <a:pt x="15317" y="16343"/>
                    <a:pt x="25560" y="16859"/>
                  </a:cubicBezTo>
                  <a:cubicBezTo>
                    <a:pt x="25946" y="16880"/>
                    <a:pt x="26334" y="16890"/>
                    <a:pt x="26724" y="16890"/>
                  </a:cubicBezTo>
                  <a:cubicBezTo>
                    <a:pt x="35723" y="16890"/>
                    <a:pt x="45520" y="11539"/>
                    <a:pt x="48084" y="2391"/>
                  </a:cubicBezTo>
                  <a:cubicBezTo>
                    <a:pt x="48203" y="1953"/>
                    <a:pt x="47801" y="1594"/>
                    <a:pt x="47424" y="1594"/>
                  </a:cubicBezTo>
                  <a:cubicBezTo>
                    <a:pt x="47225" y="1594"/>
                    <a:pt x="47033" y="1694"/>
                    <a:pt x="46929" y="1935"/>
                  </a:cubicBezTo>
                  <a:cubicBezTo>
                    <a:pt x="45166" y="6069"/>
                    <a:pt x="42643" y="9534"/>
                    <a:pt x="38722" y="11935"/>
                  </a:cubicBezTo>
                  <a:cubicBezTo>
                    <a:pt x="35157" y="14084"/>
                    <a:pt x="31051" y="15081"/>
                    <a:pt x="26889" y="15081"/>
                  </a:cubicBezTo>
                  <a:cubicBezTo>
                    <a:pt x="26224" y="15081"/>
                    <a:pt x="25557" y="15056"/>
                    <a:pt x="24892" y="15005"/>
                  </a:cubicBezTo>
                  <a:cubicBezTo>
                    <a:pt x="19998" y="14610"/>
                    <a:pt x="15287" y="12756"/>
                    <a:pt x="11214" y="9990"/>
                  </a:cubicBezTo>
                  <a:cubicBezTo>
                    <a:pt x="7232" y="7254"/>
                    <a:pt x="4162" y="3668"/>
                    <a:pt x="940" y="111"/>
                  </a:cubicBezTo>
                  <a:cubicBezTo>
                    <a:pt x="855" y="34"/>
                    <a:pt x="756" y="1"/>
                    <a:pt x="657" y="1"/>
                  </a:cubicBezTo>
                  <a:close/>
                </a:path>
              </a:pathLst>
            </a:custGeom>
            <a:solidFill>
              <a:srgbClr val="A72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96;p16">
              <a:extLst>
                <a:ext uri="{FF2B5EF4-FFF2-40B4-BE49-F238E27FC236}">
                  <a16:creationId xmlns:a16="http://schemas.microsoft.com/office/drawing/2014/main" id="{0CBA68BF-F19A-763D-AA67-9EE598DC3997}"/>
                </a:ext>
              </a:extLst>
            </p:cNvPr>
            <p:cNvSpPr/>
            <p:nvPr/>
          </p:nvSpPr>
          <p:spPr>
            <a:xfrm>
              <a:off x="8535471" y="-196111"/>
              <a:ext cx="522269" cy="122819"/>
            </a:xfrm>
            <a:custGeom>
              <a:avLst/>
              <a:gdLst/>
              <a:ahLst/>
              <a:cxnLst/>
              <a:rect l="l" t="t" r="r" b="b"/>
              <a:pathLst>
                <a:path w="27639" h="6852" extrusionOk="0">
                  <a:moveTo>
                    <a:pt x="1739" y="0"/>
                  </a:moveTo>
                  <a:cubicBezTo>
                    <a:pt x="796" y="0"/>
                    <a:pt x="0" y="1136"/>
                    <a:pt x="887" y="1855"/>
                  </a:cubicBezTo>
                  <a:cubicBezTo>
                    <a:pt x="4737" y="5027"/>
                    <a:pt x="9924" y="6852"/>
                    <a:pt x="15009" y="6852"/>
                  </a:cubicBezTo>
                  <a:cubicBezTo>
                    <a:pt x="19280" y="6852"/>
                    <a:pt x="23479" y="5564"/>
                    <a:pt x="26754" y="2706"/>
                  </a:cubicBezTo>
                  <a:cubicBezTo>
                    <a:pt x="27639" y="1965"/>
                    <a:pt x="26830" y="809"/>
                    <a:pt x="25912" y="809"/>
                  </a:cubicBezTo>
                  <a:cubicBezTo>
                    <a:pt x="25664" y="809"/>
                    <a:pt x="25407" y="894"/>
                    <a:pt x="25173" y="1095"/>
                  </a:cubicBezTo>
                  <a:cubicBezTo>
                    <a:pt x="22375" y="3550"/>
                    <a:pt x="18717" y="4644"/>
                    <a:pt x="14989" y="4644"/>
                  </a:cubicBezTo>
                  <a:cubicBezTo>
                    <a:pt x="10455" y="4644"/>
                    <a:pt x="5818" y="3026"/>
                    <a:pt x="2498" y="274"/>
                  </a:cubicBezTo>
                  <a:cubicBezTo>
                    <a:pt x="2254" y="82"/>
                    <a:pt x="1991" y="0"/>
                    <a:pt x="1739" y="0"/>
                  </a:cubicBezTo>
                  <a:close/>
                </a:path>
              </a:pathLst>
            </a:custGeom>
            <a:solidFill>
              <a:srgbClr val="A72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97;p16">
              <a:extLst>
                <a:ext uri="{FF2B5EF4-FFF2-40B4-BE49-F238E27FC236}">
                  <a16:creationId xmlns:a16="http://schemas.microsoft.com/office/drawing/2014/main" id="{A1732565-8FCF-43DD-D904-4D262A154F11}"/>
                </a:ext>
              </a:extLst>
            </p:cNvPr>
            <p:cNvSpPr/>
            <p:nvPr/>
          </p:nvSpPr>
          <p:spPr>
            <a:xfrm>
              <a:off x="9011293" y="21421"/>
              <a:ext cx="364317" cy="264172"/>
            </a:xfrm>
            <a:custGeom>
              <a:avLst/>
              <a:gdLst/>
              <a:ahLst/>
              <a:cxnLst/>
              <a:rect l="l" t="t" r="r" b="b"/>
              <a:pathLst>
                <a:path w="19280" h="14738" extrusionOk="0">
                  <a:moveTo>
                    <a:pt x="18897" y="0"/>
                  </a:moveTo>
                  <a:cubicBezTo>
                    <a:pt x="18818" y="0"/>
                    <a:pt x="18740" y="33"/>
                    <a:pt x="18686" y="114"/>
                  </a:cubicBezTo>
                  <a:cubicBezTo>
                    <a:pt x="13792" y="6649"/>
                    <a:pt x="7561" y="11269"/>
                    <a:pt x="114" y="14491"/>
                  </a:cubicBezTo>
                  <a:cubicBezTo>
                    <a:pt x="1" y="14548"/>
                    <a:pt x="73" y="14737"/>
                    <a:pt x="206" y="14737"/>
                  </a:cubicBezTo>
                  <a:cubicBezTo>
                    <a:pt x="216" y="14737"/>
                    <a:pt x="226" y="14736"/>
                    <a:pt x="236" y="14734"/>
                  </a:cubicBezTo>
                  <a:cubicBezTo>
                    <a:pt x="7926" y="12455"/>
                    <a:pt x="14461" y="6740"/>
                    <a:pt x="19172" y="357"/>
                  </a:cubicBezTo>
                  <a:cubicBezTo>
                    <a:pt x="19279" y="186"/>
                    <a:pt x="19085" y="0"/>
                    <a:pt x="18897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98;p16">
              <a:extLst>
                <a:ext uri="{FF2B5EF4-FFF2-40B4-BE49-F238E27FC236}">
                  <a16:creationId xmlns:a16="http://schemas.microsoft.com/office/drawing/2014/main" id="{A2A349AE-BB0D-8F06-3740-44ED0B3C9FFE}"/>
                </a:ext>
              </a:extLst>
            </p:cNvPr>
            <p:cNvSpPr/>
            <p:nvPr/>
          </p:nvSpPr>
          <p:spPr>
            <a:xfrm>
              <a:off x="8378576" y="-105968"/>
              <a:ext cx="968614" cy="256948"/>
            </a:xfrm>
            <a:custGeom>
              <a:avLst/>
              <a:gdLst/>
              <a:ahLst/>
              <a:cxnLst/>
              <a:rect l="l" t="t" r="r" b="b"/>
              <a:pathLst>
                <a:path w="51260" h="14335" extrusionOk="0">
                  <a:moveTo>
                    <a:pt x="51005" y="0"/>
                  </a:moveTo>
                  <a:cubicBezTo>
                    <a:pt x="50944" y="0"/>
                    <a:pt x="50881" y="32"/>
                    <a:pt x="50832" y="109"/>
                  </a:cubicBezTo>
                  <a:cubicBezTo>
                    <a:pt x="45300" y="7525"/>
                    <a:pt x="37701" y="12388"/>
                    <a:pt x="28400" y="13452"/>
                  </a:cubicBezTo>
                  <a:cubicBezTo>
                    <a:pt x="27036" y="13607"/>
                    <a:pt x="25666" y="13681"/>
                    <a:pt x="24297" y="13681"/>
                  </a:cubicBezTo>
                  <a:cubicBezTo>
                    <a:pt x="20818" y="13681"/>
                    <a:pt x="17343" y="13200"/>
                    <a:pt x="13962" y="12328"/>
                  </a:cubicBezTo>
                  <a:cubicBezTo>
                    <a:pt x="9160" y="11081"/>
                    <a:pt x="3962" y="9136"/>
                    <a:pt x="345" y="5610"/>
                  </a:cubicBezTo>
                  <a:cubicBezTo>
                    <a:pt x="311" y="5576"/>
                    <a:pt x="274" y="5562"/>
                    <a:pt x="239" y="5562"/>
                  </a:cubicBezTo>
                  <a:cubicBezTo>
                    <a:pt x="113" y="5562"/>
                    <a:pt x="1" y="5735"/>
                    <a:pt x="72" y="5853"/>
                  </a:cubicBezTo>
                  <a:cubicBezTo>
                    <a:pt x="3446" y="9501"/>
                    <a:pt x="8370" y="11477"/>
                    <a:pt x="13081" y="12784"/>
                  </a:cubicBezTo>
                  <a:cubicBezTo>
                    <a:pt x="16649" y="13791"/>
                    <a:pt x="20361" y="14335"/>
                    <a:pt x="24068" y="14335"/>
                  </a:cubicBezTo>
                  <a:cubicBezTo>
                    <a:pt x="25731" y="14335"/>
                    <a:pt x="27392" y="14225"/>
                    <a:pt x="29039" y="13999"/>
                  </a:cubicBezTo>
                  <a:cubicBezTo>
                    <a:pt x="37610" y="12844"/>
                    <a:pt x="46790" y="8042"/>
                    <a:pt x="51197" y="291"/>
                  </a:cubicBezTo>
                  <a:cubicBezTo>
                    <a:pt x="51259" y="146"/>
                    <a:pt x="51137" y="0"/>
                    <a:pt x="51005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99;p16">
              <a:extLst>
                <a:ext uri="{FF2B5EF4-FFF2-40B4-BE49-F238E27FC236}">
                  <a16:creationId xmlns:a16="http://schemas.microsoft.com/office/drawing/2014/main" id="{719229C3-544C-6C29-FD79-1311267B512E}"/>
                </a:ext>
              </a:extLst>
            </p:cNvPr>
            <p:cNvSpPr/>
            <p:nvPr/>
          </p:nvSpPr>
          <p:spPr>
            <a:xfrm>
              <a:off x="8146400" y="-163524"/>
              <a:ext cx="633870" cy="459406"/>
            </a:xfrm>
            <a:custGeom>
              <a:avLst/>
              <a:gdLst/>
              <a:ahLst/>
              <a:cxnLst/>
              <a:rect l="l" t="t" r="r" b="b"/>
              <a:pathLst>
                <a:path w="33545" h="25630" extrusionOk="0">
                  <a:moveTo>
                    <a:pt x="129" y="0"/>
                  </a:moveTo>
                  <a:cubicBezTo>
                    <a:pt x="62" y="0"/>
                    <a:pt x="1" y="55"/>
                    <a:pt x="18" y="158"/>
                  </a:cubicBezTo>
                  <a:cubicBezTo>
                    <a:pt x="2875" y="15387"/>
                    <a:pt x="18377" y="25204"/>
                    <a:pt x="33149" y="25630"/>
                  </a:cubicBezTo>
                  <a:cubicBezTo>
                    <a:pt x="33544" y="25630"/>
                    <a:pt x="33484" y="25083"/>
                    <a:pt x="33149" y="25052"/>
                  </a:cubicBezTo>
                  <a:cubicBezTo>
                    <a:pt x="25550" y="24323"/>
                    <a:pt x="18195" y="22286"/>
                    <a:pt x="11994" y="17636"/>
                  </a:cubicBezTo>
                  <a:cubicBezTo>
                    <a:pt x="6188" y="13259"/>
                    <a:pt x="2146" y="7089"/>
                    <a:pt x="261" y="98"/>
                  </a:cubicBezTo>
                  <a:cubicBezTo>
                    <a:pt x="235" y="32"/>
                    <a:pt x="180" y="0"/>
                    <a:pt x="129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700;p16">
              <a:extLst>
                <a:ext uri="{FF2B5EF4-FFF2-40B4-BE49-F238E27FC236}">
                  <a16:creationId xmlns:a16="http://schemas.microsoft.com/office/drawing/2014/main" id="{802CE4DF-3BA8-52A8-C2FE-C1AFFCA829D1}"/>
                </a:ext>
              </a:extLst>
            </p:cNvPr>
            <p:cNvSpPr/>
            <p:nvPr/>
          </p:nvSpPr>
          <p:spPr>
            <a:xfrm>
              <a:off x="8686148" y="-216509"/>
              <a:ext cx="292701" cy="60119"/>
            </a:xfrm>
            <a:custGeom>
              <a:avLst/>
              <a:gdLst/>
              <a:ahLst/>
              <a:cxnLst/>
              <a:rect l="l" t="t" r="r" b="b"/>
              <a:pathLst>
                <a:path w="15490" h="3354" extrusionOk="0">
                  <a:moveTo>
                    <a:pt x="15205" y="1"/>
                  </a:moveTo>
                  <a:cubicBezTo>
                    <a:pt x="15157" y="1"/>
                    <a:pt x="15110" y="14"/>
                    <a:pt x="15072" y="44"/>
                  </a:cubicBezTo>
                  <a:cubicBezTo>
                    <a:pt x="12795" y="1898"/>
                    <a:pt x="9740" y="2818"/>
                    <a:pt x="6697" y="2818"/>
                  </a:cubicBezTo>
                  <a:cubicBezTo>
                    <a:pt x="4499" y="2818"/>
                    <a:pt x="2308" y="2338"/>
                    <a:pt x="421" y="1382"/>
                  </a:cubicBezTo>
                  <a:cubicBezTo>
                    <a:pt x="381" y="1357"/>
                    <a:pt x="341" y="1346"/>
                    <a:pt x="304" y="1346"/>
                  </a:cubicBezTo>
                  <a:cubicBezTo>
                    <a:pt x="119" y="1346"/>
                    <a:pt x="1" y="1620"/>
                    <a:pt x="178" y="1747"/>
                  </a:cubicBezTo>
                  <a:cubicBezTo>
                    <a:pt x="2033" y="2723"/>
                    <a:pt x="4740" y="3354"/>
                    <a:pt x="7423" y="3354"/>
                  </a:cubicBezTo>
                  <a:cubicBezTo>
                    <a:pt x="10586" y="3354"/>
                    <a:pt x="13715" y="2477"/>
                    <a:pt x="15376" y="257"/>
                  </a:cubicBezTo>
                  <a:cubicBezTo>
                    <a:pt x="15490" y="120"/>
                    <a:pt x="15347" y="1"/>
                    <a:pt x="15205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701;p16">
              <a:extLst>
                <a:ext uri="{FF2B5EF4-FFF2-40B4-BE49-F238E27FC236}">
                  <a16:creationId xmlns:a16="http://schemas.microsoft.com/office/drawing/2014/main" id="{F3056457-8ABF-368B-8A2B-AFB647F2EF3A}"/>
                </a:ext>
              </a:extLst>
            </p:cNvPr>
            <p:cNvSpPr/>
            <p:nvPr/>
          </p:nvSpPr>
          <p:spPr>
            <a:xfrm>
              <a:off x="8445072" y="-226995"/>
              <a:ext cx="736608" cy="210990"/>
            </a:xfrm>
            <a:custGeom>
              <a:avLst/>
              <a:gdLst/>
              <a:ahLst/>
              <a:cxnLst/>
              <a:rect l="l" t="t" r="r" b="b"/>
              <a:pathLst>
                <a:path w="38982" h="11771" extrusionOk="0">
                  <a:moveTo>
                    <a:pt x="38502" y="1"/>
                  </a:moveTo>
                  <a:cubicBezTo>
                    <a:pt x="38427" y="1"/>
                    <a:pt x="38350" y="34"/>
                    <a:pt x="38286" y="113"/>
                  </a:cubicBezTo>
                  <a:cubicBezTo>
                    <a:pt x="35611" y="3456"/>
                    <a:pt x="32815" y="6921"/>
                    <a:pt x="28924" y="8897"/>
                  </a:cubicBezTo>
                  <a:cubicBezTo>
                    <a:pt x="25947" y="10385"/>
                    <a:pt x="22578" y="11089"/>
                    <a:pt x="19248" y="11089"/>
                  </a:cubicBezTo>
                  <a:cubicBezTo>
                    <a:pt x="19109" y="11089"/>
                    <a:pt x="18971" y="11088"/>
                    <a:pt x="18833" y="11086"/>
                  </a:cubicBezTo>
                  <a:cubicBezTo>
                    <a:pt x="11902" y="10994"/>
                    <a:pt x="4668" y="8076"/>
                    <a:pt x="778" y="2088"/>
                  </a:cubicBezTo>
                  <a:cubicBezTo>
                    <a:pt x="695" y="1978"/>
                    <a:pt x="584" y="1932"/>
                    <a:pt x="477" y="1932"/>
                  </a:cubicBezTo>
                  <a:cubicBezTo>
                    <a:pt x="230" y="1932"/>
                    <a:pt x="0" y="2178"/>
                    <a:pt x="170" y="2453"/>
                  </a:cubicBezTo>
                  <a:cubicBezTo>
                    <a:pt x="4091" y="8502"/>
                    <a:pt x="11295" y="11542"/>
                    <a:pt x="18346" y="11754"/>
                  </a:cubicBezTo>
                  <a:cubicBezTo>
                    <a:pt x="18643" y="11765"/>
                    <a:pt x="18940" y="11770"/>
                    <a:pt x="19237" y="11770"/>
                  </a:cubicBezTo>
                  <a:cubicBezTo>
                    <a:pt x="22382" y="11770"/>
                    <a:pt x="25552" y="11178"/>
                    <a:pt x="28468" y="9900"/>
                  </a:cubicBezTo>
                  <a:cubicBezTo>
                    <a:pt x="32815" y="7955"/>
                    <a:pt x="35885" y="4277"/>
                    <a:pt x="38772" y="629"/>
                  </a:cubicBezTo>
                  <a:cubicBezTo>
                    <a:pt x="38981" y="351"/>
                    <a:pt x="38746" y="1"/>
                    <a:pt x="38502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15" name="Google Shape;1635;p6">
            <a:extLst>
              <a:ext uri="{FF2B5EF4-FFF2-40B4-BE49-F238E27FC236}">
                <a16:creationId xmlns:a16="http://schemas.microsoft.com/office/drawing/2014/main" id="{EB70CA3D-BE6C-3D22-CA4A-F9B9D76BE4C2}"/>
              </a:ext>
            </a:extLst>
          </p:cNvPr>
          <p:cNvGrpSpPr/>
          <p:nvPr/>
        </p:nvGrpSpPr>
        <p:grpSpPr>
          <a:xfrm>
            <a:off x="495140" y="1921387"/>
            <a:ext cx="364040" cy="290733"/>
            <a:chOff x="3419534" y="2847818"/>
            <a:chExt cx="313941" cy="242214"/>
          </a:xfrm>
        </p:grpSpPr>
        <p:sp>
          <p:nvSpPr>
            <p:cNvPr id="1016" name="Google Shape;1636;p6">
              <a:extLst>
                <a:ext uri="{FF2B5EF4-FFF2-40B4-BE49-F238E27FC236}">
                  <a16:creationId xmlns:a16="http://schemas.microsoft.com/office/drawing/2014/main" id="{A9493FD8-A0D6-52F8-CCB4-6205E5258964}"/>
                </a:ext>
              </a:extLst>
            </p:cNvPr>
            <p:cNvSpPr/>
            <p:nvPr/>
          </p:nvSpPr>
          <p:spPr>
            <a:xfrm>
              <a:off x="3497450" y="2889875"/>
              <a:ext cx="158100" cy="1581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17" name="Google Shape;1637;p6">
              <a:extLst>
                <a:ext uri="{FF2B5EF4-FFF2-40B4-BE49-F238E27FC236}">
                  <a16:creationId xmlns:a16="http://schemas.microsoft.com/office/drawing/2014/main" id="{6062CAA5-69C9-D6AF-E65B-28317149C223}"/>
                </a:ext>
              </a:extLst>
            </p:cNvPr>
            <p:cNvGrpSpPr/>
            <p:nvPr/>
          </p:nvGrpSpPr>
          <p:grpSpPr>
            <a:xfrm flipH="1">
              <a:off x="3419534" y="2847818"/>
              <a:ext cx="313941" cy="242214"/>
              <a:chOff x="3526175" y="662900"/>
              <a:chExt cx="290525" cy="252175"/>
            </a:xfrm>
          </p:grpSpPr>
          <p:sp>
            <p:nvSpPr>
              <p:cNvPr id="1018" name="Google Shape;1638;p6">
                <a:extLst>
                  <a:ext uri="{FF2B5EF4-FFF2-40B4-BE49-F238E27FC236}">
                    <a16:creationId xmlns:a16="http://schemas.microsoft.com/office/drawing/2014/main" id="{14CCA206-AB46-1437-4AA2-618E57E5DF2F}"/>
                  </a:ext>
                </a:extLst>
              </p:cNvPr>
              <p:cNvSpPr/>
              <p:nvPr/>
            </p:nvSpPr>
            <p:spPr>
              <a:xfrm>
                <a:off x="3557550" y="664075"/>
                <a:ext cx="247000" cy="246975"/>
              </a:xfrm>
              <a:custGeom>
                <a:avLst/>
                <a:gdLst/>
                <a:ahLst/>
                <a:cxnLst/>
                <a:rect l="l" t="t" r="r" b="b"/>
                <a:pathLst>
                  <a:path w="9880" h="9879" extrusionOk="0">
                    <a:moveTo>
                      <a:pt x="4955" y="0"/>
                    </a:moveTo>
                    <a:cubicBezTo>
                      <a:pt x="2219" y="0"/>
                      <a:pt x="1" y="2219"/>
                      <a:pt x="1" y="4955"/>
                    </a:cubicBezTo>
                    <a:cubicBezTo>
                      <a:pt x="1" y="7660"/>
                      <a:pt x="2219" y="9879"/>
                      <a:pt x="4955" y="9879"/>
                    </a:cubicBezTo>
                    <a:cubicBezTo>
                      <a:pt x="7660" y="9879"/>
                      <a:pt x="9879" y="7660"/>
                      <a:pt x="9879" y="4955"/>
                    </a:cubicBezTo>
                    <a:cubicBezTo>
                      <a:pt x="9879" y="2219"/>
                      <a:pt x="7660" y="0"/>
                      <a:pt x="4955" y="0"/>
                    </a:cubicBezTo>
                    <a:close/>
                  </a:path>
                </a:pathLst>
              </a:custGeom>
              <a:solidFill>
                <a:srgbClr val="7DD9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9" name="Google Shape;1639;p6">
                <a:extLst>
                  <a:ext uri="{FF2B5EF4-FFF2-40B4-BE49-F238E27FC236}">
                    <a16:creationId xmlns:a16="http://schemas.microsoft.com/office/drawing/2014/main" id="{1242A1C5-B5EF-24CD-690B-1CE2A5BE94DD}"/>
                  </a:ext>
                </a:extLst>
              </p:cNvPr>
              <p:cNvSpPr/>
              <p:nvPr/>
            </p:nvSpPr>
            <p:spPr>
              <a:xfrm>
                <a:off x="3526175" y="662900"/>
                <a:ext cx="290525" cy="252175"/>
              </a:xfrm>
              <a:custGeom>
                <a:avLst/>
                <a:gdLst/>
                <a:ahLst/>
                <a:cxnLst/>
                <a:rect l="l" t="t" r="r" b="b"/>
                <a:pathLst>
                  <a:path w="11621" h="10087" extrusionOk="0">
                    <a:moveTo>
                      <a:pt x="5935" y="0"/>
                    </a:moveTo>
                    <a:cubicBezTo>
                      <a:pt x="3993" y="0"/>
                      <a:pt x="2105" y="993"/>
                      <a:pt x="1377" y="2965"/>
                    </a:cubicBezTo>
                    <a:cubicBezTo>
                      <a:pt x="465" y="5427"/>
                      <a:pt x="1742" y="8345"/>
                      <a:pt x="4022" y="9591"/>
                    </a:cubicBezTo>
                    <a:cubicBezTo>
                      <a:pt x="4658" y="9928"/>
                      <a:pt x="5392" y="10086"/>
                      <a:pt x="6139" y="10086"/>
                    </a:cubicBezTo>
                    <a:cubicBezTo>
                      <a:pt x="7816" y="10086"/>
                      <a:pt x="9554" y="9287"/>
                      <a:pt x="10374" y="7920"/>
                    </a:cubicBezTo>
                    <a:cubicBezTo>
                      <a:pt x="11620" y="5731"/>
                      <a:pt x="11590" y="1932"/>
                      <a:pt x="9006" y="777"/>
                    </a:cubicBezTo>
                    <a:cubicBezTo>
                      <a:pt x="8974" y="757"/>
                      <a:pt x="8942" y="749"/>
                      <a:pt x="8912" y="749"/>
                    </a:cubicBezTo>
                    <a:cubicBezTo>
                      <a:pt x="8802" y="749"/>
                      <a:pt x="8728" y="863"/>
                      <a:pt x="8824" y="959"/>
                    </a:cubicBezTo>
                    <a:cubicBezTo>
                      <a:pt x="10617" y="2631"/>
                      <a:pt x="11165" y="5154"/>
                      <a:pt x="10010" y="7372"/>
                    </a:cubicBezTo>
                    <a:cubicBezTo>
                      <a:pt x="9280" y="8754"/>
                      <a:pt x="7730" y="9481"/>
                      <a:pt x="6200" y="9481"/>
                    </a:cubicBezTo>
                    <a:cubicBezTo>
                      <a:pt x="5373" y="9481"/>
                      <a:pt x="4552" y="9269"/>
                      <a:pt x="3870" y="8831"/>
                    </a:cubicBezTo>
                    <a:cubicBezTo>
                      <a:pt x="1" y="6323"/>
                      <a:pt x="1706" y="278"/>
                      <a:pt x="5718" y="278"/>
                    </a:cubicBezTo>
                    <a:cubicBezTo>
                      <a:pt x="6276" y="278"/>
                      <a:pt x="6878" y="395"/>
                      <a:pt x="7517" y="655"/>
                    </a:cubicBezTo>
                    <a:cubicBezTo>
                      <a:pt x="7536" y="660"/>
                      <a:pt x="7553" y="662"/>
                      <a:pt x="7570" y="662"/>
                    </a:cubicBezTo>
                    <a:cubicBezTo>
                      <a:pt x="7777" y="662"/>
                      <a:pt x="7863" y="344"/>
                      <a:pt x="7639" y="260"/>
                    </a:cubicBezTo>
                    <a:cubicBezTo>
                      <a:pt x="7085" y="87"/>
                      <a:pt x="6507" y="0"/>
                      <a:pt x="593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0" name="Google Shape;1640;p6">
                <a:extLst>
                  <a:ext uri="{FF2B5EF4-FFF2-40B4-BE49-F238E27FC236}">
                    <a16:creationId xmlns:a16="http://schemas.microsoft.com/office/drawing/2014/main" id="{7E6ED4E8-6303-6F6C-0894-8D927AE5F505}"/>
                  </a:ext>
                </a:extLst>
              </p:cNvPr>
              <p:cNvSpPr/>
              <p:nvPr/>
            </p:nvSpPr>
            <p:spPr>
              <a:xfrm>
                <a:off x="3655575" y="687575"/>
                <a:ext cx="128450" cy="13672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5469" extrusionOk="0">
                    <a:moveTo>
                      <a:pt x="704" y="1"/>
                    </a:moveTo>
                    <a:cubicBezTo>
                      <a:pt x="507" y="1"/>
                      <a:pt x="312" y="21"/>
                      <a:pt x="122" y="63"/>
                    </a:cubicBezTo>
                    <a:cubicBezTo>
                      <a:pt x="1" y="94"/>
                      <a:pt x="1" y="215"/>
                      <a:pt x="122" y="246"/>
                    </a:cubicBezTo>
                    <a:cubicBezTo>
                      <a:pt x="1338" y="610"/>
                      <a:pt x="2554" y="762"/>
                      <a:pt x="3405" y="1826"/>
                    </a:cubicBezTo>
                    <a:cubicBezTo>
                      <a:pt x="4317" y="2951"/>
                      <a:pt x="4165" y="4015"/>
                      <a:pt x="4074" y="5291"/>
                    </a:cubicBezTo>
                    <a:cubicBezTo>
                      <a:pt x="4037" y="5402"/>
                      <a:pt x="4124" y="5469"/>
                      <a:pt x="4218" y="5469"/>
                    </a:cubicBezTo>
                    <a:cubicBezTo>
                      <a:pt x="4279" y="5469"/>
                      <a:pt x="4342" y="5442"/>
                      <a:pt x="4378" y="5382"/>
                    </a:cubicBezTo>
                    <a:cubicBezTo>
                      <a:pt x="5137" y="4349"/>
                      <a:pt x="4682" y="2677"/>
                      <a:pt x="3952" y="1735"/>
                    </a:cubicBezTo>
                    <a:cubicBezTo>
                      <a:pt x="3219" y="767"/>
                      <a:pt x="1923" y="1"/>
                      <a:pt x="704" y="1"/>
                    </a:cubicBezTo>
                    <a:close/>
                  </a:path>
                </a:pathLst>
              </a:custGeom>
              <a:solidFill>
                <a:srgbClr val="7BB2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1" name="Google Shape;1641;p6">
                <a:extLst>
                  <a:ext uri="{FF2B5EF4-FFF2-40B4-BE49-F238E27FC236}">
                    <a16:creationId xmlns:a16="http://schemas.microsoft.com/office/drawing/2014/main" id="{908C3F0E-7C62-57EA-BA08-588EB62C138C}"/>
                  </a:ext>
                </a:extLst>
              </p:cNvPr>
              <p:cNvSpPr/>
              <p:nvPr/>
            </p:nvSpPr>
            <p:spPr>
              <a:xfrm>
                <a:off x="3579875" y="795350"/>
                <a:ext cx="217575" cy="101275"/>
              </a:xfrm>
              <a:custGeom>
                <a:avLst/>
                <a:gdLst/>
                <a:ahLst/>
                <a:cxnLst/>
                <a:rect l="l" t="t" r="r" b="b"/>
                <a:pathLst>
                  <a:path w="8703" h="4051" extrusionOk="0">
                    <a:moveTo>
                      <a:pt x="215" y="1"/>
                    </a:moveTo>
                    <a:cubicBezTo>
                      <a:pt x="113" y="1"/>
                      <a:pt x="0" y="87"/>
                      <a:pt x="19" y="220"/>
                    </a:cubicBezTo>
                    <a:cubicBezTo>
                      <a:pt x="506" y="2409"/>
                      <a:pt x="1874" y="4050"/>
                      <a:pt x="4305" y="4050"/>
                    </a:cubicBezTo>
                    <a:cubicBezTo>
                      <a:pt x="6342" y="4050"/>
                      <a:pt x="8196" y="2774"/>
                      <a:pt x="8682" y="767"/>
                    </a:cubicBezTo>
                    <a:cubicBezTo>
                      <a:pt x="8702" y="686"/>
                      <a:pt x="8642" y="619"/>
                      <a:pt x="8581" y="619"/>
                    </a:cubicBezTo>
                    <a:cubicBezTo>
                      <a:pt x="8550" y="619"/>
                      <a:pt x="8520" y="636"/>
                      <a:pt x="8500" y="676"/>
                    </a:cubicBezTo>
                    <a:cubicBezTo>
                      <a:pt x="7618" y="2166"/>
                      <a:pt x="6403" y="3381"/>
                      <a:pt x="4548" y="3442"/>
                    </a:cubicBezTo>
                    <a:cubicBezTo>
                      <a:pt x="4467" y="3447"/>
                      <a:pt x="4386" y="3449"/>
                      <a:pt x="4307" y="3449"/>
                    </a:cubicBezTo>
                    <a:cubicBezTo>
                      <a:pt x="2240" y="3449"/>
                      <a:pt x="1086" y="1943"/>
                      <a:pt x="354" y="99"/>
                    </a:cubicBezTo>
                    <a:cubicBezTo>
                      <a:pt x="331" y="31"/>
                      <a:pt x="275" y="1"/>
                      <a:pt x="21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22" name="Google Shape;1642;p6">
            <a:extLst>
              <a:ext uri="{FF2B5EF4-FFF2-40B4-BE49-F238E27FC236}">
                <a16:creationId xmlns:a16="http://schemas.microsoft.com/office/drawing/2014/main" id="{2A6B0FBA-A0C4-88E4-D541-84ABF85EBB04}"/>
              </a:ext>
            </a:extLst>
          </p:cNvPr>
          <p:cNvSpPr txBox="1"/>
          <p:nvPr/>
        </p:nvSpPr>
        <p:spPr>
          <a:xfrm>
            <a:off x="868077" y="1971869"/>
            <a:ext cx="4241925" cy="406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vi-VN" sz="2800" b="1" kern="0" dirty="0">
                <a:solidFill>
                  <a:srgbClr val="C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Phân công nhiệm vụ</a:t>
            </a:r>
            <a:endParaRPr sz="2800" b="1" kern="0" dirty="0">
              <a:solidFill>
                <a:srgbClr val="C00000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2200"/>
              <a:buFont typeface="Arial"/>
              <a:buNone/>
            </a:pPr>
            <a:endParaRPr sz="2200" b="1" kern="0" dirty="0">
              <a:solidFill>
                <a:srgbClr val="C94C3F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grpSp>
        <p:nvGrpSpPr>
          <p:cNvPr id="808" name="Group 807">
            <a:extLst>
              <a:ext uri="{FF2B5EF4-FFF2-40B4-BE49-F238E27FC236}">
                <a16:creationId xmlns:a16="http://schemas.microsoft.com/office/drawing/2014/main" id="{ADB66184-C0EA-F2F5-11F6-0B456A4AC070}"/>
              </a:ext>
            </a:extLst>
          </p:cNvPr>
          <p:cNvGrpSpPr/>
          <p:nvPr/>
        </p:nvGrpSpPr>
        <p:grpSpPr>
          <a:xfrm>
            <a:off x="2286211" y="2767849"/>
            <a:ext cx="7542530" cy="3098234"/>
            <a:chOff x="1040059" y="3232583"/>
            <a:chExt cx="7542530" cy="3098234"/>
          </a:xfrm>
        </p:grpSpPr>
        <p:sp>
          <p:nvSpPr>
            <p:cNvPr id="576" name="Google Shape;1644;p6">
              <a:extLst>
                <a:ext uri="{FF2B5EF4-FFF2-40B4-BE49-F238E27FC236}">
                  <a16:creationId xmlns:a16="http://schemas.microsoft.com/office/drawing/2014/main" id="{BA8BF4C7-C628-3F07-5FB9-B28B47080F96}"/>
                </a:ext>
              </a:extLst>
            </p:cNvPr>
            <p:cNvSpPr/>
            <p:nvPr/>
          </p:nvSpPr>
          <p:spPr>
            <a:xfrm>
              <a:off x="1040059" y="3232583"/>
              <a:ext cx="2477184" cy="929470"/>
            </a:xfrm>
            <a:prstGeom prst="rect">
              <a:avLst/>
            </a:prstGeom>
            <a:solidFill>
              <a:srgbClr val="F3B059"/>
            </a:solidFill>
            <a:ln w="25400" cap="flat" cmpd="sng">
              <a:solidFill>
                <a:srgbClr val="FFF5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577" name="Google Shape;1645;p6">
              <a:extLst>
                <a:ext uri="{FF2B5EF4-FFF2-40B4-BE49-F238E27FC236}">
                  <a16:creationId xmlns:a16="http://schemas.microsoft.com/office/drawing/2014/main" id="{2EC26546-129A-A793-EF34-1402888BAECD}"/>
                </a:ext>
              </a:extLst>
            </p:cNvPr>
            <p:cNvSpPr txBox="1"/>
            <p:nvPr/>
          </p:nvSpPr>
          <p:spPr>
            <a:xfrm>
              <a:off x="1040059" y="3232583"/>
              <a:ext cx="2477184" cy="9294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vi-VN" sz="2400" kern="0">
                  <a:solidFill>
                    <a:schemeClr val="bg1"/>
                  </a:solidFill>
                  <a:latin typeface="UTM Avo" panose="02040603050506020204" pitchFamily="18" charset="0"/>
                  <a:cs typeface="Arial"/>
                  <a:sym typeface="Arial"/>
                </a:rPr>
                <a:t>Đạo diễn </a:t>
              </a:r>
              <a:endParaRPr lang="vi-VN" sz="2400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578" name="Google Shape;1646;p6">
              <a:extLst>
                <a:ext uri="{FF2B5EF4-FFF2-40B4-BE49-F238E27FC236}">
                  <a16:creationId xmlns:a16="http://schemas.microsoft.com/office/drawing/2014/main" id="{3E1883AF-D8D8-2982-0A04-D64DE60154DC}"/>
                </a:ext>
              </a:extLst>
            </p:cNvPr>
            <p:cNvSpPr/>
            <p:nvPr/>
          </p:nvSpPr>
          <p:spPr>
            <a:xfrm>
              <a:off x="3572732" y="3232583"/>
              <a:ext cx="2477184" cy="929470"/>
            </a:xfrm>
            <a:prstGeom prst="rect">
              <a:avLst/>
            </a:prstGeom>
            <a:solidFill>
              <a:srgbClr val="F3B059"/>
            </a:solidFill>
            <a:ln w="25400" cap="flat" cmpd="sng">
              <a:solidFill>
                <a:srgbClr val="FFF5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579" name="Google Shape;1647;p6">
              <a:extLst>
                <a:ext uri="{FF2B5EF4-FFF2-40B4-BE49-F238E27FC236}">
                  <a16:creationId xmlns:a16="http://schemas.microsoft.com/office/drawing/2014/main" id="{3506A696-4FDF-F5D6-8ADA-9D6DF2F22EC7}"/>
                </a:ext>
              </a:extLst>
            </p:cNvPr>
            <p:cNvSpPr txBox="1"/>
            <p:nvPr/>
          </p:nvSpPr>
          <p:spPr>
            <a:xfrm>
              <a:off x="3572732" y="3232583"/>
              <a:ext cx="2477184" cy="9294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vi-VN" sz="2300" kern="0">
                  <a:solidFill>
                    <a:srgbClr val="FFF5EC"/>
                  </a:solidFill>
                  <a:latin typeface="UTM Avo" panose="02040603050506020204" pitchFamily="18" charset="0"/>
                  <a:ea typeface="Arial"/>
                  <a:cs typeface="Arial"/>
                  <a:sym typeface="Arial"/>
                </a:rPr>
                <a:t>Người nhắc </a:t>
              </a:r>
              <a:endParaRPr lang="vi-VN" sz="2300" kern="0" dirty="0">
                <a:solidFill>
                  <a:srgbClr val="FFF5EC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1648;p6">
              <a:extLst>
                <a:ext uri="{FF2B5EF4-FFF2-40B4-BE49-F238E27FC236}">
                  <a16:creationId xmlns:a16="http://schemas.microsoft.com/office/drawing/2014/main" id="{8256229E-9E57-A630-C57F-66F92C53FB30}"/>
                </a:ext>
              </a:extLst>
            </p:cNvPr>
            <p:cNvSpPr/>
            <p:nvPr/>
          </p:nvSpPr>
          <p:spPr>
            <a:xfrm>
              <a:off x="6105405" y="3232583"/>
              <a:ext cx="2477184" cy="929470"/>
            </a:xfrm>
            <a:prstGeom prst="rect">
              <a:avLst/>
            </a:prstGeom>
            <a:solidFill>
              <a:srgbClr val="F3B059"/>
            </a:solidFill>
            <a:ln w="25400" cap="flat" cmpd="sng">
              <a:solidFill>
                <a:srgbClr val="FFF5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581" name="Google Shape;1649;p6">
              <a:extLst>
                <a:ext uri="{FF2B5EF4-FFF2-40B4-BE49-F238E27FC236}">
                  <a16:creationId xmlns:a16="http://schemas.microsoft.com/office/drawing/2014/main" id="{DCD59D4F-FBAF-CE48-393C-50E514EF468C}"/>
                </a:ext>
              </a:extLst>
            </p:cNvPr>
            <p:cNvSpPr txBox="1"/>
            <p:nvPr/>
          </p:nvSpPr>
          <p:spPr>
            <a:xfrm>
              <a:off x="6105405" y="3232583"/>
              <a:ext cx="2477184" cy="9294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en-US" sz="2300" kern="0">
                  <a:solidFill>
                    <a:srgbClr val="FFF5EC"/>
                  </a:solidFill>
                  <a:latin typeface="UTM Avo" panose="02040603050506020204" pitchFamily="18" charset="0"/>
                  <a:ea typeface="Arial"/>
                  <a:cs typeface="Arial"/>
                  <a:sym typeface="Arial"/>
                </a:rPr>
                <a:t>Tin-tin</a:t>
              </a:r>
              <a:endParaRPr lang="en-US" sz="2300" kern="0" dirty="0">
                <a:solidFill>
                  <a:srgbClr val="FFF5EC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1650;p6">
              <a:extLst>
                <a:ext uri="{FF2B5EF4-FFF2-40B4-BE49-F238E27FC236}">
                  <a16:creationId xmlns:a16="http://schemas.microsoft.com/office/drawing/2014/main" id="{983B999D-9970-1501-BC55-CFDEC411360E}"/>
                </a:ext>
              </a:extLst>
            </p:cNvPr>
            <p:cNvSpPr/>
            <p:nvPr/>
          </p:nvSpPr>
          <p:spPr>
            <a:xfrm>
              <a:off x="1040059" y="4316965"/>
              <a:ext cx="2477184" cy="929470"/>
            </a:xfrm>
            <a:prstGeom prst="rect">
              <a:avLst/>
            </a:prstGeom>
            <a:solidFill>
              <a:srgbClr val="F3B059"/>
            </a:solidFill>
            <a:ln w="25400" cap="flat" cmpd="sng">
              <a:solidFill>
                <a:srgbClr val="FFF5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583" name="Google Shape;1651;p6">
              <a:extLst>
                <a:ext uri="{FF2B5EF4-FFF2-40B4-BE49-F238E27FC236}">
                  <a16:creationId xmlns:a16="http://schemas.microsoft.com/office/drawing/2014/main" id="{89047DB4-F978-4362-7116-482791394E94}"/>
                </a:ext>
              </a:extLst>
            </p:cNvPr>
            <p:cNvSpPr txBox="1"/>
            <p:nvPr/>
          </p:nvSpPr>
          <p:spPr>
            <a:xfrm>
              <a:off x="1040059" y="4316965"/>
              <a:ext cx="2477184" cy="9294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en-US" sz="2300" kern="0">
                  <a:solidFill>
                    <a:srgbClr val="FFF5EC"/>
                  </a:solidFill>
                  <a:latin typeface="UTM Avo" panose="02040603050506020204" pitchFamily="18" charset="0"/>
                  <a:ea typeface="Arial"/>
                  <a:cs typeface="Arial"/>
                  <a:sym typeface="Arial"/>
                </a:rPr>
                <a:t>Mi-tin</a:t>
              </a:r>
              <a:endParaRPr lang="en-US" sz="2300" kern="0" dirty="0">
                <a:solidFill>
                  <a:srgbClr val="FFF5EC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1652;p6">
              <a:extLst>
                <a:ext uri="{FF2B5EF4-FFF2-40B4-BE49-F238E27FC236}">
                  <a16:creationId xmlns:a16="http://schemas.microsoft.com/office/drawing/2014/main" id="{3A2CFCA9-03B2-4F1B-9527-ED5C77E637C8}"/>
                </a:ext>
              </a:extLst>
            </p:cNvPr>
            <p:cNvSpPr/>
            <p:nvPr/>
          </p:nvSpPr>
          <p:spPr>
            <a:xfrm>
              <a:off x="3572732" y="4316965"/>
              <a:ext cx="2477184" cy="929470"/>
            </a:xfrm>
            <a:prstGeom prst="rect">
              <a:avLst/>
            </a:prstGeom>
            <a:solidFill>
              <a:srgbClr val="F3B059"/>
            </a:solidFill>
            <a:ln w="25400" cap="flat" cmpd="sng">
              <a:solidFill>
                <a:srgbClr val="FFF5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585" name="Google Shape;1653;p6">
              <a:extLst>
                <a:ext uri="{FF2B5EF4-FFF2-40B4-BE49-F238E27FC236}">
                  <a16:creationId xmlns:a16="http://schemas.microsoft.com/office/drawing/2014/main" id="{1EAB2B14-D7C6-E238-941A-15E5D1B81542}"/>
                </a:ext>
              </a:extLst>
            </p:cNvPr>
            <p:cNvSpPr txBox="1"/>
            <p:nvPr/>
          </p:nvSpPr>
          <p:spPr>
            <a:xfrm>
              <a:off x="3572732" y="4316965"/>
              <a:ext cx="2477184" cy="9294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en-US" sz="2300" kern="0">
                  <a:solidFill>
                    <a:srgbClr val="FFF5EC"/>
                  </a:solidFill>
                  <a:latin typeface="UTM Avo" panose="02040603050506020204" pitchFamily="18" charset="0"/>
                  <a:ea typeface="Arial"/>
                  <a:cs typeface="Arial"/>
                  <a:sym typeface="Arial"/>
                </a:rPr>
                <a:t>Em bé thứ nhất</a:t>
              </a:r>
              <a:endParaRPr lang="en-US" sz="2300" kern="0" dirty="0">
                <a:solidFill>
                  <a:srgbClr val="FFF5EC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1654;p6">
              <a:extLst>
                <a:ext uri="{FF2B5EF4-FFF2-40B4-BE49-F238E27FC236}">
                  <a16:creationId xmlns:a16="http://schemas.microsoft.com/office/drawing/2014/main" id="{973C1FF7-79BC-4F21-E301-A30C6C046C80}"/>
                </a:ext>
              </a:extLst>
            </p:cNvPr>
            <p:cNvSpPr/>
            <p:nvPr/>
          </p:nvSpPr>
          <p:spPr>
            <a:xfrm>
              <a:off x="6105405" y="4316965"/>
              <a:ext cx="2477184" cy="929470"/>
            </a:xfrm>
            <a:prstGeom prst="rect">
              <a:avLst/>
            </a:prstGeom>
            <a:solidFill>
              <a:srgbClr val="F3B059"/>
            </a:solidFill>
            <a:ln w="25400" cap="flat" cmpd="sng">
              <a:solidFill>
                <a:srgbClr val="FFF5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800" name="Google Shape;1655;p6">
              <a:extLst>
                <a:ext uri="{FF2B5EF4-FFF2-40B4-BE49-F238E27FC236}">
                  <a16:creationId xmlns:a16="http://schemas.microsoft.com/office/drawing/2014/main" id="{C4B53E8B-C0F9-C159-97FC-A8C70D622C1F}"/>
                </a:ext>
              </a:extLst>
            </p:cNvPr>
            <p:cNvSpPr txBox="1"/>
            <p:nvPr/>
          </p:nvSpPr>
          <p:spPr>
            <a:xfrm>
              <a:off x="6105405" y="4316965"/>
              <a:ext cx="2477184" cy="9294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en-US" sz="2300" kern="0">
                  <a:solidFill>
                    <a:srgbClr val="FFF5EC"/>
                  </a:solidFill>
                  <a:latin typeface="UTM Avo" panose="02040603050506020204" pitchFamily="18" charset="0"/>
                  <a:ea typeface="Arial"/>
                  <a:cs typeface="Arial"/>
                  <a:sym typeface="Arial"/>
                </a:rPr>
                <a:t>Em bé thứ hai</a:t>
              </a:r>
              <a:endParaRPr lang="en-US" sz="2300" kern="0" dirty="0">
                <a:solidFill>
                  <a:srgbClr val="FFF5EC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1656;p6">
              <a:extLst>
                <a:ext uri="{FF2B5EF4-FFF2-40B4-BE49-F238E27FC236}">
                  <a16:creationId xmlns:a16="http://schemas.microsoft.com/office/drawing/2014/main" id="{958C8FE9-5175-8EB2-6C68-339B3E224098}"/>
                </a:ext>
              </a:extLst>
            </p:cNvPr>
            <p:cNvSpPr/>
            <p:nvPr/>
          </p:nvSpPr>
          <p:spPr>
            <a:xfrm>
              <a:off x="1040059" y="5401347"/>
              <a:ext cx="2477184" cy="929470"/>
            </a:xfrm>
            <a:prstGeom prst="rect">
              <a:avLst/>
            </a:prstGeom>
            <a:solidFill>
              <a:srgbClr val="F3B059"/>
            </a:solidFill>
            <a:ln w="25400" cap="flat" cmpd="sng">
              <a:solidFill>
                <a:srgbClr val="FFF5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803" name="Google Shape;1657;p6">
              <a:extLst>
                <a:ext uri="{FF2B5EF4-FFF2-40B4-BE49-F238E27FC236}">
                  <a16:creationId xmlns:a16="http://schemas.microsoft.com/office/drawing/2014/main" id="{A204C4EF-BF93-13CD-2509-BC6122E86B40}"/>
                </a:ext>
              </a:extLst>
            </p:cNvPr>
            <p:cNvSpPr txBox="1"/>
            <p:nvPr/>
          </p:nvSpPr>
          <p:spPr>
            <a:xfrm>
              <a:off x="1040059" y="5401347"/>
              <a:ext cx="2477184" cy="9294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en-US" sz="2300" kern="0">
                  <a:solidFill>
                    <a:srgbClr val="FFF5EC"/>
                  </a:solidFill>
                  <a:latin typeface="UTM Avo" panose="02040603050506020204" pitchFamily="18" charset="0"/>
                  <a:ea typeface="Arial"/>
                  <a:cs typeface="Arial"/>
                  <a:sym typeface="Arial"/>
                </a:rPr>
                <a:t>Em bé thứ ba</a:t>
              </a:r>
              <a:endParaRPr lang="en-US" sz="2300" kern="0" dirty="0">
                <a:solidFill>
                  <a:srgbClr val="FFF5EC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1658;p6">
              <a:extLst>
                <a:ext uri="{FF2B5EF4-FFF2-40B4-BE49-F238E27FC236}">
                  <a16:creationId xmlns:a16="http://schemas.microsoft.com/office/drawing/2014/main" id="{E27F2F46-D505-843B-9DD1-6BE436556973}"/>
                </a:ext>
              </a:extLst>
            </p:cNvPr>
            <p:cNvSpPr/>
            <p:nvPr/>
          </p:nvSpPr>
          <p:spPr>
            <a:xfrm>
              <a:off x="3572732" y="5401347"/>
              <a:ext cx="2477184" cy="929470"/>
            </a:xfrm>
            <a:prstGeom prst="rect">
              <a:avLst/>
            </a:prstGeom>
            <a:solidFill>
              <a:srgbClr val="F3B059"/>
            </a:solidFill>
            <a:ln w="25400" cap="flat" cmpd="sng">
              <a:solidFill>
                <a:srgbClr val="FFF5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805" name="Google Shape;1659;p6">
              <a:extLst>
                <a:ext uri="{FF2B5EF4-FFF2-40B4-BE49-F238E27FC236}">
                  <a16:creationId xmlns:a16="http://schemas.microsoft.com/office/drawing/2014/main" id="{81642795-5236-2CF6-52F4-F25FC46916F8}"/>
                </a:ext>
              </a:extLst>
            </p:cNvPr>
            <p:cNvSpPr txBox="1"/>
            <p:nvPr/>
          </p:nvSpPr>
          <p:spPr>
            <a:xfrm>
              <a:off x="3572732" y="5401347"/>
              <a:ext cx="2477184" cy="9294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vi-VN" sz="2300" kern="0">
                  <a:solidFill>
                    <a:srgbClr val="FFF5EC"/>
                  </a:solidFill>
                  <a:latin typeface="UTM Avo" panose="02040603050506020204" pitchFamily="18" charset="0"/>
                  <a:ea typeface="Arial"/>
                  <a:cs typeface="Arial"/>
                  <a:sym typeface="Arial"/>
                </a:rPr>
                <a:t>Em bé thứ tư</a:t>
              </a:r>
              <a:endParaRPr lang="vi-VN" sz="2300" kern="0" dirty="0">
                <a:solidFill>
                  <a:srgbClr val="FFF5EC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1660;p6">
              <a:extLst>
                <a:ext uri="{FF2B5EF4-FFF2-40B4-BE49-F238E27FC236}">
                  <a16:creationId xmlns:a16="http://schemas.microsoft.com/office/drawing/2014/main" id="{13B91E98-8FB7-5C87-3046-2F96CB2910A7}"/>
                </a:ext>
              </a:extLst>
            </p:cNvPr>
            <p:cNvSpPr/>
            <p:nvPr/>
          </p:nvSpPr>
          <p:spPr>
            <a:xfrm>
              <a:off x="6105405" y="5401347"/>
              <a:ext cx="2477184" cy="929470"/>
            </a:xfrm>
            <a:prstGeom prst="rect">
              <a:avLst/>
            </a:prstGeom>
            <a:solidFill>
              <a:srgbClr val="F3B059"/>
            </a:solidFill>
            <a:ln w="25400" cap="flat" cmpd="sng">
              <a:solidFill>
                <a:srgbClr val="FFF5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807" name="Google Shape;1661;p6">
              <a:extLst>
                <a:ext uri="{FF2B5EF4-FFF2-40B4-BE49-F238E27FC236}">
                  <a16:creationId xmlns:a16="http://schemas.microsoft.com/office/drawing/2014/main" id="{1C983C6F-79B7-C9E3-1692-3D4F8FF89FC5}"/>
                </a:ext>
              </a:extLst>
            </p:cNvPr>
            <p:cNvSpPr txBox="1"/>
            <p:nvPr/>
          </p:nvSpPr>
          <p:spPr>
            <a:xfrm>
              <a:off x="6105405" y="5401347"/>
              <a:ext cx="2477184" cy="9294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en-US" sz="2300" kern="0">
                  <a:solidFill>
                    <a:srgbClr val="FFF5EC"/>
                  </a:solidFill>
                  <a:latin typeface="UTM Avo" panose="02040603050506020204" pitchFamily="18" charset="0"/>
                  <a:ea typeface="Arial"/>
                  <a:cs typeface="Arial"/>
                  <a:sym typeface="Arial"/>
                </a:rPr>
                <a:t>Em bé thứ năm</a:t>
              </a:r>
              <a:endParaRPr lang="en-US" sz="2300" kern="0" dirty="0">
                <a:solidFill>
                  <a:srgbClr val="FFF5EC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228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B4E36D0-4B35-3368-9825-004A76B62ECF}"/>
              </a:ext>
            </a:extLst>
          </p:cNvPr>
          <p:cNvGrpSpPr/>
          <p:nvPr/>
        </p:nvGrpSpPr>
        <p:grpSpPr>
          <a:xfrm>
            <a:off x="10866032" y="746200"/>
            <a:ext cx="1216041" cy="1432566"/>
            <a:chOff x="930253" y="1555705"/>
            <a:chExt cx="1279160" cy="1432566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3BDD0D7A-6121-B10B-8409-B3B4ACFFA2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64544" y="1555705"/>
              <a:ext cx="1010579" cy="91700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FA14CBB-15DC-786F-AF90-B04C1225F5C1}"/>
                </a:ext>
              </a:extLst>
            </p:cNvPr>
            <p:cNvSpPr txBox="1"/>
            <p:nvPr/>
          </p:nvSpPr>
          <p:spPr>
            <a:xfrm>
              <a:off x="930253" y="2526606"/>
              <a:ext cx="1279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2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7596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1666;p7">
            <a:extLst>
              <a:ext uri="{FF2B5EF4-FFF2-40B4-BE49-F238E27FC236}">
                <a16:creationId xmlns:a16="http://schemas.microsoft.com/office/drawing/2014/main" id="{687E1F2F-6EF2-888E-5954-9247FB3D4FC4}"/>
              </a:ext>
            </a:extLst>
          </p:cNvPr>
          <p:cNvGrpSpPr/>
          <p:nvPr/>
        </p:nvGrpSpPr>
        <p:grpSpPr>
          <a:xfrm>
            <a:off x="802419" y="1869291"/>
            <a:ext cx="364040" cy="290733"/>
            <a:chOff x="5382884" y="1886218"/>
            <a:chExt cx="313941" cy="242214"/>
          </a:xfrm>
        </p:grpSpPr>
        <p:sp>
          <p:nvSpPr>
            <p:cNvPr id="25" name="Google Shape;1667;p7">
              <a:extLst>
                <a:ext uri="{FF2B5EF4-FFF2-40B4-BE49-F238E27FC236}">
                  <a16:creationId xmlns:a16="http://schemas.microsoft.com/office/drawing/2014/main" id="{7C03A5AE-87B6-AC48-5FD5-4D77C7D1CDA9}"/>
                </a:ext>
              </a:extLst>
            </p:cNvPr>
            <p:cNvSpPr/>
            <p:nvPr/>
          </p:nvSpPr>
          <p:spPr>
            <a:xfrm>
              <a:off x="5460800" y="1928275"/>
              <a:ext cx="158100" cy="1581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" name="Google Shape;1668;p7">
              <a:extLst>
                <a:ext uri="{FF2B5EF4-FFF2-40B4-BE49-F238E27FC236}">
                  <a16:creationId xmlns:a16="http://schemas.microsoft.com/office/drawing/2014/main" id="{C2681485-1B06-627C-465F-4FBE601ECE43}"/>
                </a:ext>
              </a:extLst>
            </p:cNvPr>
            <p:cNvGrpSpPr/>
            <p:nvPr/>
          </p:nvGrpSpPr>
          <p:grpSpPr>
            <a:xfrm flipH="1">
              <a:off x="5382884" y="1886218"/>
              <a:ext cx="313941" cy="242214"/>
              <a:chOff x="3526175" y="662900"/>
              <a:chExt cx="290525" cy="252175"/>
            </a:xfrm>
          </p:grpSpPr>
          <p:sp>
            <p:nvSpPr>
              <p:cNvPr id="27" name="Google Shape;1669;p7">
                <a:extLst>
                  <a:ext uri="{FF2B5EF4-FFF2-40B4-BE49-F238E27FC236}">
                    <a16:creationId xmlns:a16="http://schemas.microsoft.com/office/drawing/2014/main" id="{98810D8D-F5E1-141B-832B-CFD2DDEAE2B5}"/>
                  </a:ext>
                </a:extLst>
              </p:cNvPr>
              <p:cNvSpPr/>
              <p:nvPr/>
            </p:nvSpPr>
            <p:spPr>
              <a:xfrm>
                <a:off x="3557550" y="664075"/>
                <a:ext cx="247000" cy="246975"/>
              </a:xfrm>
              <a:custGeom>
                <a:avLst/>
                <a:gdLst/>
                <a:ahLst/>
                <a:cxnLst/>
                <a:rect l="l" t="t" r="r" b="b"/>
                <a:pathLst>
                  <a:path w="9880" h="9879" extrusionOk="0">
                    <a:moveTo>
                      <a:pt x="4955" y="0"/>
                    </a:moveTo>
                    <a:cubicBezTo>
                      <a:pt x="2219" y="0"/>
                      <a:pt x="1" y="2219"/>
                      <a:pt x="1" y="4955"/>
                    </a:cubicBezTo>
                    <a:cubicBezTo>
                      <a:pt x="1" y="7660"/>
                      <a:pt x="2219" y="9879"/>
                      <a:pt x="4955" y="9879"/>
                    </a:cubicBezTo>
                    <a:cubicBezTo>
                      <a:pt x="7660" y="9879"/>
                      <a:pt x="9879" y="7660"/>
                      <a:pt x="9879" y="4955"/>
                    </a:cubicBezTo>
                    <a:cubicBezTo>
                      <a:pt x="9879" y="2219"/>
                      <a:pt x="7660" y="0"/>
                      <a:pt x="4955" y="0"/>
                    </a:cubicBezTo>
                    <a:close/>
                  </a:path>
                </a:pathLst>
              </a:custGeom>
              <a:solidFill>
                <a:srgbClr val="C94C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1670;p7">
                <a:extLst>
                  <a:ext uri="{FF2B5EF4-FFF2-40B4-BE49-F238E27FC236}">
                    <a16:creationId xmlns:a16="http://schemas.microsoft.com/office/drawing/2014/main" id="{C076F30E-77CC-5EE8-30A2-202E3C340671}"/>
                  </a:ext>
                </a:extLst>
              </p:cNvPr>
              <p:cNvSpPr/>
              <p:nvPr/>
            </p:nvSpPr>
            <p:spPr>
              <a:xfrm>
                <a:off x="3526175" y="662900"/>
                <a:ext cx="290525" cy="252175"/>
              </a:xfrm>
              <a:custGeom>
                <a:avLst/>
                <a:gdLst/>
                <a:ahLst/>
                <a:cxnLst/>
                <a:rect l="l" t="t" r="r" b="b"/>
                <a:pathLst>
                  <a:path w="11621" h="10087" extrusionOk="0">
                    <a:moveTo>
                      <a:pt x="5935" y="0"/>
                    </a:moveTo>
                    <a:cubicBezTo>
                      <a:pt x="3993" y="0"/>
                      <a:pt x="2105" y="993"/>
                      <a:pt x="1377" y="2965"/>
                    </a:cubicBezTo>
                    <a:cubicBezTo>
                      <a:pt x="465" y="5427"/>
                      <a:pt x="1742" y="8345"/>
                      <a:pt x="4022" y="9591"/>
                    </a:cubicBezTo>
                    <a:cubicBezTo>
                      <a:pt x="4658" y="9928"/>
                      <a:pt x="5392" y="10086"/>
                      <a:pt x="6139" y="10086"/>
                    </a:cubicBezTo>
                    <a:cubicBezTo>
                      <a:pt x="7816" y="10086"/>
                      <a:pt x="9554" y="9287"/>
                      <a:pt x="10374" y="7920"/>
                    </a:cubicBezTo>
                    <a:cubicBezTo>
                      <a:pt x="11620" y="5731"/>
                      <a:pt x="11590" y="1932"/>
                      <a:pt x="9006" y="777"/>
                    </a:cubicBezTo>
                    <a:cubicBezTo>
                      <a:pt x="8974" y="757"/>
                      <a:pt x="8942" y="749"/>
                      <a:pt x="8912" y="749"/>
                    </a:cubicBezTo>
                    <a:cubicBezTo>
                      <a:pt x="8802" y="749"/>
                      <a:pt x="8728" y="863"/>
                      <a:pt x="8824" y="959"/>
                    </a:cubicBezTo>
                    <a:cubicBezTo>
                      <a:pt x="10617" y="2631"/>
                      <a:pt x="11165" y="5154"/>
                      <a:pt x="10010" y="7372"/>
                    </a:cubicBezTo>
                    <a:cubicBezTo>
                      <a:pt x="9280" y="8754"/>
                      <a:pt x="7730" y="9481"/>
                      <a:pt x="6200" y="9481"/>
                    </a:cubicBezTo>
                    <a:cubicBezTo>
                      <a:pt x="5373" y="9481"/>
                      <a:pt x="4552" y="9269"/>
                      <a:pt x="3870" y="8831"/>
                    </a:cubicBezTo>
                    <a:cubicBezTo>
                      <a:pt x="1" y="6323"/>
                      <a:pt x="1706" y="278"/>
                      <a:pt x="5718" y="278"/>
                    </a:cubicBezTo>
                    <a:cubicBezTo>
                      <a:pt x="6276" y="278"/>
                      <a:pt x="6878" y="395"/>
                      <a:pt x="7517" y="655"/>
                    </a:cubicBezTo>
                    <a:cubicBezTo>
                      <a:pt x="7536" y="660"/>
                      <a:pt x="7553" y="662"/>
                      <a:pt x="7570" y="662"/>
                    </a:cubicBezTo>
                    <a:cubicBezTo>
                      <a:pt x="7777" y="662"/>
                      <a:pt x="7863" y="344"/>
                      <a:pt x="7639" y="260"/>
                    </a:cubicBezTo>
                    <a:cubicBezTo>
                      <a:pt x="7085" y="87"/>
                      <a:pt x="6507" y="0"/>
                      <a:pt x="593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1671;p7">
                <a:extLst>
                  <a:ext uri="{FF2B5EF4-FFF2-40B4-BE49-F238E27FC236}">
                    <a16:creationId xmlns:a16="http://schemas.microsoft.com/office/drawing/2014/main" id="{4682EDD2-C8A0-EA05-2070-4B7EDFD77168}"/>
                  </a:ext>
                </a:extLst>
              </p:cNvPr>
              <p:cNvSpPr/>
              <p:nvPr/>
            </p:nvSpPr>
            <p:spPr>
              <a:xfrm>
                <a:off x="3655575" y="687575"/>
                <a:ext cx="128450" cy="13672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5469" extrusionOk="0">
                    <a:moveTo>
                      <a:pt x="704" y="1"/>
                    </a:moveTo>
                    <a:cubicBezTo>
                      <a:pt x="507" y="1"/>
                      <a:pt x="312" y="21"/>
                      <a:pt x="122" y="63"/>
                    </a:cubicBezTo>
                    <a:cubicBezTo>
                      <a:pt x="1" y="94"/>
                      <a:pt x="1" y="215"/>
                      <a:pt x="122" y="246"/>
                    </a:cubicBezTo>
                    <a:cubicBezTo>
                      <a:pt x="1338" y="610"/>
                      <a:pt x="2554" y="762"/>
                      <a:pt x="3405" y="1826"/>
                    </a:cubicBezTo>
                    <a:cubicBezTo>
                      <a:pt x="4317" y="2951"/>
                      <a:pt x="4165" y="4015"/>
                      <a:pt x="4074" y="5291"/>
                    </a:cubicBezTo>
                    <a:cubicBezTo>
                      <a:pt x="4037" y="5402"/>
                      <a:pt x="4124" y="5469"/>
                      <a:pt x="4218" y="5469"/>
                    </a:cubicBezTo>
                    <a:cubicBezTo>
                      <a:pt x="4279" y="5469"/>
                      <a:pt x="4342" y="5442"/>
                      <a:pt x="4378" y="5382"/>
                    </a:cubicBezTo>
                    <a:cubicBezTo>
                      <a:pt x="5137" y="4349"/>
                      <a:pt x="4682" y="2677"/>
                      <a:pt x="3952" y="1735"/>
                    </a:cubicBezTo>
                    <a:cubicBezTo>
                      <a:pt x="3219" y="767"/>
                      <a:pt x="1923" y="1"/>
                      <a:pt x="704" y="1"/>
                    </a:cubicBezTo>
                    <a:close/>
                  </a:path>
                </a:pathLst>
              </a:custGeom>
              <a:solidFill>
                <a:srgbClr val="A72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1672;p7">
                <a:extLst>
                  <a:ext uri="{FF2B5EF4-FFF2-40B4-BE49-F238E27FC236}">
                    <a16:creationId xmlns:a16="http://schemas.microsoft.com/office/drawing/2014/main" id="{42BA1219-7D54-FB9D-CBE7-4B41C0DD2656}"/>
                  </a:ext>
                </a:extLst>
              </p:cNvPr>
              <p:cNvSpPr/>
              <p:nvPr/>
            </p:nvSpPr>
            <p:spPr>
              <a:xfrm>
                <a:off x="3579875" y="795350"/>
                <a:ext cx="217575" cy="101275"/>
              </a:xfrm>
              <a:custGeom>
                <a:avLst/>
                <a:gdLst/>
                <a:ahLst/>
                <a:cxnLst/>
                <a:rect l="l" t="t" r="r" b="b"/>
                <a:pathLst>
                  <a:path w="8703" h="4051" extrusionOk="0">
                    <a:moveTo>
                      <a:pt x="215" y="1"/>
                    </a:moveTo>
                    <a:cubicBezTo>
                      <a:pt x="113" y="1"/>
                      <a:pt x="0" y="87"/>
                      <a:pt x="19" y="220"/>
                    </a:cubicBezTo>
                    <a:cubicBezTo>
                      <a:pt x="506" y="2409"/>
                      <a:pt x="1874" y="4050"/>
                      <a:pt x="4305" y="4050"/>
                    </a:cubicBezTo>
                    <a:cubicBezTo>
                      <a:pt x="6342" y="4050"/>
                      <a:pt x="8196" y="2774"/>
                      <a:pt x="8682" y="767"/>
                    </a:cubicBezTo>
                    <a:cubicBezTo>
                      <a:pt x="8702" y="686"/>
                      <a:pt x="8642" y="619"/>
                      <a:pt x="8581" y="619"/>
                    </a:cubicBezTo>
                    <a:cubicBezTo>
                      <a:pt x="8550" y="619"/>
                      <a:pt x="8520" y="636"/>
                      <a:pt x="8500" y="676"/>
                    </a:cubicBezTo>
                    <a:cubicBezTo>
                      <a:pt x="7618" y="2166"/>
                      <a:pt x="6403" y="3381"/>
                      <a:pt x="4548" y="3442"/>
                    </a:cubicBezTo>
                    <a:cubicBezTo>
                      <a:pt x="4467" y="3447"/>
                      <a:pt x="4386" y="3449"/>
                      <a:pt x="4307" y="3449"/>
                    </a:cubicBezTo>
                    <a:cubicBezTo>
                      <a:pt x="2240" y="3449"/>
                      <a:pt x="1086" y="1943"/>
                      <a:pt x="354" y="99"/>
                    </a:cubicBezTo>
                    <a:cubicBezTo>
                      <a:pt x="331" y="31"/>
                      <a:pt x="275" y="1"/>
                      <a:pt x="21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1" name="Google Shape;1673;p7">
            <a:extLst>
              <a:ext uri="{FF2B5EF4-FFF2-40B4-BE49-F238E27FC236}">
                <a16:creationId xmlns:a16="http://schemas.microsoft.com/office/drawing/2014/main" id="{230A5293-0B54-D378-541E-0CABBF7CF01D}"/>
              </a:ext>
            </a:extLst>
          </p:cNvPr>
          <p:cNvSpPr txBox="1"/>
          <p:nvPr/>
        </p:nvSpPr>
        <p:spPr>
          <a:xfrm>
            <a:off x="1053722" y="1818900"/>
            <a:ext cx="3915380" cy="406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SzPts val="2200"/>
              <a:buFont typeface="Arial"/>
              <a:buNone/>
            </a:pPr>
            <a:r>
              <a:rPr lang="en-US" sz="2800" b="1" kern="0">
                <a:solidFill>
                  <a:srgbClr val="C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Tập diễn màn kịch </a:t>
            </a:r>
            <a:endParaRPr lang="en-US" sz="2800" b="1" kern="0" dirty="0">
              <a:solidFill>
                <a:srgbClr val="C00000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32" name="Google Shape;1674;p7">
            <a:extLst>
              <a:ext uri="{FF2B5EF4-FFF2-40B4-BE49-F238E27FC236}">
                <a16:creationId xmlns:a16="http://schemas.microsoft.com/office/drawing/2014/main" id="{0C9EDD64-093A-2EFC-3779-9C949E0280F0}"/>
              </a:ext>
            </a:extLst>
          </p:cNvPr>
          <p:cNvSpPr txBox="1"/>
          <p:nvPr/>
        </p:nvSpPr>
        <p:spPr>
          <a:xfrm>
            <a:off x="1004315" y="2321882"/>
            <a:ext cx="1773781" cy="538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215900">
              <a:lnSpc>
                <a:spcPct val="150000"/>
              </a:lnSpc>
              <a:buClr>
                <a:srgbClr val="000000"/>
              </a:buClr>
              <a:buSzPts val="2000"/>
              <a:buFont typeface="Arial"/>
              <a:buNone/>
            </a:pPr>
            <a:r>
              <a:rPr lang="vi-VN" sz="2400" b="1" kern="0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Lưu ý:</a:t>
            </a:r>
          </a:p>
        </p:txBody>
      </p:sp>
      <p:grpSp>
        <p:nvGrpSpPr>
          <p:cNvPr id="33" name="Google Shape;1675;p7">
            <a:extLst>
              <a:ext uri="{FF2B5EF4-FFF2-40B4-BE49-F238E27FC236}">
                <a16:creationId xmlns:a16="http://schemas.microsoft.com/office/drawing/2014/main" id="{94BBDB21-6395-6D34-3E3B-2FD65D392F45}"/>
              </a:ext>
            </a:extLst>
          </p:cNvPr>
          <p:cNvGrpSpPr/>
          <p:nvPr/>
        </p:nvGrpSpPr>
        <p:grpSpPr>
          <a:xfrm>
            <a:off x="1166459" y="3022487"/>
            <a:ext cx="9914674" cy="3352558"/>
            <a:chOff x="589715" y="1096"/>
            <a:chExt cx="7630031" cy="3090412"/>
          </a:xfrm>
        </p:grpSpPr>
        <p:sp>
          <p:nvSpPr>
            <p:cNvPr id="34" name="Google Shape;1676;p7">
              <a:extLst>
                <a:ext uri="{FF2B5EF4-FFF2-40B4-BE49-F238E27FC236}">
                  <a16:creationId xmlns:a16="http://schemas.microsoft.com/office/drawing/2014/main" id="{7078C533-4182-F7FC-11AA-56590C3D9EE4}"/>
                </a:ext>
              </a:extLst>
            </p:cNvPr>
            <p:cNvSpPr/>
            <p:nvPr/>
          </p:nvSpPr>
          <p:spPr>
            <a:xfrm>
              <a:off x="589715" y="1096"/>
              <a:ext cx="7630031" cy="675174"/>
            </a:xfrm>
            <a:prstGeom prst="rect">
              <a:avLst/>
            </a:prstGeom>
            <a:solidFill>
              <a:srgbClr val="FFF5EB"/>
            </a:solidFill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35" name="Google Shape;1677;p7">
              <a:extLst>
                <a:ext uri="{FF2B5EF4-FFF2-40B4-BE49-F238E27FC236}">
                  <a16:creationId xmlns:a16="http://schemas.microsoft.com/office/drawing/2014/main" id="{EE9098C7-24CD-CB05-F05E-655D50AA0A83}"/>
                </a:ext>
              </a:extLst>
            </p:cNvPr>
            <p:cNvSpPr txBox="1"/>
            <p:nvPr/>
          </p:nvSpPr>
          <p:spPr>
            <a:xfrm>
              <a:off x="589715" y="1096"/>
              <a:ext cx="7630031" cy="6751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Arial"/>
                  <a:cs typeface="Arial"/>
                  <a:sym typeface="Arial"/>
                </a:rPr>
                <a:t>Các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Arial"/>
                  <a:cs typeface="Arial"/>
                  <a:sym typeface="Arial"/>
                </a:rPr>
                <a:t>vai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Arial"/>
                  <a:cs typeface="Arial"/>
                  <a:sym typeface="Arial"/>
                </a:rPr>
                <a:t>diễn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Arial"/>
                  <a:cs typeface="Arial"/>
                  <a:sym typeface="Arial"/>
                </a:rPr>
                <a:t> có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Arial"/>
                  <a:cs typeface="Arial"/>
                  <a:sym typeface="Arial"/>
                </a:rPr>
                <a:t>nét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Arial"/>
                  <a:cs typeface="Arial"/>
                  <a:sym typeface="Arial"/>
                </a:rPr>
                <a:t>mặt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Arial"/>
                  <a:cs typeface="Arial"/>
                  <a:sym typeface="Arial"/>
                </a:rPr>
                <a:t>,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Arial"/>
                  <a:cs typeface="Arial"/>
                  <a:sym typeface="Arial"/>
                </a:rPr>
                <a:t>cử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Arial"/>
                  <a:cs typeface="Arial"/>
                  <a:sym typeface="Arial"/>
                </a:rPr>
                <a:t>chỉ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Arial"/>
                  <a:cs typeface="Arial"/>
                  <a:sym typeface="Arial"/>
                </a:rPr>
                <a:t>,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Arial"/>
                  <a:cs typeface="Arial"/>
                  <a:sym typeface="Arial"/>
                </a:rPr>
                <a:t>giọng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Arial"/>
                  <a:cs typeface="Arial"/>
                  <a:sym typeface="Arial"/>
                </a:rPr>
                <a:t>nói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Arial"/>
                  <a:cs typeface="Arial"/>
                  <a:sym typeface="Arial"/>
                </a:rPr>
                <a:t>phù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Arial"/>
                  <a:cs typeface="Arial"/>
                  <a:sym typeface="Arial"/>
                </a:rPr>
                <a:t>hợp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Arial"/>
                  <a:cs typeface="Arial"/>
                  <a:sym typeface="Arial"/>
                </a:rPr>
                <a:t>.</a:t>
              </a:r>
            </a:p>
          </p:txBody>
        </p:sp>
        <p:sp>
          <p:nvSpPr>
            <p:cNvPr id="36" name="Google Shape;1678;p7">
              <a:extLst>
                <a:ext uri="{FF2B5EF4-FFF2-40B4-BE49-F238E27FC236}">
                  <a16:creationId xmlns:a16="http://schemas.microsoft.com/office/drawing/2014/main" id="{209AEEB5-CEC1-980E-B65E-A87E97D76679}"/>
                </a:ext>
              </a:extLst>
            </p:cNvPr>
            <p:cNvSpPr/>
            <p:nvPr/>
          </p:nvSpPr>
          <p:spPr>
            <a:xfrm>
              <a:off x="589715" y="806175"/>
              <a:ext cx="7630031" cy="675174"/>
            </a:xfrm>
            <a:prstGeom prst="rect">
              <a:avLst/>
            </a:prstGeom>
            <a:solidFill>
              <a:srgbClr val="FFF5EB"/>
            </a:solidFill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37" name="Google Shape;1679;p7">
              <a:extLst>
                <a:ext uri="{FF2B5EF4-FFF2-40B4-BE49-F238E27FC236}">
                  <a16:creationId xmlns:a16="http://schemas.microsoft.com/office/drawing/2014/main" id="{5EC49AB6-4FFE-D719-AE16-5055233E030B}"/>
                </a:ext>
              </a:extLst>
            </p:cNvPr>
            <p:cNvSpPr txBox="1"/>
            <p:nvPr/>
          </p:nvSpPr>
          <p:spPr>
            <a:xfrm>
              <a:off x="589715" y="806175"/>
              <a:ext cx="7630031" cy="6751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Những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lần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biểu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diễn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đầu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tiên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có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thể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cầm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sách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giáo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khoa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để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nhớ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lời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thoại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.</a:t>
              </a:r>
            </a:p>
          </p:txBody>
        </p:sp>
        <p:sp>
          <p:nvSpPr>
            <p:cNvPr id="38" name="Google Shape;1680;p7">
              <a:extLst>
                <a:ext uri="{FF2B5EF4-FFF2-40B4-BE49-F238E27FC236}">
                  <a16:creationId xmlns:a16="http://schemas.microsoft.com/office/drawing/2014/main" id="{0EAB417E-07DE-2017-2565-7772B992E6A5}"/>
                </a:ext>
              </a:extLst>
            </p:cNvPr>
            <p:cNvSpPr/>
            <p:nvPr/>
          </p:nvSpPr>
          <p:spPr>
            <a:xfrm>
              <a:off x="589715" y="1611255"/>
              <a:ext cx="7630031" cy="675174"/>
            </a:xfrm>
            <a:prstGeom prst="rect">
              <a:avLst/>
            </a:prstGeom>
            <a:solidFill>
              <a:srgbClr val="FFF5EB"/>
            </a:solidFill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39" name="Google Shape;1681;p7">
              <a:extLst>
                <a:ext uri="{FF2B5EF4-FFF2-40B4-BE49-F238E27FC236}">
                  <a16:creationId xmlns:a16="http://schemas.microsoft.com/office/drawing/2014/main" id="{4190950C-177B-044E-6C38-8C9A46B5508A}"/>
                </a:ext>
              </a:extLst>
            </p:cNvPr>
            <p:cNvSpPr txBox="1"/>
            <p:nvPr/>
          </p:nvSpPr>
          <p:spPr>
            <a:xfrm>
              <a:off x="589715" y="1611255"/>
              <a:ext cx="7630031" cy="6751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Arial"/>
                  <a:cs typeface="Arial"/>
                  <a:sym typeface="Arial"/>
                </a:rPr>
                <a:t>Người nhắc nhắc khẽ lời thoại nếu thấy các vai diễn chưa thuộc lời.</a:t>
              </a:r>
            </a:p>
          </p:txBody>
        </p:sp>
        <p:sp>
          <p:nvSpPr>
            <p:cNvPr id="40" name="Google Shape;1682;p7">
              <a:extLst>
                <a:ext uri="{FF2B5EF4-FFF2-40B4-BE49-F238E27FC236}">
                  <a16:creationId xmlns:a16="http://schemas.microsoft.com/office/drawing/2014/main" id="{A712E44C-E8E7-2826-912D-7320CE6CA8F1}"/>
                </a:ext>
              </a:extLst>
            </p:cNvPr>
            <p:cNvSpPr/>
            <p:nvPr/>
          </p:nvSpPr>
          <p:spPr>
            <a:xfrm>
              <a:off x="589715" y="2416334"/>
              <a:ext cx="7630031" cy="675174"/>
            </a:xfrm>
            <a:prstGeom prst="rect">
              <a:avLst/>
            </a:prstGeom>
            <a:solidFill>
              <a:srgbClr val="FFF5EB"/>
            </a:solidFill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1" name="Google Shape;1683;p7">
              <a:extLst>
                <a:ext uri="{FF2B5EF4-FFF2-40B4-BE49-F238E27FC236}">
                  <a16:creationId xmlns:a16="http://schemas.microsoft.com/office/drawing/2014/main" id="{D2FDD3D0-1091-5D93-225E-3B451A292866}"/>
                </a:ext>
              </a:extLst>
            </p:cNvPr>
            <p:cNvSpPr txBox="1"/>
            <p:nvPr/>
          </p:nvSpPr>
          <p:spPr>
            <a:xfrm>
              <a:off x="589715" y="2416334"/>
              <a:ext cx="7630031" cy="6751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Arial"/>
                  <a:cs typeface="Arial"/>
                  <a:sym typeface="Arial"/>
                </a:rPr>
                <a:t>Cùng nhận xét, góp ý để bạn mình hoàn thiện vai diễn được giao.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459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441043BC-557D-FE9A-AD39-CBC58102E0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457" y="2498145"/>
            <a:ext cx="7416011" cy="3991256"/>
          </a:xfrm>
          <a:prstGeom prst="rect">
            <a:avLst/>
          </a:prstGeom>
        </p:spPr>
      </p:pic>
      <p:grpSp>
        <p:nvGrpSpPr>
          <p:cNvPr id="28" name="Google Shape;1688;p8">
            <a:extLst>
              <a:ext uri="{FF2B5EF4-FFF2-40B4-BE49-F238E27FC236}">
                <a16:creationId xmlns:a16="http://schemas.microsoft.com/office/drawing/2014/main" id="{E27BDAD3-B2E3-5428-426A-5A93FF1668ED}"/>
              </a:ext>
            </a:extLst>
          </p:cNvPr>
          <p:cNvGrpSpPr/>
          <p:nvPr/>
        </p:nvGrpSpPr>
        <p:grpSpPr>
          <a:xfrm>
            <a:off x="800952" y="1903821"/>
            <a:ext cx="364040" cy="290733"/>
            <a:chOff x="7346234" y="2847818"/>
            <a:chExt cx="313941" cy="242214"/>
          </a:xfrm>
        </p:grpSpPr>
        <p:sp>
          <p:nvSpPr>
            <p:cNvPr id="29" name="Google Shape;1689;p8">
              <a:extLst>
                <a:ext uri="{FF2B5EF4-FFF2-40B4-BE49-F238E27FC236}">
                  <a16:creationId xmlns:a16="http://schemas.microsoft.com/office/drawing/2014/main" id="{D5BBE846-322A-3F0C-25F7-A9F5C2630EDA}"/>
                </a:ext>
              </a:extLst>
            </p:cNvPr>
            <p:cNvSpPr/>
            <p:nvPr/>
          </p:nvSpPr>
          <p:spPr>
            <a:xfrm>
              <a:off x="7424350" y="2889875"/>
              <a:ext cx="158100" cy="1581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" name="Google Shape;1690;p8">
              <a:extLst>
                <a:ext uri="{FF2B5EF4-FFF2-40B4-BE49-F238E27FC236}">
                  <a16:creationId xmlns:a16="http://schemas.microsoft.com/office/drawing/2014/main" id="{BFE6C5DF-A5A4-603E-CCC6-D5E574662D68}"/>
                </a:ext>
              </a:extLst>
            </p:cNvPr>
            <p:cNvGrpSpPr/>
            <p:nvPr/>
          </p:nvGrpSpPr>
          <p:grpSpPr>
            <a:xfrm flipH="1">
              <a:off x="7346234" y="2847818"/>
              <a:ext cx="313941" cy="242214"/>
              <a:chOff x="3526175" y="662900"/>
              <a:chExt cx="290525" cy="252175"/>
            </a:xfrm>
          </p:grpSpPr>
          <p:sp>
            <p:nvSpPr>
              <p:cNvPr id="31" name="Google Shape;1691;p8">
                <a:extLst>
                  <a:ext uri="{FF2B5EF4-FFF2-40B4-BE49-F238E27FC236}">
                    <a16:creationId xmlns:a16="http://schemas.microsoft.com/office/drawing/2014/main" id="{2A697E0C-4BBE-30E1-E03A-4909ABFDDD3C}"/>
                  </a:ext>
                </a:extLst>
              </p:cNvPr>
              <p:cNvSpPr/>
              <p:nvPr/>
            </p:nvSpPr>
            <p:spPr>
              <a:xfrm>
                <a:off x="3557550" y="664075"/>
                <a:ext cx="247000" cy="246975"/>
              </a:xfrm>
              <a:custGeom>
                <a:avLst/>
                <a:gdLst/>
                <a:ahLst/>
                <a:cxnLst/>
                <a:rect l="l" t="t" r="r" b="b"/>
                <a:pathLst>
                  <a:path w="9880" h="9879" extrusionOk="0">
                    <a:moveTo>
                      <a:pt x="4955" y="0"/>
                    </a:moveTo>
                    <a:cubicBezTo>
                      <a:pt x="2219" y="0"/>
                      <a:pt x="1" y="2219"/>
                      <a:pt x="1" y="4955"/>
                    </a:cubicBezTo>
                    <a:cubicBezTo>
                      <a:pt x="1" y="7660"/>
                      <a:pt x="2219" y="9879"/>
                      <a:pt x="4955" y="9879"/>
                    </a:cubicBezTo>
                    <a:cubicBezTo>
                      <a:pt x="7660" y="9879"/>
                      <a:pt x="9879" y="7660"/>
                      <a:pt x="9879" y="4955"/>
                    </a:cubicBezTo>
                    <a:cubicBezTo>
                      <a:pt x="9879" y="2219"/>
                      <a:pt x="7660" y="0"/>
                      <a:pt x="4955" y="0"/>
                    </a:cubicBezTo>
                    <a:close/>
                  </a:path>
                </a:pathLst>
              </a:custGeom>
              <a:solidFill>
                <a:srgbClr val="A0C8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1692;p8">
                <a:extLst>
                  <a:ext uri="{FF2B5EF4-FFF2-40B4-BE49-F238E27FC236}">
                    <a16:creationId xmlns:a16="http://schemas.microsoft.com/office/drawing/2014/main" id="{57A16631-AD42-42FB-3F84-8D3B37057091}"/>
                  </a:ext>
                </a:extLst>
              </p:cNvPr>
              <p:cNvSpPr/>
              <p:nvPr/>
            </p:nvSpPr>
            <p:spPr>
              <a:xfrm>
                <a:off x="3526175" y="662900"/>
                <a:ext cx="290525" cy="252175"/>
              </a:xfrm>
              <a:custGeom>
                <a:avLst/>
                <a:gdLst/>
                <a:ahLst/>
                <a:cxnLst/>
                <a:rect l="l" t="t" r="r" b="b"/>
                <a:pathLst>
                  <a:path w="11621" h="10087" extrusionOk="0">
                    <a:moveTo>
                      <a:pt x="5935" y="0"/>
                    </a:moveTo>
                    <a:cubicBezTo>
                      <a:pt x="3993" y="0"/>
                      <a:pt x="2105" y="993"/>
                      <a:pt x="1377" y="2965"/>
                    </a:cubicBezTo>
                    <a:cubicBezTo>
                      <a:pt x="465" y="5427"/>
                      <a:pt x="1742" y="8345"/>
                      <a:pt x="4022" y="9591"/>
                    </a:cubicBezTo>
                    <a:cubicBezTo>
                      <a:pt x="4658" y="9928"/>
                      <a:pt x="5392" y="10086"/>
                      <a:pt x="6139" y="10086"/>
                    </a:cubicBezTo>
                    <a:cubicBezTo>
                      <a:pt x="7816" y="10086"/>
                      <a:pt x="9554" y="9287"/>
                      <a:pt x="10374" y="7920"/>
                    </a:cubicBezTo>
                    <a:cubicBezTo>
                      <a:pt x="11620" y="5731"/>
                      <a:pt x="11590" y="1932"/>
                      <a:pt x="9006" y="777"/>
                    </a:cubicBezTo>
                    <a:cubicBezTo>
                      <a:pt x="8974" y="757"/>
                      <a:pt x="8942" y="749"/>
                      <a:pt x="8912" y="749"/>
                    </a:cubicBezTo>
                    <a:cubicBezTo>
                      <a:pt x="8802" y="749"/>
                      <a:pt x="8728" y="863"/>
                      <a:pt x="8824" y="959"/>
                    </a:cubicBezTo>
                    <a:cubicBezTo>
                      <a:pt x="10617" y="2631"/>
                      <a:pt x="11165" y="5154"/>
                      <a:pt x="10010" y="7372"/>
                    </a:cubicBezTo>
                    <a:cubicBezTo>
                      <a:pt x="9280" y="8754"/>
                      <a:pt x="7730" y="9481"/>
                      <a:pt x="6200" y="9481"/>
                    </a:cubicBezTo>
                    <a:cubicBezTo>
                      <a:pt x="5373" y="9481"/>
                      <a:pt x="4552" y="9269"/>
                      <a:pt x="3870" y="8831"/>
                    </a:cubicBezTo>
                    <a:cubicBezTo>
                      <a:pt x="1" y="6323"/>
                      <a:pt x="1706" y="278"/>
                      <a:pt x="5718" y="278"/>
                    </a:cubicBezTo>
                    <a:cubicBezTo>
                      <a:pt x="6276" y="278"/>
                      <a:pt x="6878" y="395"/>
                      <a:pt x="7517" y="655"/>
                    </a:cubicBezTo>
                    <a:cubicBezTo>
                      <a:pt x="7536" y="660"/>
                      <a:pt x="7553" y="662"/>
                      <a:pt x="7570" y="662"/>
                    </a:cubicBezTo>
                    <a:cubicBezTo>
                      <a:pt x="7777" y="662"/>
                      <a:pt x="7863" y="344"/>
                      <a:pt x="7639" y="260"/>
                    </a:cubicBezTo>
                    <a:cubicBezTo>
                      <a:pt x="7085" y="87"/>
                      <a:pt x="6507" y="0"/>
                      <a:pt x="593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1693;p8">
                <a:extLst>
                  <a:ext uri="{FF2B5EF4-FFF2-40B4-BE49-F238E27FC236}">
                    <a16:creationId xmlns:a16="http://schemas.microsoft.com/office/drawing/2014/main" id="{E7DD4107-9F49-AA34-9BE4-681AC1F16B91}"/>
                  </a:ext>
                </a:extLst>
              </p:cNvPr>
              <p:cNvSpPr/>
              <p:nvPr/>
            </p:nvSpPr>
            <p:spPr>
              <a:xfrm>
                <a:off x="3655575" y="687575"/>
                <a:ext cx="128450" cy="13672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5469" extrusionOk="0">
                    <a:moveTo>
                      <a:pt x="704" y="1"/>
                    </a:moveTo>
                    <a:cubicBezTo>
                      <a:pt x="507" y="1"/>
                      <a:pt x="312" y="21"/>
                      <a:pt x="122" y="63"/>
                    </a:cubicBezTo>
                    <a:cubicBezTo>
                      <a:pt x="1" y="94"/>
                      <a:pt x="1" y="215"/>
                      <a:pt x="122" y="246"/>
                    </a:cubicBezTo>
                    <a:cubicBezTo>
                      <a:pt x="1338" y="610"/>
                      <a:pt x="2554" y="762"/>
                      <a:pt x="3405" y="1826"/>
                    </a:cubicBezTo>
                    <a:cubicBezTo>
                      <a:pt x="4317" y="2951"/>
                      <a:pt x="4165" y="4015"/>
                      <a:pt x="4074" y="5291"/>
                    </a:cubicBezTo>
                    <a:cubicBezTo>
                      <a:pt x="4037" y="5402"/>
                      <a:pt x="4124" y="5469"/>
                      <a:pt x="4218" y="5469"/>
                    </a:cubicBezTo>
                    <a:cubicBezTo>
                      <a:pt x="4279" y="5469"/>
                      <a:pt x="4342" y="5442"/>
                      <a:pt x="4378" y="5382"/>
                    </a:cubicBezTo>
                    <a:cubicBezTo>
                      <a:pt x="5137" y="4349"/>
                      <a:pt x="4682" y="2677"/>
                      <a:pt x="3952" y="1735"/>
                    </a:cubicBezTo>
                    <a:cubicBezTo>
                      <a:pt x="3219" y="767"/>
                      <a:pt x="1923" y="1"/>
                      <a:pt x="704" y="1"/>
                    </a:cubicBezTo>
                    <a:close/>
                  </a:path>
                </a:pathLst>
              </a:custGeom>
              <a:solidFill>
                <a:srgbClr val="579A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1694;p8">
                <a:extLst>
                  <a:ext uri="{FF2B5EF4-FFF2-40B4-BE49-F238E27FC236}">
                    <a16:creationId xmlns:a16="http://schemas.microsoft.com/office/drawing/2014/main" id="{BFD94C46-ECD8-377F-3BD8-4DCF83137DFD}"/>
                  </a:ext>
                </a:extLst>
              </p:cNvPr>
              <p:cNvSpPr/>
              <p:nvPr/>
            </p:nvSpPr>
            <p:spPr>
              <a:xfrm>
                <a:off x="3579875" y="795350"/>
                <a:ext cx="217575" cy="101275"/>
              </a:xfrm>
              <a:custGeom>
                <a:avLst/>
                <a:gdLst/>
                <a:ahLst/>
                <a:cxnLst/>
                <a:rect l="l" t="t" r="r" b="b"/>
                <a:pathLst>
                  <a:path w="8703" h="4051" extrusionOk="0">
                    <a:moveTo>
                      <a:pt x="215" y="1"/>
                    </a:moveTo>
                    <a:cubicBezTo>
                      <a:pt x="113" y="1"/>
                      <a:pt x="0" y="87"/>
                      <a:pt x="19" y="220"/>
                    </a:cubicBezTo>
                    <a:cubicBezTo>
                      <a:pt x="506" y="2409"/>
                      <a:pt x="1874" y="4050"/>
                      <a:pt x="4305" y="4050"/>
                    </a:cubicBezTo>
                    <a:cubicBezTo>
                      <a:pt x="6342" y="4050"/>
                      <a:pt x="8196" y="2774"/>
                      <a:pt x="8682" y="767"/>
                    </a:cubicBezTo>
                    <a:cubicBezTo>
                      <a:pt x="8702" y="686"/>
                      <a:pt x="8642" y="619"/>
                      <a:pt x="8581" y="619"/>
                    </a:cubicBezTo>
                    <a:cubicBezTo>
                      <a:pt x="8550" y="619"/>
                      <a:pt x="8520" y="636"/>
                      <a:pt x="8500" y="676"/>
                    </a:cubicBezTo>
                    <a:cubicBezTo>
                      <a:pt x="7618" y="2166"/>
                      <a:pt x="6403" y="3381"/>
                      <a:pt x="4548" y="3442"/>
                    </a:cubicBezTo>
                    <a:cubicBezTo>
                      <a:pt x="4467" y="3447"/>
                      <a:pt x="4386" y="3449"/>
                      <a:pt x="4307" y="3449"/>
                    </a:cubicBezTo>
                    <a:cubicBezTo>
                      <a:pt x="2240" y="3449"/>
                      <a:pt x="1086" y="1943"/>
                      <a:pt x="354" y="99"/>
                    </a:cubicBezTo>
                    <a:cubicBezTo>
                      <a:pt x="331" y="31"/>
                      <a:pt x="275" y="1"/>
                      <a:pt x="21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6" name="Google Shape;1696;p8">
            <a:extLst>
              <a:ext uri="{FF2B5EF4-FFF2-40B4-BE49-F238E27FC236}">
                <a16:creationId xmlns:a16="http://schemas.microsoft.com/office/drawing/2014/main" id="{19322458-1276-DA9E-4A3D-9E5B4096808B}"/>
              </a:ext>
            </a:extLst>
          </p:cNvPr>
          <p:cNvSpPr txBox="1"/>
          <p:nvPr/>
        </p:nvSpPr>
        <p:spPr>
          <a:xfrm>
            <a:off x="1141324" y="1640705"/>
            <a:ext cx="5779981" cy="723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800" b="1" kern="0" dirty="0" err="1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Chuẩn</a:t>
            </a:r>
            <a:r>
              <a:rPr lang="en-US" sz="2800" b="1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bị</a:t>
            </a:r>
            <a:r>
              <a:rPr lang="en-US" sz="2800" b="1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giấy</a:t>
            </a:r>
            <a:r>
              <a:rPr lang="en-US" sz="2800" b="1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mời</a:t>
            </a:r>
            <a:r>
              <a:rPr lang="en-US" sz="2800" b="1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xem</a:t>
            </a:r>
            <a:r>
              <a:rPr lang="en-US" sz="2800" b="1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kịch</a:t>
            </a:r>
            <a:endParaRPr lang="en-US" sz="2800" b="1" kern="0" dirty="0">
              <a:solidFill>
                <a:srgbClr val="C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37" name="Google Shape;1697;p8">
            <a:extLst>
              <a:ext uri="{FF2B5EF4-FFF2-40B4-BE49-F238E27FC236}">
                <a16:creationId xmlns:a16="http://schemas.microsoft.com/office/drawing/2014/main" id="{4674FCA6-2B1C-1376-EEC3-7FDE668AE37A}"/>
              </a:ext>
            </a:extLst>
          </p:cNvPr>
          <p:cNvSpPr txBox="1"/>
          <p:nvPr/>
        </p:nvSpPr>
        <p:spPr>
          <a:xfrm>
            <a:off x="7650796" y="2483025"/>
            <a:ext cx="2829661" cy="4061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2000" kern="0" dirty="0">
                <a:solidFill>
                  <a:srgbClr val="C94C3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Tên người được mời</a:t>
            </a:r>
          </a:p>
        </p:txBody>
      </p:sp>
      <p:sp>
        <p:nvSpPr>
          <p:cNvPr id="38" name="Google Shape;1698;p8">
            <a:extLst>
              <a:ext uri="{FF2B5EF4-FFF2-40B4-BE49-F238E27FC236}">
                <a16:creationId xmlns:a16="http://schemas.microsoft.com/office/drawing/2014/main" id="{A04780FF-C16E-84F9-403D-B5108A7522E2}"/>
              </a:ext>
            </a:extLst>
          </p:cNvPr>
          <p:cNvSpPr txBox="1"/>
          <p:nvPr/>
        </p:nvSpPr>
        <p:spPr>
          <a:xfrm>
            <a:off x="1412517" y="2955748"/>
            <a:ext cx="1901814" cy="4061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000" kern="0" dirty="0" err="1">
                <a:solidFill>
                  <a:srgbClr val="C94C3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Nội</a:t>
            </a:r>
            <a:r>
              <a:rPr lang="en-US" sz="2000" kern="0" dirty="0">
                <a:solidFill>
                  <a:srgbClr val="C94C3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dung </a:t>
            </a:r>
            <a:r>
              <a:rPr lang="en-US" sz="2000" kern="0" dirty="0" err="1">
                <a:solidFill>
                  <a:srgbClr val="C94C3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mời</a:t>
            </a:r>
            <a:endParaRPr lang="en-US" sz="2000" kern="0" dirty="0">
              <a:solidFill>
                <a:srgbClr val="C94C3F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39" name="Google Shape;1699;p8">
            <a:extLst>
              <a:ext uri="{FF2B5EF4-FFF2-40B4-BE49-F238E27FC236}">
                <a16:creationId xmlns:a16="http://schemas.microsoft.com/office/drawing/2014/main" id="{C89FEABD-E595-0F8C-336F-441246F4D6B7}"/>
              </a:ext>
            </a:extLst>
          </p:cNvPr>
          <p:cNvSpPr txBox="1"/>
          <p:nvPr/>
        </p:nvSpPr>
        <p:spPr>
          <a:xfrm>
            <a:off x="843498" y="3685559"/>
            <a:ext cx="1605978" cy="4061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000" kern="0" dirty="0" err="1">
                <a:solidFill>
                  <a:srgbClr val="C94C3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Thời</a:t>
            </a:r>
            <a:r>
              <a:rPr lang="en-US" sz="2000" kern="0" dirty="0">
                <a:solidFill>
                  <a:srgbClr val="C94C3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C94C3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gian</a:t>
            </a:r>
            <a:endParaRPr lang="en-US" sz="2000" kern="0" dirty="0">
              <a:solidFill>
                <a:srgbClr val="C94C3F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cxnSp>
        <p:nvCxnSpPr>
          <p:cNvPr id="40" name="Google Shape;1700;p8">
            <a:extLst>
              <a:ext uri="{FF2B5EF4-FFF2-40B4-BE49-F238E27FC236}">
                <a16:creationId xmlns:a16="http://schemas.microsoft.com/office/drawing/2014/main" id="{8FF127C8-1D80-7466-A05E-05F02F4F4889}"/>
              </a:ext>
            </a:extLst>
          </p:cNvPr>
          <p:cNvCxnSpPr>
            <a:cxnSpLocks/>
            <a:endCxn id="38" idx="3"/>
          </p:cNvCxnSpPr>
          <p:nvPr/>
        </p:nvCxnSpPr>
        <p:spPr>
          <a:xfrm rot="10800000">
            <a:off x="3314331" y="3158842"/>
            <a:ext cx="1030040" cy="977465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rgbClr val="A72F26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1" name="Google Shape;1701;p8">
            <a:extLst>
              <a:ext uri="{FF2B5EF4-FFF2-40B4-BE49-F238E27FC236}">
                <a16:creationId xmlns:a16="http://schemas.microsoft.com/office/drawing/2014/main" id="{622D6BC0-1969-3D47-3558-3D2235981A12}"/>
              </a:ext>
            </a:extLst>
          </p:cNvPr>
          <p:cNvCxnSpPr>
            <a:endCxn id="37" idx="2"/>
          </p:cNvCxnSpPr>
          <p:nvPr/>
        </p:nvCxnSpPr>
        <p:spPr>
          <a:xfrm rot="16200000">
            <a:off x="8027777" y="2914561"/>
            <a:ext cx="1063200" cy="1012500"/>
          </a:xfrm>
          <a:prstGeom prst="bentConnector3">
            <a:avLst>
              <a:gd name="adj1" fmla="val 50447"/>
            </a:avLst>
          </a:prstGeom>
          <a:noFill/>
          <a:ln w="28575" cap="flat" cmpd="sng">
            <a:solidFill>
              <a:srgbClr val="A72F26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2" name="Google Shape;1702;p8">
            <a:extLst>
              <a:ext uri="{FF2B5EF4-FFF2-40B4-BE49-F238E27FC236}">
                <a16:creationId xmlns:a16="http://schemas.microsoft.com/office/drawing/2014/main" id="{A80D88C2-1EE4-4388-0655-5E96DBF6B2DE}"/>
              </a:ext>
            </a:extLst>
          </p:cNvPr>
          <p:cNvCxnSpPr>
            <a:cxnSpLocks/>
            <a:endCxn id="39" idx="2"/>
          </p:cNvCxnSpPr>
          <p:nvPr/>
        </p:nvCxnSpPr>
        <p:spPr>
          <a:xfrm rot="10800000">
            <a:off x="1646487" y="4091746"/>
            <a:ext cx="2618540" cy="653451"/>
          </a:xfrm>
          <a:prstGeom prst="bentConnector2">
            <a:avLst/>
          </a:prstGeom>
          <a:noFill/>
          <a:ln w="28575" cap="flat" cmpd="sng">
            <a:solidFill>
              <a:srgbClr val="A72F26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3" name="Google Shape;1703;p8">
            <a:extLst>
              <a:ext uri="{FF2B5EF4-FFF2-40B4-BE49-F238E27FC236}">
                <a16:creationId xmlns:a16="http://schemas.microsoft.com/office/drawing/2014/main" id="{36C20B67-CEB5-98E7-8E43-9E60BA20A680}"/>
              </a:ext>
            </a:extLst>
          </p:cNvPr>
          <p:cNvCxnSpPr>
            <a:cxnSpLocks/>
          </p:cNvCxnSpPr>
          <p:nvPr/>
        </p:nvCxnSpPr>
        <p:spPr>
          <a:xfrm rot="10800000" flipV="1">
            <a:off x="2306145" y="4967665"/>
            <a:ext cx="1967235" cy="80288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rgbClr val="A72F26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4" name="Google Shape;1704;p8">
            <a:extLst>
              <a:ext uri="{FF2B5EF4-FFF2-40B4-BE49-F238E27FC236}">
                <a16:creationId xmlns:a16="http://schemas.microsoft.com/office/drawing/2014/main" id="{70259687-DE0D-7E5B-6FFD-E9714C3E7F5E}"/>
              </a:ext>
            </a:extLst>
          </p:cNvPr>
          <p:cNvCxnSpPr>
            <a:cxnSpLocks/>
            <a:endCxn id="47" idx="2"/>
          </p:cNvCxnSpPr>
          <p:nvPr/>
        </p:nvCxnSpPr>
        <p:spPr>
          <a:xfrm flipV="1">
            <a:off x="7984148" y="4365064"/>
            <a:ext cx="2581583" cy="1226253"/>
          </a:xfrm>
          <a:prstGeom prst="bentConnector2">
            <a:avLst/>
          </a:prstGeom>
          <a:noFill/>
          <a:ln w="28575" cap="flat" cmpd="sng">
            <a:solidFill>
              <a:srgbClr val="A72F26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5" name="Google Shape;1706;p8">
            <a:extLst>
              <a:ext uri="{FF2B5EF4-FFF2-40B4-BE49-F238E27FC236}">
                <a16:creationId xmlns:a16="http://schemas.microsoft.com/office/drawing/2014/main" id="{4FC2F5EB-8F38-051D-C65C-7177F836ED55}"/>
              </a:ext>
            </a:extLst>
          </p:cNvPr>
          <p:cNvCxnSpPr>
            <a:cxnSpLocks/>
            <a:endCxn id="48" idx="1"/>
          </p:cNvCxnSpPr>
          <p:nvPr/>
        </p:nvCxnSpPr>
        <p:spPr>
          <a:xfrm>
            <a:off x="7873500" y="5937382"/>
            <a:ext cx="1277400" cy="3804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rgbClr val="A72F26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6" name="Google Shape;1708;p8">
            <a:extLst>
              <a:ext uri="{FF2B5EF4-FFF2-40B4-BE49-F238E27FC236}">
                <a16:creationId xmlns:a16="http://schemas.microsoft.com/office/drawing/2014/main" id="{2AA7559C-7059-B41F-5F5B-D8154AD8EC6D}"/>
              </a:ext>
            </a:extLst>
          </p:cNvPr>
          <p:cNvSpPr txBox="1"/>
          <p:nvPr/>
        </p:nvSpPr>
        <p:spPr>
          <a:xfrm>
            <a:off x="998157" y="5460435"/>
            <a:ext cx="1439698" cy="4061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000" kern="0" dirty="0" err="1">
                <a:solidFill>
                  <a:srgbClr val="C94C3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Địa</a:t>
            </a:r>
            <a:r>
              <a:rPr lang="en-US" sz="2000" kern="0" dirty="0">
                <a:solidFill>
                  <a:srgbClr val="C94C3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C94C3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điểm</a:t>
            </a:r>
            <a:endParaRPr lang="en-US" sz="2000" kern="0" dirty="0">
              <a:solidFill>
                <a:srgbClr val="C94C3F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47" name="Google Shape;1705;p8">
            <a:extLst>
              <a:ext uri="{FF2B5EF4-FFF2-40B4-BE49-F238E27FC236}">
                <a16:creationId xmlns:a16="http://schemas.microsoft.com/office/drawing/2014/main" id="{9370C209-7928-6F09-1C09-162AB03EC69B}"/>
              </a:ext>
            </a:extLst>
          </p:cNvPr>
          <p:cNvSpPr txBox="1"/>
          <p:nvPr/>
        </p:nvSpPr>
        <p:spPr>
          <a:xfrm>
            <a:off x="9150900" y="3714751"/>
            <a:ext cx="2829661" cy="650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2000" kern="0" dirty="0">
                <a:solidFill>
                  <a:srgbClr val="C94C3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Lời bày tỏ mong muốn được tiếp đón</a:t>
            </a:r>
          </a:p>
        </p:txBody>
      </p:sp>
      <p:sp>
        <p:nvSpPr>
          <p:cNvPr id="48" name="Google Shape;1707;p8">
            <a:extLst>
              <a:ext uri="{FF2B5EF4-FFF2-40B4-BE49-F238E27FC236}">
                <a16:creationId xmlns:a16="http://schemas.microsoft.com/office/drawing/2014/main" id="{19FBD64C-8DB7-6C56-29F2-AC6EE4FC631F}"/>
              </a:ext>
            </a:extLst>
          </p:cNvPr>
          <p:cNvSpPr txBox="1"/>
          <p:nvPr/>
        </p:nvSpPr>
        <p:spPr>
          <a:xfrm>
            <a:off x="9150900" y="6114689"/>
            <a:ext cx="2183850" cy="4061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2000" kern="0" dirty="0">
                <a:solidFill>
                  <a:srgbClr val="C94C3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Tên đơn vị mời</a:t>
            </a:r>
          </a:p>
        </p:txBody>
      </p:sp>
    </p:spTree>
    <p:extLst>
      <p:ext uri="{BB962C8B-B14F-4D97-AF65-F5344CB8AC3E}">
        <p14:creationId xmlns:p14="http://schemas.microsoft.com/office/powerpoint/2010/main" val="281736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6ED58AA-6044-4063-A2D9-5C566FADBD0E}" vid="{6929B544-CFDD-4290-A91C-DFD0546A7D38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Tuần 10-Bài viết 2-Luyện tập tả cây cối</Template>
  <TotalTime>29</TotalTime>
  <Words>355</Words>
  <Application>Microsoft Office PowerPoint</Application>
  <PresentationFormat>Widescreen</PresentationFormat>
  <Paragraphs>60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Calibri</vt:lpstr>
      <vt:lpstr>Arial</vt:lpstr>
      <vt:lpstr>UTM Avo</vt:lpstr>
      <vt:lpstr>Courier New</vt:lpstr>
      <vt:lpstr>Calibri Light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hung.nv2510hung.nv2510</dc:creator>
  <cp:lastModifiedBy>OnePercent</cp:lastModifiedBy>
  <cp:revision>5</cp:revision>
  <dcterms:created xsi:type="dcterms:W3CDTF">2023-10-27T04:37:59Z</dcterms:created>
  <dcterms:modified xsi:type="dcterms:W3CDTF">2023-11-02T03:45:30Z</dcterms:modified>
</cp:coreProperties>
</file>