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</p:sldMasterIdLst>
  <p:notesMasterIdLst>
    <p:notesMasterId r:id="rId18"/>
  </p:notesMasterIdLst>
  <p:sldIdLst>
    <p:sldId id="584" r:id="rId3"/>
    <p:sldId id="472" r:id="rId4"/>
    <p:sldId id="536" r:id="rId5"/>
    <p:sldId id="516" r:id="rId6"/>
    <p:sldId id="538" r:id="rId7"/>
    <p:sldId id="485" r:id="rId8"/>
    <p:sldId id="506" r:id="rId9"/>
    <p:sldId id="256" r:id="rId10"/>
    <p:sldId id="539" r:id="rId11"/>
    <p:sldId id="265" r:id="rId12"/>
    <p:sldId id="326" r:id="rId13"/>
    <p:sldId id="327" r:id="rId14"/>
    <p:sldId id="328" r:id="rId15"/>
    <p:sldId id="329" r:id="rId16"/>
    <p:sldId id="330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90" d="100"/>
          <a:sy n="90" d="100"/>
        </p:scale>
        <p:origin x="57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313180-55CE-4695-88A7-3FC43D0B7A7A}" type="datetimeFigureOut">
              <a:rPr lang="en-US" smtClean="0"/>
              <a:t>4/13/2024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55D9A2-8188-4A0F-A970-D3F83516B5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8161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 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BE1D9F-9E11-4592-9FAD-F68754A10F6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03162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BE1D9F-9E11-4592-9FAD-F68754A10F6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33467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BE1D9F-9E11-4592-9FAD-F68754A10F6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68742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BE1D9F-9E11-4592-9FAD-F68754A10F6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27766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BE1D9F-9E11-4592-9FAD-F68754A10F6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21093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BE1D9F-9E11-4592-9FAD-F68754A10F6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27552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BE1D9F-9E11-4592-9FAD-F68754A10F6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19967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BE1D9F-9E11-4592-9FAD-F68754A10F6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44759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4/13/2024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="" xmlns:a16="http://schemas.microsoft.com/office/drawing/2014/main" id="{82501BA6-135B-48B1-BC88-6DA6A5712E94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79817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000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4/13/2024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5205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4/13/2024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7688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2755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8817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1384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6929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4/13/2024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6714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4/13/2024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=""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36416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84106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4/13/2024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3231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27EF4EE4-346A-4B52-B1EE-9FB59A2E422C}"/>
              </a:ext>
            </a:extLst>
          </p:cNvPr>
          <p:cNvSpPr txBox="1"/>
          <p:nvPr userDrawn="1"/>
        </p:nvSpPr>
        <p:spPr>
          <a:xfrm>
            <a:off x="2038047" y="360865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8328" y="1849702"/>
            <a:ext cx="1655934" cy="168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6679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4/13/2024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9808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4/13/2024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1778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101600"/>
            <a:ext cx="12484099" cy="695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="" xmlns:a16="http://schemas.microsoft.com/office/drawing/2014/main" id="{A6E0E954-4F3D-41F1-B6EB-FCF5D97BFC4E}"/>
              </a:ext>
            </a:extLst>
          </p:cNvPr>
          <p:cNvSpPr/>
          <p:nvPr userDrawn="1"/>
        </p:nvSpPr>
        <p:spPr>
          <a:xfrm>
            <a:off x="10806935" y="17090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04137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=""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2307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8309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2479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047392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4/13/2024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845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  <p:sldLayoutId id="2147483667" r:id="rId12"/>
    <p:sldLayoutId id="2147483668" r:id="rId13"/>
    <p:sldLayoutId id="2147483669" r:id="rId14"/>
    <p:sldLayoutId id="2147483670" r:id="rId15"/>
    <p:sldLayoutId id="2147483671" r:id="rId16"/>
    <p:sldLayoutId id="2147483672" r:id="rId17"/>
    <p:sldLayoutId id="2147483681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44C7CA"/>
            </a:gs>
            <a:gs pos="100000">
              <a:srgbClr val="394E6C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27EF4EE4-346A-4B52-B1EE-9FB59A2E422C}"/>
              </a:ext>
            </a:extLst>
          </p:cNvPr>
          <p:cNvSpPr txBox="1"/>
          <p:nvPr userDrawn="1"/>
        </p:nvSpPr>
        <p:spPr>
          <a:xfrm>
            <a:off x="-14668803" y="353880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95916" y="561975"/>
            <a:ext cx="2773378" cy="28289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27EF4EE4-346A-4B52-B1EE-9FB59A2E422C}"/>
              </a:ext>
            </a:extLst>
          </p:cNvPr>
          <p:cNvSpPr txBox="1"/>
          <p:nvPr userDrawn="1"/>
        </p:nvSpPr>
        <p:spPr>
          <a:xfrm>
            <a:off x="26072797" y="353880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5684" y="561975"/>
            <a:ext cx="2773378" cy="28289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7EF4EE4-346A-4B52-B1EE-9FB59A2E422C}"/>
              </a:ext>
            </a:extLst>
          </p:cNvPr>
          <p:cNvSpPr txBox="1"/>
          <p:nvPr userDrawn="1"/>
        </p:nvSpPr>
        <p:spPr>
          <a:xfrm>
            <a:off x="4533597" y="-17085998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6484" y="-20062825"/>
            <a:ext cx="2773378" cy="282892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27EF4EE4-346A-4B52-B1EE-9FB59A2E422C}"/>
              </a:ext>
            </a:extLst>
          </p:cNvPr>
          <p:cNvSpPr txBox="1"/>
          <p:nvPr userDrawn="1"/>
        </p:nvSpPr>
        <p:spPr>
          <a:xfrm>
            <a:off x="5033372" y="2060760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6259" y="17630775"/>
            <a:ext cx="2773378" cy="282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909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4.png"/><Relationship Id="rId5" Type="http://schemas.openxmlformats.org/officeDocument/2006/relationships/slide" Target="slide10.xml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4.png"/><Relationship Id="rId5" Type="http://schemas.openxmlformats.org/officeDocument/2006/relationships/slide" Target="slide10.xml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4.png"/><Relationship Id="rId5" Type="http://schemas.openxmlformats.org/officeDocument/2006/relationships/slide" Target="slide10.xml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4.png"/><Relationship Id="rId5" Type="http://schemas.openxmlformats.org/officeDocument/2006/relationships/slide" Target="slide10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4.png"/><Relationship Id="rId5" Type="http://schemas.openxmlformats.org/officeDocument/2006/relationships/slide" Target="slide10.xml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4.png"/><Relationship Id="rId5" Type="http://schemas.openxmlformats.org/officeDocument/2006/relationships/slide" Target="slide10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5" Type="http://schemas.microsoft.com/office/2007/relationships/hdphoto" Target="../media/hdphoto1.wdp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microsoft.com/office/2007/relationships/hdphoto" Target="../media/hdphoto3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microsoft.com/office/2007/relationships/hdphoto" Target="../media/hdphoto2.wdp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5" Type="http://schemas.microsoft.com/office/2007/relationships/hdphoto" Target="../media/hdphoto4.wdp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5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6" Type="http://schemas.microsoft.com/office/2007/relationships/hdphoto" Target="../media/hdphoto6.wdp"/><Relationship Id="rId5" Type="http://schemas.openxmlformats.org/officeDocument/2006/relationships/image" Target="../media/image24.png"/><Relationship Id="rId4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28.em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7.emf"/><Relationship Id="rId11" Type="http://schemas.openxmlformats.org/officeDocument/2006/relationships/image" Target="../media/image31.png"/><Relationship Id="rId5" Type="http://schemas.openxmlformats.org/officeDocument/2006/relationships/image" Target="../media/image26.emf"/><Relationship Id="rId10" Type="http://schemas.openxmlformats.org/officeDocument/2006/relationships/slide" Target="slide10.xml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31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9975700" y="242979"/>
            <a:ext cx="20345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1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=""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0" y="1699232"/>
            <a:ext cx="12184505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</a:rPr>
              <a:t> 30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sz="5000" b="1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5000" b="1">
                <a:solidFill>
                  <a:srgbClr val="FF0000"/>
                </a:solidFill>
                <a:latin typeface="UTM Avo" panose="02040603050506020204" pitchFamily="18" charset="0"/>
              </a:rPr>
              <a:t> 63: Phép trừ dạng 39 – 15 - Tiết 2 </a:t>
            </a:r>
            <a:endParaRPr sz="5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6705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2" name="Picture 381"/>
          <p:cNvPicPr>
            <a:picLocks noChangeAspect="1"/>
          </p:cNvPicPr>
          <p:nvPr/>
        </p:nvPicPr>
        <p:blipFill rotWithShape="1">
          <a:blip r:embed="rId3"/>
          <a:srcRect b="13253"/>
          <a:stretch/>
        </p:blipFill>
        <p:spPr>
          <a:xfrm>
            <a:off x="55043" y="1"/>
            <a:ext cx="12193057" cy="6857999"/>
          </a:xfrm>
          <a:prstGeom prst="rect">
            <a:avLst/>
          </a:prstGeom>
        </p:spPr>
      </p:pic>
      <p:sp>
        <p:nvSpPr>
          <p:cNvPr id="6" name="AutoShape 3"/>
          <p:cNvSpPr>
            <a:spLocks noChangeAspect="1" noChangeArrowheads="1" noTextEdit="1"/>
          </p:cNvSpPr>
          <p:nvPr/>
        </p:nvSpPr>
        <p:spPr bwMode="auto">
          <a:xfrm>
            <a:off x="4035521" y="-914065"/>
            <a:ext cx="8398740" cy="8384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  <a:sym typeface="微软雅黑 Light" panose="020B0502040204020203" pitchFamily="34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54576" y="2465782"/>
            <a:ext cx="58491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</a:rPr>
              <a:t>46 – 15 = ?</a:t>
            </a:r>
          </a:p>
        </p:txBody>
      </p:sp>
      <p:sp>
        <p:nvSpPr>
          <p:cNvPr id="764" name="TextBox 763"/>
          <p:cNvSpPr txBox="1"/>
          <p:nvPr/>
        </p:nvSpPr>
        <p:spPr>
          <a:xfrm>
            <a:off x="7706601" y="2481171"/>
            <a:ext cx="35411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</a:rPr>
              <a:t>46 – 15 = </a:t>
            </a: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31</a:t>
            </a:r>
          </a:p>
        </p:txBody>
      </p:sp>
      <p:sp>
        <p:nvSpPr>
          <p:cNvPr id="536" name="TextBox 535"/>
          <p:cNvSpPr txBox="1"/>
          <p:nvPr/>
        </p:nvSpPr>
        <p:spPr>
          <a:xfrm>
            <a:off x="7122099" y="4798540"/>
            <a:ext cx="2573443" cy="649188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Xem đáp án</a:t>
            </a:r>
          </a:p>
        </p:txBody>
      </p:sp>
      <p:pic>
        <p:nvPicPr>
          <p:cNvPr id="383" name="Picture 38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6601" y="3956052"/>
            <a:ext cx="4377307" cy="2901948"/>
          </a:xfrm>
          <a:prstGeom prst="rect">
            <a:avLst/>
          </a:prstGeom>
        </p:spPr>
      </p:pic>
      <p:sp>
        <p:nvSpPr>
          <p:cNvPr id="537" name="TextBox 536"/>
          <p:cNvSpPr txBox="1"/>
          <p:nvPr/>
        </p:nvSpPr>
        <p:spPr>
          <a:xfrm rot="21221156">
            <a:off x="-1781797" y="487965"/>
            <a:ext cx="1577635" cy="457200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Back</a:t>
            </a:r>
          </a:p>
        </p:txBody>
      </p:sp>
      <p:pic>
        <p:nvPicPr>
          <p:cNvPr id="7" name="Picture 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841">
            <a:off x="-2213755" y="-703422"/>
            <a:ext cx="2127688" cy="1499746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="" xmlns:a16="http://schemas.microsoft.com/office/drawing/2014/main" id="{B29CD1A2-10FB-44B9-9300-0C37CF54062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83" y="67513"/>
            <a:ext cx="1359896" cy="589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414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96296E-6 L 0.57487 0.8057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37" y="4027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85185E-6 L 0.57487 0.8057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37" y="40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3"/>
                  </p:tgtEl>
                </p:cond>
              </p:nextCondLst>
            </p:seq>
          </p:childTnLst>
        </p:cTn>
      </p:par>
    </p:tnLst>
    <p:bldLst>
      <p:bldP spid="764" grpId="0"/>
      <p:bldP spid="53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2" name="Picture 381"/>
          <p:cNvPicPr>
            <a:picLocks noChangeAspect="1"/>
          </p:cNvPicPr>
          <p:nvPr/>
        </p:nvPicPr>
        <p:blipFill rotWithShape="1">
          <a:blip r:embed="rId3"/>
          <a:srcRect b="13253"/>
          <a:stretch/>
        </p:blipFill>
        <p:spPr>
          <a:xfrm>
            <a:off x="-529" y="1"/>
            <a:ext cx="12193057" cy="6857999"/>
          </a:xfrm>
          <a:prstGeom prst="rect">
            <a:avLst/>
          </a:prstGeom>
        </p:spPr>
      </p:pic>
      <p:sp>
        <p:nvSpPr>
          <p:cNvPr id="6" name="AutoShape 3"/>
          <p:cNvSpPr>
            <a:spLocks noChangeAspect="1" noChangeArrowheads="1" noTextEdit="1"/>
          </p:cNvSpPr>
          <p:nvPr/>
        </p:nvSpPr>
        <p:spPr bwMode="auto">
          <a:xfrm>
            <a:off x="4035521" y="-914065"/>
            <a:ext cx="8398740" cy="8384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  <a:sym typeface="微软雅黑 Light" panose="020B0502040204020203" pitchFamily="34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40264" y="2340870"/>
            <a:ext cx="72902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>
                <a:solidFill>
                  <a:schemeClr val="accent5"/>
                </a:solidFill>
                <a:latin typeface="UTM Avo" panose="02040603050506020204" pitchFamily="18" charset="0"/>
              </a:rPr>
              <a:t>…</a:t>
            </a:r>
            <a:r>
              <a:rPr kumimoji="0" lang="en-US" sz="8000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800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</a:rPr>
              <a:t>– 32 = 57</a:t>
            </a:r>
          </a:p>
        </p:txBody>
      </p:sp>
      <p:sp>
        <p:nvSpPr>
          <p:cNvPr id="764" name="TextBox 763"/>
          <p:cNvSpPr txBox="1"/>
          <p:nvPr/>
        </p:nvSpPr>
        <p:spPr>
          <a:xfrm>
            <a:off x="7706601" y="2623015"/>
            <a:ext cx="35411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89</a:t>
            </a: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</a:rPr>
              <a:t> – 32 = 57</a:t>
            </a:r>
          </a:p>
        </p:txBody>
      </p:sp>
      <p:sp>
        <p:nvSpPr>
          <p:cNvPr id="536" name="TextBox 535"/>
          <p:cNvSpPr txBox="1"/>
          <p:nvPr/>
        </p:nvSpPr>
        <p:spPr>
          <a:xfrm>
            <a:off x="6981479" y="4936560"/>
            <a:ext cx="2506824" cy="649188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Xem đáp án</a:t>
            </a:r>
          </a:p>
        </p:txBody>
      </p:sp>
      <p:pic>
        <p:nvPicPr>
          <p:cNvPr id="383" name="Picture 38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8497" y="4050891"/>
            <a:ext cx="4377307" cy="2901948"/>
          </a:xfrm>
          <a:prstGeom prst="rect">
            <a:avLst/>
          </a:prstGeom>
        </p:spPr>
      </p:pic>
      <p:sp>
        <p:nvSpPr>
          <p:cNvPr id="537" name="TextBox 536"/>
          <p:cNvSpPr txBox="1"/>
          <p:nvPr/>
        </p:nvSpPr>
        <p:spPr>
          <a:xfrm rot="21221156">
            <a:off x="-1781797" y="487965"/>
            <a:ext cx="1577635" cy="457200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Back</a:t>
            </a:r>
          </a:p>
        </p:txBody>
      </p:sp>
      <p:pic>
        <p:nvPicPr>
          <p:cNvPr id="7" name="Picture 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841">
            <a:off x="-2213755" y="-703422"/>
            <a:ext cx="2127688" cy="1499746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="" xmlns:a16="http://schemas.microsoft.com/office/drawing/2014/main" id="{FE334DCE-4334-43F4-87D0-B04FD17F670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83" y="67513"/>
            <a:ext cx="1359896" cy="589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94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96296E-6 L 0.57487 0.8057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37" y="4027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85185E-6 L 0.57487 0.8057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37" y="40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3"/>
                  </p:tgtEl>
                </p:cond>
              </p:nextCondLst>
            </p:seq>
          </p:childTnLst>
        </p:cTn>
      </p:par>
    </p:tnLst>
    <p:bldLst>
      <p:bldP spid="764" grpId="0"/>
      <p:bldP spid="53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2" name="Picture 381"/>
          <p:cNvPicPr>
            <a:picLocks noChangeAspect="1"/>
          </p:cNvPicPr>
          <p:nvPr/>
        </p:nvPicPr>
        <p:blipFill rotWithShape="1">
          <a:blip r:embed="rId3"/>
          <a:srcRect b="13253"/>
          <a:stretch/>
        </p:blipFill>
        <p:spPr>
          <a:xfrm>
            <a:off x="-529" y="1"/>
            <a:ext cx="12193057" cy="6857999"/>
          </a:xfrm>
          <a:prstGeom prst="rect">
            <a:avLst/>
          </a:prstGeom>
        </p:spPr>
      </p:pic>
      <p:sp>
        <p:nvSpPr>
          <p:cNvPr id="6" name="AutoShape 3"/>
          <p:cNvSpPr>
            <a:spLocks noChangeAspect="1" noChangeArrowheads="1" noTextEdit="1"/>
          </p:cNvSpPr>
          <p:nvPr/>
        </p:nvSpPr>
        <p:spPr bwMode="auto">
          <a:xfrm>
            <a:off x="4035521" y="-914065"/>
            <a:ext cx="8398740" cy="8384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  <a:sym typeface="微软雅黑 Light" panose="020B0502040204020203" pitchFamily="34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44251" y="2017060"/>
            <a:ext cx="574550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</a:rPr>
              <a:t>78 – 13 = 56</a:t>
            </a:r>
            <a:r>
              <a:rPr kumimoji="0" lang="en-US" sz="6000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</a:rPr>
              <a:t>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</a:rPr>
              <a:t>Đúng hay sai?</a:t>
            </a:r>
            <a:endParaRPr kumimoji="0" lang="en-US" sz="6000" i="0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764" name="TextBox 763"/>
          <p:cNvSpPr txBox="1"/>
          <p:nvPr/>
        </p:nvSpPr>
        <p:spPr>
          <a:xfrm>
            <a:off x="7472294" y="2509745"/>
            <a:ext cx="37754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Sai</a:t>
            </a:r>
          </a:p>
        </p:txBody>
      </p:sp>
      <p:sp>
        <p:nvSpPr>
          <p:cNvPr id="536" name="TextBox 535"/>
          <p:cNvSpPr txBox="1"/>
          <p:nvPr/>
        </p:nvSpPr>
        <p:spPr>
          <a:xfrm>
            <a:off x="6812430" y="4879024"/>
            <a:ext cx="2844921" cy="735747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Xem đáp án</a:t>
            </a:r>
          </a:p>
        </p:txBody>
      </p:sp>
      <p:pic>
        <p:nvPicPr>
          <p:cNvPr id="383" name="Picture 38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6087" y="4163797"/>
            <a:ext cx="4377307" cy="2901948"/>
          </a:xfrm>
          <a:prstGeom prst="rect">
            <a:avLst/>
          </a:prstGeom>
        </p:spPr>
      </p:pic>
      <p:sp>
        <p:nvSpPr>
          <p:cNvPr id="537" name="TextBox 536"/>
          <p:cNvSpPr txBox="1"/>
          <p:nvPr/>
        </p:nvSpPr>
        <p:spPr>
          <a:xfrm rot="21221156">
            <a:off x="-1781797" y="487965"/>
            <a:ext cx="1577635" cy="457200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Back</a:t>
            </a:r>
          </a:p>
        </p:txBody>
      </p:sp>
      <p:pic>
        <p:nvPicPr>
          <p:cNvPr id="7" name="Picture 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841">
            <a:off x="-2213755" y="-703422"/>
            <a:ext cx="2127688" cy="1499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01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96296E-6 L 0.57487 0.8057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37" y="4027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85185E-6 L 0.57487 0.8057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37" y="40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3"/>
                  </p:tgtEl>
                </p:cond>
              </p:nextCondLst>
            </p:seq>
          </p:childTnLst>
        </p:cTn>
      </p:par>
    </p:tnLst>
    <p:bldLst>
      <p:bldP spid="764" grpId="0"/>
      <p:bldP spid="53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2" name="Picture 381"/>
          <p:cNvPicPr>
            <a:picLocks noChangeAspect="1"/>
          </p:cNvPicPr>
          <p:nvPr/>
        </p:nvPicPr>
        <p:blipFill rotWithShape="1">
          <a:blip r:embed="rId3"/>
          <a:srcRect b="13253"/>
          <a:stretch/>
        </p:blipFill>
        <p:spPr>
          <a:xfrm>
            <a:off x="-529" y="1"/>
            <a:ext cx="12193057" cy="6857999"/>
          </a:xfrm>
          <a:prstGeom prst="rect">
            <a:avLst/>
          </a:prstGeom>
        </p:spPr>
      </p:pic>
      <p:sp>
        <p:nvSpPr>
          <p:cNvPr id="6" name="AutoShape 3"/>
          <p:cNvSpPr>
            <a:spLocks noChangeAspect="1" noChangeArrowheads="1" noTextEdit="1"/>
          </p:cNvSpPr>
          <p:nvPr/>
        </p:nvSpPr>
        <p:spPr bwMode="auto">
          <a:xfrm>
            <a:off x="4035521" y="-914065"/>
            <a:ext cx="8398740" cy="8384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  <a:sym typeface="微软雅黑 Light" panose="020B0502040204020203" pitchFamily="34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95618" y="2315238"/>
            <a:ext cx="62798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</a:rPr>
              <a:t>65 </a:t>
            </a:r>
            <a:r>
              <a:rPr kumimoji="0" lang="en-US" sz="8000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</a:rPr>
              <a:t>– …. </a:t>
            </a:r>
            <a:r>
              <a:rPr kumimoji="0" lang="en-US" sz="800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</a:rPr>
              <a:t>= 42</a:t>
            </a:r>
          </a:p>
        </p:txBody>
      </p:sp>
      <p:sp>
        <p:nvSpPr>
          <p:cNvPr id="764" name="TextBox 763"/>
          <p:cNvSpPr txBox="1"/>
          <p:nvPr/>
        </p:nvSpPr>
        <p:spPr>
          <a:xfrm>
            <a:off x="7706601" y="2623015"/>
            <a:ext cx="35411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schemeClr val="accent5"/>
                </a:solidFill>
                <a:latin typeface="UTM Avo" panose="02040603050506020204" pitchFamily="18" charset="0"/>
              </a:rPr>
              <a:t>65 –</a:t>
            </a:r>
            <a:r>
              <a:rPr lang="en-US" sz="4400" dirty="0">
                <a:solidFill>
                  <a:srgbClr val="FF0000"/>
                </a:solidFill>
                <a:latin typeface="UTM Avo" panose="02040603050506020204" pitchFamily="18" charset="0"/>
              </a:rPr>
              <a:t> 23 </a:t>
            </a:r>
            <a:r>
              <a:rPr lang="en-US" sz="4400" dirty="0">
                <a:solidFill>
                  <a:schemeClr val="accent5"/>
                </a:solidFill>
                <a:latin typeface="UTM Avo" panose="02040603050506020204" pitchFamily="18" charset="0"/>
              </a:rPr>
              <a:t>= 42</a:t>
            </a:r>
            <a:endParaRPr kumimoji="0" lang="en-US" sz="4400" i="0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536" name="TextBox 535"/>
          <p:cNvSpPr txBox="1"/>
          <p:nvPr/>
        </p:nvSpPr>
        <p:spPr>
          <a:xfrm>
            <a:off x="6916954" y="4847204"/>
            <a:ext cx="2703296" cy="735747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Xem đáp án</a:t>
            </a:r>
          </a:p>
        </p:txBody>
      </p:sp>
      <p:pic>
        <p:nvPicPr>
          <p:cNvPr id="383" name="Picture 38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4693" y="3956052"/>
            <a:ext cx="4377307" cy="2901948"/>
          </a:xfrm>
          <a:prstGeom prst="rect">
            <a:avLst/>
          </a:prstGeom>
        </p:spPr>
      </p:pic>
      <p:sp>
        <p:nvSpPr>
          <p:cNvPr id="537" name="TextBox 536"/>
          <p:cNvSpPr txBox="1"/>
          <p:nvPr/>
        </p:nvSpPr>
        <p:spPr>
          <a:xfrm rot="21221156">
            <a:off x="-1781797" y="487965"/>
            <a:ext cx="1577635" cy="457200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Back</a:t>
            </a:r>
          </a:p>
        </p:txBody>
      </p:sp>
      <p:pic>
        <p:nvPicPr>
          <p:cNvPr id="7" name="Picture 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841">
            <a:off x="-2213755" y="-703422"/>
            <a:ext cx="2127688" cy="1499746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="" xmlns:a16="http://schemas.microsoft.com/office/drawing/2014/main" id="{25CCE98E-E3F3-45A7-B630-AAC06E78C48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83" y="67513"/>
            <a:ext cx="1359896" cy="589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942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96296E-6 L 0.57487 0.8057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37" y="4027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85185E-6 L 0.57487 0.8057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37" y="40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3"/>
                  </p:tgtEl>
                </p:cond>
              </p:nextCondLst>
            </p:seq>
          </p:childTnLst>
        </p:cTn>
      </p:par>
    </p:tnLst>
    <p:bldLst>
      <p:bldP spid="764" grpId="0"/>
      <p:bldP spid="53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2" name="Picture 381"/>
          <p:cNvPicPr>
            <a:picLocks noChangeAspect="1"/>
          </p:cNvPicPr>
          <p:nvPr/>
        </p:nvPicPr>
        <p:blipFill rotWithShape="1">
          <a:blip r:embed="rId3"/>
          <a:srcRect b="13253"/>
          <a:stretch/>
        </p:blipFill>
        <p:spPr>
          <a:xfrm>
            <a:off x="-529" y="1"/>
            <a:ext cx="12193057" cy="6857999"/>
          </a:xfrm>
          <a:prstGeom prst="rect">
            <a:avLst/>
          </a:prstGeom>
        </p:spPr>
      </p:pic>
      <p:sp>
        <p:nvSpPr>
          <p:cNvPr id="6" name="AutoShape 3"/>
          <p:cNvSpPr>
            <a:spLocks noChangeAspect="1" noChangeArrowheads="1" noTextEdit="1"/>
          </p:cNvSpPr>
          <p:nvPr/>
        </p:nvSpPr>
        <p:spPr bwMode="auto">
          <a:xfrm>
            <a:off x="4035521" y="-914065"/>
            <a:ext cx="8398740" cy="8384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  <a:sym typeface="微软雅黑 Light" panose="020B0502040204020203" pitchFamily="34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63940" y="2368431"/>
            <a:ext cx="594316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</a:rPr>
              <a:t>95 – 61 = ?</a:t>
            </a:r>
          </a:p>
        </p:txBody>
      </p:sp>
      <p:sp>
        <p:nvSpPr>
          <p:cNvPr id="764" name="TextBox 763"/>
          <p:cNvSpPr txBox="1"/>
          <p:nvPr/>
        </p:nvSpPr>
        <p:spPr>
          <a:xfrm>
            <a:off x="7706601" y="2508914"/>
            <a:ext cx="35411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</a:rPr>
              <a:t>95 – 61 = </a:t>
            </a: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34</a:t>
            </a:r>
          </a:p>
        </p:txBody>
      </p:sp>
      <p:sp>
        <p:nvSpPr>
          <p:cNvPr id="536" name="TextBox 535"/>
          <p:cNvSpPr txBox="1"/>
          <p:nvPr/>
        </p:nvSpPr>
        <p:spPr>
          <a:xfrm>
            <a:off x="7007101" y="4832504"/>
            <a:ext cx="2942005" cy="649188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Xem đáp án</a:t>
            </a:r>
          </a:p>
        </p:txBody>
      </p:sp>
      <p:pic>
        <p:nvPicPr>
          <p:cNvPr id="383" name="Picture 38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4693" y="3956052"/>
            <a:ext cx="4377307" cy="2901948"/>
          </a:xfrm>
          <a:prstGeom prst="rect">
            <a:avLst/>
          </a:prstGeom>
        </p:spPr>
      </p:pic>
      <p:sp>
        <p:nvSpPr>
          <p:cNvPr id="537" name="TextBox 536"/>
          <p:cNvSpPr txBox="1"/>
          <p:nvPr/>
        </p:nvSpPr>
        <p:spPr>
          <a:xfrm rot="21221156">
            <a:off x="-1781797" y="487965"/>
            <a:ext cx="1577635" cy="457200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Back</a:t>
            </a:r>
          </a:p>
        </p:txBody>
      </p:sp>
      <p:pic>
        <p:nvPicPr>
          <p:cNvPr id="7" name="Picture 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841">
            <a:off x="-2213755" y="-703422"/>
            <a:ext cx="2127688" cy="1499746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="" xmlns:a16="http://schemas.microsoft.com/office/drawing/2014/main" id="{6F1603D7-1BFF-4E9B-97F0-DB879649103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83" y="67513"/>
            <a:ext cx="1359896" cy="589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514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96296E-6 L 0.57487 0.8057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37" y="4027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85185E-6 L 0.57487 0.8057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37" y="40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3"/>
                  </p:tgtEl>
                </p:cond>
              </p:nextCondLst>
            </p:seq>
          </p:childTnLst>
        </p:cTn>
      </p:par>
    </p:tnLst>
    <p:bldLst>
      <p:bldP spid="764" grpId="0"/>
      <p:bldP spid="53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2" name="Picture 381"/>
          <p:cNvPicPr>
            <a:picLocks noChangeAspect="1"/>
          </p:cNvPicPr>
          <p:nvPr/>
        </p:nvPicPr>
        <p:blipFill rotWithShape="1">
          <a:blip r:embed="rId3"/>
          <a:srcRect b="13253"/>
          <a:stretch/>
        </p:blipFill>
        <p:spPr>
          <a:xfrm>
            <a:off x="-529" y="1"/>
            <a:ext cx="12193057" cy="6857999"/>
          </a:xfrm>
          <a:prstGeom prst="rect">
            <a:avLst/>
          </a:prstGeom>
        </p:spPr>
      </p:pic>
      <p:sp>
        <p:nvSpPr>
          <p:cNvPr id="6" name="AutoShape 3"/>
          <p:cNvSpPr>
            <a:spLocks noChangeAspect="1" noChangeArrowheads="1" noTextEdit="1"/>
          </p:cNvSpPr>
          <p:nvPr/>
        </p:nvSpPr>
        <p:spPr bwMode="auto">
          <a:xfrm>
            <a:off x="4035521" y="-914065"/>
            <a:ext cx="8398740" cy="8384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  <a:sym typeface="微软雅黑 Light" panose="020B0502040204020203" pitchFamily="34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21595" y="2201726"/>
            <a:ext cx="540783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</a:rPr>
              <a:t>87 – 25 = 62</a:t>
            </a:r>
            <a:r>
              <a:rPr kumimoji="0" lang="en-US" sz="5400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</a:rPr>
              <a:t>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</a:rPr>
              <a:t>Đúng hay sai?</a:t>
            </a:r>
            <a:endParaRPr kumimoji="0" lang="en-US" sz="5400" i="0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764" name="TextBox 763"/>
          <p:cNvSpPr txBox="1"/>
          <p:nvPr/>
        </p:nvSpPr>
        <p:spPr>
          <a:xfrm>
            <a:off x="7706601" y="2548900"/>
            <a:ext cx="35411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err="1">
                <a:solidFill>
                  <a:srgbClr val="FF0000"/>
                </a:solidFill>
                <a:latin typeface="UTM Avo" panose="02040603050506020204" pitchFamily="18" charset="0"/>
              </a:rPr>
              <a:t>Đúng</a:t>
            </a:r>
            <a:endParaRPr kumimoji="0" lang="en-US" sz="44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536" name="TextBox 535"/>
          <p:cNvSpPr txBox="1"/>
          <p:nvPr/>
        </p:nvSpPr>
        <p:spPr>
          <a:xfrm>
            <a:off x="6734389" y="4776274"/>
            <a:ext cx="2962904" cy="652144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Xem đáp án</a:t>
            </a:r>
          </a:p>
        </p:txBody>
      </p:sp>
      <p:pic>
        <p:nvPicPr>
          <p:cNvPr id="383" name="Picture 38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4693" y="3956052"/>
            <a:ext cx="4377307" cy="2901948"/>
          </a:xfrm>
          <a:prstGeom prst="rect">
            <a:avLst/>
          </a:prstGeom>
        </p:spPr>
      </p:pic>
      <p:sp>
        <p:nvSpPr>
          <p:cNvPr id="537" name="TextBox 536"/>
          <p:cNvSpPr txBox="1"/>
          <p:nvPr/>
        </p:nvSpPr>
        <p:spPr>
          <a:xfrm rot="21221156">
            <a:off x="-1781797" y="487965"/>
            <a:ext cx="1577635" cy="457200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Back</a:t>
            </a:r>
          </a:p>
        </p:txBody>
      </p:sp>
      <p:pic>
        <p:nvPicPr>
          <p:cNvPr id="7" name="Picture 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841">
            <a:off x="-2213755" y="-703422"/>
            <a:ext cx="2127688" cy="1499746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="" xmlns:a16="http://schemas.microsoft.com/office/drawing/2014/main" id="{163BFA17-0B8A-40AF-84E4-ADE434DC0E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83" y="67513"/>
            <a:ext cx="1359896" cy="589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422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96296E-6 L 0.57487 0.8057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37" y="4027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85185E-6 L 0.57487 0.8057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37" y="40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3"/>
                  </p:tgtEl>
                </p:cond>
              </p:nextCondLst>
            </p:seq>
          </p:childTnLst>
        </p:cTn>
      </p:par>
    </p:tnLst>
    <p:bldLst>
      <p:bldP spid="764" grpId="0"/>
      <p:bldP spid="53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=""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="" xmlns:a16="http://schemas.microsoft.com/office/drawing/2014/main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=""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="" xmlns:a16="http://schemas.microsoft.com/office/drawing/2014/main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="" xmlns:a16="http://schemas.microsoft.com/office/drawing/2014/main" id="{FB0EC179-A0D1-42C8-A196-0C99C2CECEF8}"/>
              </a:ext>
            </a:extLst>
          </p:cNvPr>
          <p:cNvSpPr txBox="1"/>
          <p:nvPr/>
        </p:nvSpPr>
        <p:spPr>
          <a:xfrm>
            <a:off x="4876138" y="2881056"/>
            <a:ext cx="6234053" cy="1200329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/>
                <a:ea typeface="inpin heiti" charset="-122"/>
                <a:cs typeface="Times New Roman" panose="02020603050405020304" pitchFamily="18" charset="0"/>
                <a:sym typeface="+mn-ea"/>
              </a:rPr>
              <a:t>LUYỆN TẬP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="" xmlns:a16="http://schemas.microsoft.com/office/drawing/2014/main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956796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=""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7848C7A5-4ED8-47DE-816A-F2E1FBEBD3B9}"/>
              </a:ext>
            </a:extLst>
          </p:cNvPr>
          <p:cNvGrpSpPr/>
          <p:nvPr/>
        </p:nvGrpSpPr>
        <p:grpSpPr>
          <a:xfrm>
            <a:off x="775744" y="722536"/>
            <a:ext cx="1178179" cy="937052"/>
            <a:chOff x="666046" y="604864"/>
            <a:chExt cx="1449241" cy="1100380"/>
          </a:xfrm>
        </p:grpSpPr>
        <p:sp>
          <p:nvSpPr>
            <p:cNvPr id="6" name="Sun 5">
              <a:extLst>
                <a:ext uri="{FF2B5EF4-FFF2-40B4-BE49-F238E27FC236}">
                  <a16:creationId xmlns="" xmlns:a16="http://schemas.microsoft.com/office/drawing/2014/main" id="{03B10E71-9791-460A-993A-ABE8CFC22C90}"/>
                </a:ext>
              </a:extLst>
            </p:cNvPr>
            <p:cNvSpPr/>
            <p:nvPr/>
          </p:nvSpPr>
          <p:spPr>
            <a:xfrm>
              <a:off x="999409" y="604864"/>
              <a:ext cx="1115878" cy="1100380"/>
            </a:xfrm>
            <a:prstGeom prst="sun">
              <a:avLst/>
            </a:prstGeom>
            <a:solidFill>
              <a:srgbClr val="FF7707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" name="Rounded Rectangle 5">
              <a:extLst>
                <a:ext uri="{FF2B5EF4-FFF2-40B4-BE49-F238E27FC236}">
                  <a16:creationId xmlns="" xmlns:a16="http://schemas.microsoft.com/office/drawing/2014/main" id="{BD007FC0-DBD4-450C-8197-AA3493797F9D}"/>
                </a:ext>
              </a:extLst>
            </p:cNvPr>
            <p:cNvSpPr/>
            <p:nvPr/>
          </p:nvSpPr>
          <p:spPr>
            <a:xfrm>
              <a:off x="666046" y="832879"/>
              <a:ext cx="1357515" cy="614362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    </a:t>
              </a:r>
              <a:r>
                <a:rPr kumimoji="0" lang="en-US" sz="28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2</a:t>
              </a:r>
              <a:r>
                <a:rPr kumimoji="0" lang="en-US" sz="32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 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Rounded Rectangle 5">
            <a:extLst>
              <a:ext uri="{FF2B5EF4-FFF2-40B4-BE49-F238E27FC236}">
                <a16:creationId xmlns="" xmlns:a16="http://schemas.microsoft.com/office/drawing/2014/main" id="{AB9E1162-208B-4A4B-BCEB-6874A6600D7D}"/>
              </a:ext>
            </a:extLst>
          </p:cNvPr>
          <p:cNvSpPr/>
          <p:nvPr/>
        </p:nvSpPr>
        <p:spPr>
          <a:xfrm>
            <a:off x="1953924" y="851488"/>
            <a:ext cx="7997339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Đặt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rồi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tính: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="" xmlns:a16="http://schemas.microsoft.com/office/drawing/2014/main" id="{47D5E9E5-19E1-41C5-A778-E69566F5DA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8224" b="26546"/>
          <a:stretch/>
        </p:blipFill>
        <p:spPr>
          <a:xfrm>
            <a:off x="9679739" y="722536"/>
            <a:ext cx="1914915" cy="1286658"/>
          </a:xfrm>
          <a:prstGeom prst="rect">
            <a:avLst/>
          </a:prstGeom>
        </p:spPr>
      </p:pic>
      <p:grpSp>
        <p:nvGrpSpPr>
          <p:cNvPr id="18" name="Nhóm 17">
            <a:extLst>
              <a:ext uri="{FF2B5EF4-FFF2-40B4-BE49-F238E27FC236}">
                <a16:creationId xmlns="" xmlns:a16="http://schemas.microsoft.com/office/drawing/2014/main" id="{959EA588-43E8-4F4A-A35D-E3348C7C285C}"/>
              </a:ext>
            </a:extLst>
          </p:cNvPr>
          <p:cNvGrpSpPr/>
          <p:nvPr/>
        </p:nvGrpSpPr>
        <p:grpSpPr>
          <a:xfrm>
            <a:off x="1577163" y="3996253"/>
            <a:ext cx="1589833" cy="1149072"/>
            <a:chOff x="6659225" y="2549868"/>
            <a:chExt cx="1589833" cy="1149072"/>
          </a:xfrm>
        </p:grpSpPr>
        <p:sp>
          <p:nvSpPr>
            <p:cNvPr id="14" name="TextBox 16">
              <a:extLst>
                <a:ext uri="{FF2B5EF4-FFF2-40B4-BE49-F238E27FC236}">
                  <a16:creationId xmlns="" xmlns:a16="http://schemas.microsoft.com/office/drawing/2014/main" id="{85F43D9C-ADFA-4F57-8AE5-CE7A7C782F64}"/>
                </a:ext>
              </a:extLst>
            </p:cNvPr>
            <p:cNvSpPr txBox="1"/>
            <p:nvPr/>
          </p:nvSpPr>
          <p:spPr>
            <a:xfrm>
              <a:off x="7184388" y="2549868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42</a:t>
              </a:r>
            </a:p>
          </p:txBody>
        </p:sp>
        <p:sp>
          <p:nvSpPr>
            <p:cNvPr id="15" name="TextBox 16">
              <a:extLst>
                <a:ext uri="{FF2B5EF4-FFF2-40B4-BE49-F238E27FC236}">
                  <a16:creationId xmlns="" xmlns:a16="http://schemas.microsoft.com/office/drawing/2014/main" id="{0095F93F-CF50-49DE-A433-B91518FCDAC7}"/>
                </a:ext>
              </a:extLst>
            </p:cNvPr>
            <p:cNvSpPr txBox="1"/>
            <p:nvPr/>
          </p:nvSpPr>
          <p:spPr>
            <a:xfrm>
              <a:off x="7184388" y="3148193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31</a:t>
              </a:r>
            </a:p>
          </p:txBody>
        </p:sp>
        <p:sp>
          <p:nvSpPr>
            <p:cNvPr id="16" name="TextBox 16">
              <a:extLst>
                <a:ext uri="{FF2B5EF4-FFF2-40B4-BE49-F238E27FC236}">
                  <a16:creationId xmlns="" xmlns:a16="http://schemas.microsoft.com/office/drawing/2014/main" id="{F8C5CC46-E7EC-4706-8104-59C72AEA16A2}"/>
                </a:ext>
              </a:extLst>
            </p:cNvPr>
            <p:cNvSpPr txBox="1"/>
            <p:nvPr/>
          </p:nvSpPr>
          <p:spPr>
            <a:xfrm>
              <a:off x="6659225" y="2833356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-</a:t>
              </a:r>
            </a:p>
          </p:txBody>
        </p:sp>
        <p:cxnSp>
          <p:nvCxnSpPr>
            <p:cNvPr id="17" name="Đường nối Thẳng 16">
              <a:extLst>
                <a:ext uri="{FF2B5EF4-FFF2-40B4-BE49-F238E27FC236}">
                  <a16:creationId xmlns="" xmlns:a16="http://schemas.microsoft.com/office/drawing/2014/main" id="{E8364F8A-BECD-4535-B7D4-F45E28217A68}"/>
                </a:ext>
              </a:extLst>
            </p:cNvPr>
            <p:cNvCxnSpPr/>
            <p:nvPr/>
          </p:nvCxnSpPr>
          <p:spPr>
            <a:xfrm>
              <a:off x="7327286" y="3698940"/>
              <a:ext cx="828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Nhóm 20">
            <a:extLst>
              <a:ext uri="{FF2B5EF4-FFF2-40B4-BE49-F238E27FC236}">
                <a16:creationId xmlns="" xmlns:a16="http://schemas.microsoft.com/office/drawing/2014/main" id="{850056EF-4D75-47F8-B20D-015985253FCD}"/>
              </a:ext>
            </a:extLst>
          </p:cNvPr>
          <p:cNvGrpSpPr/>
          <p:nvPr/>
        </p:nvGrpSpPr>
        <p:grpSpPr>
          <a:xfrm>
            <a:off x="3809268" y="3990907"/>
            <a:ext cx="1589833" cy="1149072"/>
            <a:chOff x="6659225" y="2549868"/>
            <a:chExt cx="1589833" cy="1149072"/>
          </a:xfrm>
        </p:grpSpPr>
        <p:sp>
          <p:nvSpPr>
            <p:cNvPr id="22" name="TextBox 16">
              <a:extLst>
                <a:ext uri="{FF2B5EF4-FFF2-40B4-BE49-F238E27FC236}">
                  <a16:creationId xmlns="" xmlns:a16="http://schemas.microsoft.com/office/drawing/2014/main" id="{603B3962-3EDF-4ACB-87A2-3677579D06C2}"/>
                </a:ext>
              </a:extLst>
            </p:cNvPr>
            <p:cNvSpPr txBox="1"/>
            <p:nvPr/>
          </p:nvSpPr>
          <p:spPr>
            <a:xfrm>
              <a:off x="7184388" y="2549868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35</a:t>
              </a:r>
            </a:p>
          </p:txBody>
        </p:sp>
        <p:sp>
          <p:nvSpPr>
            <p:cNvPr id="23" name="TextBox 16">
              <a:extLst>
                <a:ext uri="{FF2B5EF4-FFF2-40B4-BE49-F238E27FC236}">
                  <a16:creationId xmlns="" xmlns:a16="http://schemas.microsoft.com/office/drawing/2014/main" id="{0B81A578-4981-4BF3-95AA-95B66E97A824}"/>
                </a:ext>
              </a:extLst>
            </p:cNvPr>
            <p:cNvSpPr txBox="1"/>
            <p:nvPr/>
          </p:nvSpPr>
          <p:spPr>
            <a:xfrm>
              <a:off x="7184388" y="3148193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23</a:t>
              </a:r>
            </a:p>
          </p:txBody>
        </p:sp>
        <p:sp>
          <p:nvSpPr>
            <p:cNvPr id="24" name="TextBox 16">
              <a:extLst>
                <a:ext uri="{FF2B5EF4-FFF2-40B4-BE49-F238E27FC236}">
                  <a16:creationId xmlns="" xmlns:a16="http://schemas.microsoft.com/office/drawing/2014/main" id="{1CE2A698-EF80-43B9-B6FE-F80566EB2A07}"/>
                </a:ext>
              </a:extLst>
            </p:cNvPr>
            <p:cNvSpPr txBox="1"/>
            <p:nvPr/>
          </p:nvSpPr>
          <p:spPr>
            <a:xfrm>
              <a:off x="6659225" y="2833356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-</a:t>
              </a:r>
            </a:p>
          </p:txBody>
        </p:sp>
        <p:cxnSp>
          <p:nvCxnSpPr>
            <p:cNvPr id="25" name="Đường nối Thẳng 24">
              <a:extLst>
                <a:ext uri="{FF2B5EF4-FFF2-40B4-BE49-F238E27FC236}">
                  <a16:creationId xmlns="" xmlns:a16="http://schemas.microsoft.com/office/drawing/2014/main" id="{58BC4BBA-F3B0-4871-B532-BDC5FFAEA6C4}"/>
                </a:ext>
              </a:extLst>
            </p:cNvPr>
            <p:cNvCxnSpPr/>
            <p:nvPr/>
          </p:nvCxnSpPr>
          <p:spPr>
            <a:xfrm>
              <a:off x="7327286" y="3698940"/>
              <a:ext cx="828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Nhóm 25">
            <a:extLst>
              <a:ext uri="{FF2B5EF4-FFF2-40B4-BE49-F238E27FC236}">
                <a16:creationId xmlns="" xmlns:a16="http://schemas.microsoft.com/office/drawing/2014/main" id="{CB96D924-8B28-47FB-AC14-666671F94B78}"/>
              </a:ext>
            </a:extLst>
          </p:cNvPr>
          <p:cNvGrpSpPr/>
          <p:nvPr/>
        </p:nvGrpSpPr>
        <p:grpSpPr>
          <a:xfrm>
            <a:off x="6033000" y="4023781"/>
            <a:ext cx="1589833" cy="1149072"/>
            <a:chOff x="6659225" y="2549868"/>
            <a:chExt cx="1589833" cy="1149072"/>
          </a:xfrm>
        </p:grpSpPr>
        <p:sp>
          <p:nvSpPr>
            <p:cNvPr id="27" name="TextBox 16">
              <a:extLst>
                <a:ext uri="{FF2B5EF4-FFF2-40B4-BE49-F238E27FC236}">
                  <a16:creationId xmlns="" xmlns:a16="http://schemas.microsoft.com/office/drawing/2014/main" id="{E2C814A7-16D9-4FC7-A2F9-A58058139321}"/>
                </a:ext>
              </a:extLst>
            </p:cNvPr>
            <p:cNvSpPr txBox="1"/>
            <p:nvPr/>
          </p:nvSpPr>
          <p:spPr>
            <a:xfrm>
              <a:off x="7184388" y="2549868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87</a:t>
              </a:r>
            </a:p>
          </p:txBody>
        </p:sp>
        <p:sp>
          <p:nvSpPr>
            <p:cNvPr id="28" name="TextBox 16">
              <a:extLst>
                <a:ext uri="{FF2B5EF4-FFF2-40B4-BE49-F238E27FC236}">
                  <a16:creationId xmlns="" xmlns:a16="http://schemas.microsoft.com/office/drawing/2014/main" id="{99B67927-9E99-4A8C-B717-06864F5D4231}"/>
                </a:ext>
              </a:extLst>
            </p:cNvPr>
            <p:cNvSpPr txBox="1"/>
            <p:nvPr/>
          </p:nvSpPr>
          <p:spPr>
            <a:xfrm>
              <a:off x="7184388" y="3148193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26</a:t>
              </a:r>
            </a:p>
          </p:txBody>
        </p:sp>
        <p:sp>
          <p:nvSpPr>
            <p:cNvPr id="29" name="TextBox 16">
              <a:extLst>
                <a:ext uri="{FF2B5EF4-FFF2-40B4-BE49-F238E27FC236}">
                  <a16:creationId xmlns="" xmlns:a16="http://schemas.microsoft.com/office/drawing/2014/main" id="{534EBD70-0118-4B8E-9896-D937A6511208}"/>
                </a:ext>
              </a:extLst>
            </p:cNvPr>
            <p:cNvSpPr txBox="1"/>
            <p:nvPr/>
          </p:nvSpPr>
          <p:spPr>
            <a:xfrm>
              <a:off x="6659225" y="2833356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-</a:t>
              </a:r>
            </a:p>
          </p:txBody>
        </p:sp>
        <p:cxnSp>
          <p:nvCxnSpPr>
            <p:cNvPr id="30" name="Đường nối Thẳng 29">
              <a:extLst>
                <a:ext uri="{FF2B5EF4-FFF2-40B4-BE49-F238E27FC236}">
                  <a16:creationId xmlns="" xmlns:a16="http://schemas.microsoft.com/office/drawing/2014/main" id="{7F311E9E-2969-49A4-8699-8E197D9438D2}"/>
                </a:ext>
              </a:extLst>
            </p:cNvPr>
            <p:cNvCxnSpPr/>
            <p:nvPr/>
          </p:nvCxnSpPr>
          <p:spPr>
            <a:xfrm>
              <a:off x="7327286" y="3698940"/>
              <a:ext cx="828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Nhóm 30">
            <a:extLst>
              <a:ext uri="{FF2B5EF4-FFF2-40B4-BE49-F238E27FC236}">
                <a16:creationId xmlns="" xmlns:a16="http://schemas.microsoft.com/office/drawing/2014/main" id="{D076E772-00FD-4451-8955-FE0682DC456B}"/>
              </a:ext>
            </a:extLst>
          </p:cNvPr>
          <p:cNvGrpSpPr/>
          <p:nvPr/>
        </p:nvGrpSpPr>
        <p:grpSpPr>
          <a:xfrm>
            <a:off x="8230089" y="3972465"/>
            <a:ext cx="1589833" cy="1149072"/>
            <a:chOff x="6659225" y="2549868"/>
            <a:chExt cx="1589833" cy="1149072"/>
          </a:xfrm>
        </p:grpSpPr>
        <p:sp>
          <p:nvSpPr>
            <p:cNvPr id="32" name="TextBox 16">
              <a:extLst>
                <a:ext uri="{FF2B5EF4-FFF2-40B4-BE49-F238E27FC236}">
                  <a16:creationId xmlns="" xmlns:a16="http://schemas.microsoft.com/office/drawing/2014/main" id="{CB4419B9-8C8C-495E-BC6C-A8CFC1683AAC}"/>
                </a:ext>
              </a:extLst>
            </p:cNvPr>
            <p:cNvSpPr txBox="1"/>
            <p:nvPr/>
          </p:nvSpPr>
          <p:spPr>
            <a:xfrm>
              <a:off x="7184388" y="2549868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59</a:t>
              </a:r>
            </a:p>
          </p:txBody>
        </p:sp>
        <p:sp>
          <p:nvSpPr>
            <p:cNvPr id="33" name="TextBox 16">
              <a:extLst>
                <a:ext uri="{FF2B5EF4-FFF2-40B4-BE49-F238E27FC236}">
                  <a16:creationId xmlns="" xmlns:a16="http://schemas.microsoft.com/office/drawing/2014/main" id="{4FDC9D88-A5D3-4EBE-A5D1-A58B5C6905BA}"/>
                </a:ext>
              </a:extLst>
            </p:cNvPr>
            <p:cNvSpPr txBox="1"/>
            <p:nvPr/>
          </p:nvSpPr>
          <p:spPr>
            <a:xfrm>
              <a:off x="7184388" y="3148193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49</a:t>
              </a:r>
            </a:p>
          </p:txBody>
        </p:sp>
        <p:sp>
          <p:nvSpPr>
            <p:cNvPr id="34" name="TextBox 16">
              <a:extLst>
                <a:ext uri="{FF2B5EF4-FFF2-40B4-BE49-F238E27FC236}">
                  <a16:creationId xmlns="" xmlns:a16="http://schemas.microsoft.com/office/drawing/2014/main" id="{76394E9D-7B14-46CC-AFAA-ACE5855C1635}"/>
                </a:ext>
              </a:extLst>
            </p:cNvPr>
            <p:cNvSpPr txBox="1"/>
            <p:nvPr/>
          </p:nvSpPr>
          <p:spPr>
            <a:xfrm>
              <a:off x="6659225" y="2833356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-</a:t>
              </a:r>
            </a:p>
          </p:txBody>
        </p:sp>
        <p:cxnSp>
          <p:nvCxnSpPr>
            <p:cNvPr id="35" name="Đường nối Thẳng 34">
              <a:extLst>
                <a:ext uri="{FF2B5EF4-FFF2-40B4-BE49-F238E27FC236}">
                  <a16:creationId xmlns="" xmlns:a16="http://schemas.microsoft.com/office/drawing/2014/main" id="{E439AA67-125E-4C63-9222-460B04E35EFB}"/>
                </a:ext>
              </a:extLst>
            </p:cNvPr>
            <p:cNvCxnSpPr/>
            <p:nvPr/>
          </p:nvCxnSpPr>
          <p:spPr>
            <a:xfrm>
              <a:off x="7327286" y="3698940"/>
              <a:ext cx="828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TextBox 16">
            <a:extLst>
              <a:ext uri="{FF2B5EF4-FFF2-40B4-BE49-F238E27FC236}">
                <a16:creationId xmlns="" xmlns:a16="http://schemas.microsoft.com/office/drawing/2014/main" id="{1710D872-E363-46F8-AB8D-DD3D20DE31BE}"/>
              </a:ext>
            </a:extLst>
          </p:cNvPr>
          <p:cNvSpPr txBox="1"/>
          <p:nvPr/>
        </p:nvSpPr>
        <p:spPr>
          <a:xfrm>
            <a:off x="2109498" y="5172853"/>
            <a:ext cx="106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11</a:t>
            </a:r>
          </a:p>
        </p:txBody>
      </p:sp>
      <p:sp>
        <p:nvSpPr>
          <p:cNvPr id="37" name="TextBox 16">
            <a:extLst>
              <a:ext uri="{FF2B5EF4-FFF2-40B4-BE49-F238E27FC236}">
                <a16:creationId xmlns="" xmlns:a16="http://schemas.microsoft.com/office/drawing/2014/main" id="{EAF568F1-8EB6-4273-A6FE-7F514B29625B}"/>
              </a:ext>
            </a:extLst>
          </p:cNvPr>
          <p:cNvSpPr txBox="1"/>
          <p:nvPr/>
        </p:nvSpPr>
        <p:spPr>
          <a:xfrm>
            <a:off x="4338970" y="5201273"/>
            <a:ext cx="106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12</a:t>
            </a:r>
          </a:p>
        </p:txBody>
      </p:sp>
      <p:sp>
        <p:nvSpPr>
          <p:cNvPr id="38" name="TextBox 16">
            <a:extLst>
              <a:ext uri="{FF2B5EF4-FFF2-40B4-BE49-F238E27FC236}">
                <a16:creationId xmlns="" xmlns:a16="http://schemas.microsoft.com/office/drawing/2014/main" id="{CB81AAE8-22B1-4912-903C-2EBCDFC2F28E}"/>
              </a:ext>
            </a:extLst>
          </p:cNvPr>
          <p:cNvSpPr txBox="1"/>
          <p:nvPr/>
        </p:nvSpPr>
        <p:spPr>
          <a:xfrm>
            <a:off x="6558163" y="5200381"/>
            <a:ext cx="106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61</a:t>
            </a:r>
          </a:p>
        </p:txBody>
      </p:sp>
      <p:sp>
        <p:nvSpPr>
          <p:cNvPr id="39" name="TextBox 16">
            <a:extLst>
              <a:ext uri="{FF2B5EF4-FFF2-40B4-BE49-F238E27FC236}">
                <a16:creationId xmlns="" xmlns:a16="http://schemas.microsoft.com/office/drawing/2014/main" id="{70EA9A7B-04BE-4687-AC05-9F23691B15F0}"/>
              </a:ext>
            </a:extLst>
          </p:cNvPr>
          <p:cNvSpPr txBox="1"/>
          <p:nvPr/>
        </p:nvSpPr>
        <p:spPr>
          <a:xfrm>
            <a:off x="8777356" y="5172853"/>
            <a:ext cx="106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10</a:t>
            </a:r>
          </a:p>
        </p:txBody>
      </p:sp>
      <p:pic>
        <p:nvPicPr>
          <p:cNvPr id="4" name="Hình ảnh 3">
            <a:extLst>
              <a:ext uri="{FF2B5EF4-FFF2-40B4-BE49-F238E27FC236}">
                <a16:creationId xmlns="" xmlns:a16="http://schemas.microsoft.com/office/drawing/2014/main" id="{EEF34225-3213-4DFA-AF4F-FF95C366E7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96397" y="1906458"/>
            <a:ext cx="9219203" cy="1747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681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38" grpId="0"/>
      <p:bldP spid="3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=""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grpSp>
        <p:nvGrpSpPr>
          <p:cNvPr id="9" name="Group 4">
            <a:extLst>
              <a:ext uri="{FF2B5EF4-FFF2-40B4-BE49-F238E27FC236}">
                <a16:creationId xmlns="" xmlns:a16="http://schemas.microsoft.com/office/drawing/2014/main" id="{DBB3A03A-27DB-4D96-8107-914F4B026AB1}"/>
              </a:ext>
            </a:extLst>
          </p:cNvPr>
          <p:cNvGrpSpPr/>
          <p:nvPr/>
        </p:nvGrpSpPr>
        <p:grpSpPr>
          <a:xfrm>
            <a:off x="777744" y="722536"/>
            <a:ext cx="1176179" cy="937052"/>
            <a:chOff x="668507" y="604864"/>
            <a:chExt cx="1446780" cy="1100380"/>
          </a:xfrm>
        </p:grpSpPr>
        <p:sp>
          <p:nvSpPr>
            <p:cNvPr id="10" name="Sun 5">
              <a:extLst>
                <a:ext uri="{FF2B5EF4-FFF2-40B4-BE49-F238E27FC236}">
                  <a16:creationId xmlns="" xmlns:a16="http://schemas.microsoft.com/office/drawing/2014/main" id="{D69E6E43-BFC5-400C-9AFB-83E51CD0A8DC}"/>
                </a:ext>
              </a:extLst>
            </p:cNvPr>
            <p:cNvSpPr/>
            <p:nvPr/>
          </p:nvSpPr>
          <p:spPr>
            <a:xfrm>
              <a:off x="999409" y="604864"/>
              <a:ext cx="1115878" cy="1100380"/>
            </a:xfrm>
            <a:prstGeom prst="sun">
              <a:avLst/>
            </a:prstGeom>
            <a:solidFill>
              <a:srgbClr val="FF7707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1" name="Rounded Rectangle 5">
              <a:extLst>
                <a:ext uri="{FF2B5EF4-FFF2-40B4-BE49-F238E27FC236}">
                  <a16:creationId xmlns="" xmlns:a16="http://schemas.microsoft.com/office/drawing/2014/main" id="{221C4122-A24E-4C5D-BE6A-DB943947621A}"/>
                </a:ext>
              </a:extLst>
            </p:cNvPr>
            <p:cNvSpPr/>
            <p:nvPr/>
          </p:nvSpPr>
          <p:spPr>
            <a:xfrm>
              <a:off x="668507" y="809833"/>
              <a:ext cx="1357515" cy="614362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    </a:t>
              </a:r>
              <a:r>
                <a:rPr kumimoji="0" lang="en-US" sz="28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3</a:t>
              </a:r>
              <a:r>
                <a:rPr kumimoji="0" lang="en-US" sz="32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 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2" name="Rounded Rectangle 5">
            <a:extLst>
              <a:ext uri="{FF2B5EF4-FFF2-40B4-BE49-F238E27FC236}">
                <a16:creationId xmlns="" xmlns:a16="http://schemas.microsoft.com/office/drawing/2014/main" id="{81467F6F-3C28-4C67-AF96-582AC6772699}"/>
              </a:ext>
            </a:extLst>
          </p:cNvPr>
          <p:cNvSpPr/>
          <p:nvPr/>
        </p:nvSpPr>
        <p:spPr>
          <a:xfrm>
            <a:off x="1953924" y="851488"/>
            <a:ext cx="8670533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Chọn</a:t>
            </a:r>
            <a:r>
              <a:rPr lang="en-US" sz="3200" b="1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kết</a:t>
            </a:r>
            <a:r>
              <a:rPr lang="en-US" sz="3200" b="1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quả</a:t>
            </a:r>
            <a:r>
              <a:rPr lang="en-US" sz="3200" b="1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đúng</a:t>
            </a:r>
            <a:r>
              <a:rPr lang="en-US" sz="3200" b="1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mỗi</a:t>
            </a:r>
            <a:r>
              <a:rPr lang="en-US" sz="3200" b="1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3200" b="1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phép</a:t>
            </a:r>
            <a:r>
              <a:rPr lang="en-US" sz="3200" b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 tính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: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3" name="图片 7" descr="572005ec0a0c4">
            <a:extLst>
              <a:ext uri="{FF2B5EF4-FFF2-40B4-BE49-F238E27FC236}">
                <a16:creationId xmlns="" xmlns:a16="http://schemas.microsoft.com/office/drawing/2014/main" id="{E8AFEF28-2EDE-49FA-9795-CB963734A8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8224" b="26546"/>
          <a:stretch/>
        </p:blipFill>
        <p:spPr>
          <a:xfrm>
            <a:off x="9679739" y="722536"/>
            <a:ext cx="1914915" cy="1286658"/>
          </a:xfrm>
          <a:prstGeom prst="rect">
            <a:avLst/>
          </a:prstGeom>
        </p:spPr>
      </p:pic>
      <p:pic>
        <p:nvPicPr>
          <p:cNvPr id="15" name="Hình ảnh 14">
            <a:extLst>
              <a:ext uri="{FF2B5EF4-FFF2-40B4-BE49-F238E27FC236}">
                <a16:creationId xmlns="" xmlns:a16="http://schemas.microsoft.com/office/drawing/2014/main" id="{391212BD-BA21-4532-9B3D-3DA736E8CD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13337" y="1594802"/>
            <a:ext cx="7937926" cy="2201568"/>
          </a:xfrm>
          <a:prstGeom prst="rect">
            <a:avLst/>
          </a:prstGeom>
        </p:spPr>
      </p:pic>
      <p:pic>
        <p:nvPicPr>
          <p:cNvPr id="17" name="Hình ảnh 16">
            <a:extLst>
              <a:ext uri="{FF2B5EF4-FFF2-40B4-BE49-F238E27FC236}">
                <a16:creationId xmlns="" xmlns:a16="http://schemas.microsoft.com/office/drawing/2014/main" id="{B89DBB53-0E85-48E7-8CCD-6266A07D88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79431" y="4272544"/>
            <a:ext cx="9248775" cy="1152525"/>
          </a:xfrm>
          <a:prstGeom prst="rect">
            <a:avLst/>
          </a:prstGeom>
        </p:spPr>
      </p:pic>
      <p:cxnSp>
        <p:nvCxnSpPr>
          <p:cNvPr id="4" name="Đường nối Thẳng 3">
            <a:extLst>
              <a:ext uri="{FF2B5EF4-FFF2-40B4-BE49-F238E27FC236}">
                <a16:creationId xmlns="" xmlns:a16="http://schemas.microsoft.com/office/drawing/2014/main" id="{5E25108A-E157-4069-9185-EEDC0CB2F144}"/>
              </a:ext>
            </a:extLst>
          </p:cNvPr>
          <p:cNvCxnSpPr/>
          <p:nvPr/>
        </p:nvCxnSpPr>
        <p:spPr>
          <a:xfrm>
            <a:off x="2840182" y="3685309"/>
            <a:ext cx="3782291" cy="94210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Đường nối Thẳng 13">
            <a:extLst>
              <a:ext uri="{FF2B5EF4-FFF2-40B4-BE49-F238E27FC236}">
                <a16:creationId xmlns="" xmlns:a16="http://schemas.microsoft.com/office/drawing/2014/main" id="{2B2F7C78-F8A7-4EDD-BCCA-72B724C2545D}"/>
              </a:ext>
            </a:extLst>
          </p:cNvPr>
          <p:cNvCxnSpPr>
            <a:cxnSpLocks/>
          </p:cNvCxnSpPr>
          <p:nvPr/>
        </p:nvCxnSpPr>
        <p:spPr>
          <a:xfrm>
            <a:off x="4993048" y="3685309"/>
            <a:ext cx="4187439" cy="83127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Đường nối Thẳng 15">
            <a:extLst>
              <a:ext uri="{FF2B5EF4-FFF2-40B4-BE49-F238E27FC236}">
                <a16:creationId xmlns="" xmlns:a16="http://schemas.microsoft.com/office/drawing/2014/main" id="{CFCE3567-B888-4F14-98CC-89A7EBAF0FEE}"/>
              </a:ext>
            </a:extLst>
          </p:cNvPr>
          <p:cNvCxnSpPr>
            <a:cxnSpLocks/>
          </p:cNvCxnSpPr>
          <p:nvPr/>
        </p:nvCxnSpPr>
        <p:spPr>
          <a:xfrm flipV="1">
            <a:off x="2454794" y="3685309"/>
            <a:ext cx="4429400" cy="83127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Đường nối Thẳng 17">
            <a:extLst>
              <a:ext uri="{FF2B5EF4-FFF2-40B4-BE49-F238E27FC236}">
                <a16:creationId xmlns="" xmlns:a16="http://schemas.microsoft.com/office/drawing/2014/main" id="{EEF5963D-36E1-4384-AEFE-1A3D2A07F848}"/>
              </a:ext>
            </a:extLst>
          </p:cNvPr>
          <p:cNvCxnSpPr>
            <a:cxnSpLocks/>
          </p:cNvCxnSpPr>
          <p:nvPr/>
        </p:nvCxnSpPr>
        <p:spPr>
          <a:xfrm flipV="1">
            <a:off x="4781334" y="3685309"/>
            <a:ext cx="4399153" cy="81446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9109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=""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59" y="416690"/>
            <a:ext cx="12192001" cy="6456218"/>
          </a:xfrm>
          <a:prstGeom prst="rect">
            <a:avLst/>
          </a:prstGeom>
        </p:spPr>
      </p:pic>
      <p:grpSp>
        <p:nvGrpSpPr>
          <p:cNvPr id="3" name="Group 4">
            <a:extLst>
              <a:ext uri="{FF2B5EF4-FFF2-40B4-BE49-F238E27FC236}">
                <a16:creationId xmlns="" xmlns:a16="http://schemas.microsoft.com/office/drawing/2014/main" id="{5BE5EC68-F5F6-48E4-932E-EC4C4A79A7B5}"/>
              </a:ext>
            </a:extLst>
          </p:cNvPr>
          <p:cNvGrpSpPr/>
          <p:nvPr/>
        </p:nvGrpSpPr>
        <p:grpSpPr>
          <a:xfrm>
            <a:off x="508460" y="722536"/>
            <a:ext cx="1176179" cy="937052"/>
            <a:chOff x="668507" y="604864"/>
            <a:chExt cx="1446780" cy="1100380"/>
          </a:xfrm>
        </p:grpSpPr>
        <p:sp>
          <p:nvSpPr>
            <p:cNvPr id="4" name="Sun 5">
              <a:extLst>
                <a:ext uri="{FF2B5EF4-FFF2-40B4-BE49-F238E27FC236}">
                  <a16:creationId xmlns="" xmlns:a16="http://schemas.microsoft.com/office/drawing/2014/main" id="{93C95935-8F4F-4AFE-B31E-3D561E24FC41}"/>
                </a:ext>
              </a:extLst>
            </p:cNvPr>
            <p:cNvSpPr/>
            <p:nvPr/>
          </p:nvSpPr>
          <p:spPr>
            <a:xfrm>
              <a:off x="999409" y="604864"/>
              <a:ext cx="1115878" cy="1100380"/>
            </a:xfrm>
            <a:prstGeom prst="sun">
              <a:avLst/>
            </a:prstGeom>
            <a:solidFill>
              <a:srgbClr val="FF7707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5" name="Rounded Rectangle 5">
              <a:extLst>
                <a:ext uri="{FF2B5EF4-FFF2-40B4-BE49-F238E27FC236}">
                  <a16:creationId xmlns="" xmlns:a16="http://schemas.microsoft.com/office/drawing/2014/main" id="{039B5ECD-1EBC-4F4B-8CE2-2FDF334ADA90}"/>
                </a:ext>
              </a:extLst>
            </p:cNvPr>
            <p:cNvSpPr/>
            <p:nvPr/>
          </p:nvSpPr>
          <p:spPr>
            <a:xfrm>
              <a:off x="668507" y="809833"/>
              <a:ext cx="1357515" cy="614362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    </a:t>
              </a:r>
              <a:r>
                <a:rPr kumimoji="0" lang="en-US" sz="28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4</a:t>
              </a:r>
              <a:r>
                <a:rPr kumimoji="0" lang="en-US" sz="32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 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6" name="Rounded Rectangle 5">
            <a:extLst>
              <a:ext uri="{FF2B5EF4-FFF2-40B4-BE49-F238E27FC236}">
                <a16:creationId xmlns="" xmlns:a16="http://schemas.microsoft.com/office/drawing/2014/main" id="{5442D71B-60CA-4122-854A-732FE74E8879}"/>
              </a:ext>
            </a:extLst>
          </p:cNvPr>
          <p:cNvSpPr/>
          <p:nvPr/>
        </p:nvSpPr>
        <p:spPr>
          <a:xfrm>
            <a:off x="1602381" y="952893"/>
            <a:ext cx="8219292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Tủ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l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ớp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1A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68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quyển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cô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mượn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15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quyển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图片 7" descr="572005ec0a0c4">
            <a:extLst>
              <a:ext uri="{FF2B5EF4-FFF2-40B4-BE49-F238E27FC236}">
                <a16:creationId xmlns="" xmlns:a16="http://schemas.microsoft.com/office/drawing/2014/main" id="{841051FA-618A-42A6-8F7E-7822A2C08A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8224" b="26546"/>
          <a:stretch/>
        </p:blipFill>
        <p:spPr>
          <a:xfrm>
            <a:off x="9679739" y="722536"/>
            <a:ext cx="1914915" cy="1286658"/>
          </a:xfrm>
          <a:prstGeom prst="rect">
            <a:avLst/>
          </a:prstGeom>
        </p:spPr>
      </p:pic>
      <p:sp>
        <p:nvSpPr>
          <p:cNvPr id="10" name="Rounded Rectangle 5">
            <a:extLst>
              <a:ext uri="{FF2B5EF4-FFF2-40B4-BE49-F238E27FC236}">
                <a16:creationId xmlns="" xmlns:a16="http://schemas.microsoft.com/office/drawing/2014/main" id="{85A6593E-FA4C-45B9-8867-94596022BFFC}"/>
              </a:ext>
            </a:extLst>
          </p:cNvPr>
          <p:cNvSpPr/>
          <p:nvPr/>
        </p:nvSpPr>
        <p:spPr>
          <a:xfrm>
            <a:off x="1546921" y="1854014"/>
            <a:ext cx="9547515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tủ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lớp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1A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còn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bao </a:t>
            </a:r>
            <a:r>
              <a:rPr lang="en-US" sz="2800">
                <a:solidFill>
                  <a:prstClr val="black"/>
                </a:solidFill>
                <a:cs typeface="Times New Roman" panose="02020603050405020304" pitchFamily="18" charset="0"/>
              </a:rPr>
              <a:t>nhiêu quyển sách 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Rounded Rectangle 5">
            <a:extLst>
              <a:ext uri="{FF2B5EF4-FFF2-40B4-BE49-F238E27FC236}">
                <a16:creationId xmlns="" xmlns:a16="http://schemas.microsoft.com/office/drawing/2014/main" id="{47B62EC6-E775-424F-AFD0-25CA1EAE0313}"/>
              </a:ext>
            </a:extLst>
          </p:cNvPr>
          <p:cNvSpPr/>
          <p:nvPr/>
        </p:nvSpPr>
        <p:spPr>
          <a:xfrm>
            <a:off x="6152812" y="2652579"/>
            <a:ext cx="341981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: </a:t>
            </a:r>
          </a:p>
        </p:txBody>
      </p:sp>
      <p:grpSp>
        <p:nvGrpSpPr>
          <p:cNvPr id="12" name="Nhóm 11">
            <a:extLst>
              <a:ext uri="{FF2B5EF4-FFF2-40B4-BE49-F238E27FC236}">
                <a16:creationId xmlns="" xmlns:a16="http://schemas.microsoft.com/office/drawing/2014/main" id="{7F8D9A27-61D1-4CDA-95B0-82A1588E8F43}"/>
              </a:ext>
            </a:extLst>
          </p:cNvPr>
          <p:cNvGrpSpPr/>
          <p:nvPr/>
        </p:nvGrpSpPr>
        <p:grpSpPr>
          <a:xfrm>
            <a:off x="6309154" y="3584115"/>
            <a:ext cx="3818519" cy="637309"/>
            <a:chOff x="3380578" y="2633163"/>
            <a:chExt cx="3818519" cy="637309"/>
          </a:xfrm>
        </p:grpSpPr>
        <p:sp>
          <p:nvSpPr>
            <p:cNvPr id="13" name="Hình chữ nhật: Góc Tròn 12">
              <a:extLst>
                <a:ext uri="{FF2B5EF4-FFF2-40B4-BE49-F238E27FC236}">
                  <a16:creationId xmlns="" xmlns:a16="http://schemas.microsoft.com/office/drawing/2014/main" id="{0C77B95D-1EA6-4CD4-9AD9-8CCBC0AE8F54}"/>
                </a:ext>
              </a:extLst>
            </p:cNvPr>
            <p:cNvSpPr/>
            <p:nvPr/>
          </p:nvSpPr>
          <p:spPr>
            <a:xfrm>
              <a:off x="3380578" y="2633163"/>
              <a:ext cx="612000" cy="6120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57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4" name="Hình chữ nhật: Góc Tròn 13">
              <a:extLst>
                <a:ext uri="{FF2B5EF4-FFF2-40B4-BE49-F238E27FC236}">
                  <a16:creationId xmlns="" xmlns:a16="http://schemas.microsoft.com/office/drawing/2014/main" id="{D3919960-7B60-4092-81BE-510658E306E2}"/>
                </a:ext>
              </a:extLst>
            </p:cNvPr>
            <p:cNvSpPr/>
            <p:nvPr/>
          </p:nvSpPr>
          <p:spPr>
            <a:xfrm>
              <a:off x="5122702" y="2633163"/>
              <a:ext cx="612000" cy="6120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57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5" name="Hình chữ nhật: Góc Tròn 14">
              <a:extLst>
                <a:ext uri="{FF2B5EF4-FFF2-40B4-BE49-F238E27FC236}">
                  <a16:creationId xmlns="" xmlns:a16="http://schemas.microsoft.com/office/drawing/2014/main" id="{85A44D3B-5043-4D31-90B3-652BECE25F15}"/>
                </a:ext>
              </a:extLst>
            </p:cNvPr>
            <p:cNvSpPr/>
            <p:nvPr/>
          </p:nvSpPr>
          <p:spPr>
            <a:xfrm>
              <a:off x="6587097" y="2633163"/>
              <a:ext cx="612000" cy="6120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57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6" name="Hình Bầu dục 15">
              <a:extLst>
                <a:ext uri="{FF2B5EF4-FFF2-40B4-BE49-F238E27FC236}">
                  <a16:creationId xmlns="" xmlns:a16="http://schemas.microsoft.com/office/drawing/2014/main" id="{829341A4-113B-404B-BB5D-1053C6F7BA28}"/>
                </a:ext>
              </a:extLst>
            </p:cNvPr>
            <p:cNvSpPr/>
            <p:nvPr/>
          </p:nvSpPr>
          <p:spPr>
            <a:xfrm>
              <a:off x="4245727" y="2633163"/>
              <a:ext cx="637309" cy="637309"/>
            </a:xfrm>
            <a:prstGeom prst="ellipse">
              <a:avLst/>
            </a:pr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7" name="Rounded Rectangle 5">
              <a:extLst>
                <a:ext uri="{FF2B5EF4-FFF2-40B4-BE49-F238E27FC236}">
                  <a16:creationId xmlns="" xmlns:a16="http://schemas.microsoft.com/office/drawing/2014/main" id="{1C385A4E-AC73-4BFA-901C-89E88D57ECE6}"/>
                </a:ext>
              </a:extLst>
            </p:cNvPr>
            <p:cNvSpPr/>
            <p:nvPr/>
          </p:nvSpPr>
          <p:spPr>
            <a:xfrm>
              <a:off x="5011490" y="2633163"/>
              <a:ext cx="1767037" cy="539175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       =</a:t>
              </a:r>
            </a:p>
          </p:txBody>
        </p:sp>
      </p:grpSp>
      <p:sp>
        <p:nvSpPr>
          <p:cNvPr id="18" name="Rounded Rectangle 5">
            <a:extLst>
              <a:ext uri="{FF2B5EF4-FFF2-40B4-BE49-F238E27FC236}">
                <a16:creationId xmlns="" xmlns:a16="http://schemas.microsoft.com/office/drawing/2014/main" id="{6FB13017-4CBF-460C-A814-FC339073CEA1}"/>
              </a:ext>
            </a:extLst>
          </p:cNvPr>
          <p:cNvSpPr/>
          <p:nvPr/>
        </p:nvSpPr>
        <p:spPr>
          <a:xfrm>
            <a:off x="6170854" y="4440464"/>
            <a:ext cx="341981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: </a:t>
            </a:r>
          </a:p>
        </p:txBody>
      </p:sp>
      <p:grpSp>
        <p:nvGrpSpPr>
          <p:cNvPr id="21" name="Nhóm 20">
            <a:extLst>
              <a:ext uri="{FF2B5EF4-FFF2-40B4-BE49-F238E27FC236}">
                <a16:creationId xmlns="" xmlns:a16="http://schemas.microsoft.com/office/drawing/2014/main" id="{420369DA-AEE0-47A4-9CAD-C9258F46B2F1}"/>
              </a:ext>
            </a:extLst>
          </p:cNvPr>
          <p:cNvGrpSpPr/>
          <p:nvPr/>
        </p:nvGrpSpPr>
        <p:grpSpPr>
          <a:xfrm>
            <a:off x="4969789" y="4831981"/>
            <a:ext cx="7805190" cy="706513"/>
            <a:chOff x="6356479" y="4966802"/>
            <a:chExt cx="7319707" cy="706513"/>
          </a:xfrm>
        </p:grpSpPr>
        <p:sp>
          <p:nvSpPr>
            <p:cNvPr id="19" name="Rounded Rectangle 5">
              <a:extLst>
                <a:ext uri="{FF2B5EF4-FFF2-40B4-BE49-F238E27FC236}">
                  <a16:creationId xmlns="" xmlns:a16="http://schemas.microsoft.com/office/drawing/2014/main" id="{5D051364-C4A9-4CE2-A509-4D4D83E516A0}"/>
                </a:ext>
              </a:extLst>
            </p:cNvPr>
            <p:cNvSpPr/>
            <p:nvPr/>
          </p:nvSpPr>
          <p:spPr>
            <a:xfrm>
              <a:off x="6356479" y="5058953"/>
              <a:ext cx="7319707" cy="614362"/>
            </a:xfrm>
            <a:prstGeom prst="roundRect">
              <a:avLst/>
            </a:prstGeom>
            <a:noFill/>
            <a:ln w="28575">
              <a:noFill/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Tủ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sách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lớp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 1A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còn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lại</a:t>
              </a: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       quyển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sách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20" name="Hình chữ nhật: Góc Tròn 19">
              <a:extLst>
                <a:ext uri="{FF2B5EF4-FFF2-40B4-BE49-F238E27FC236}">
                  <a16:creationId xmlns="" xmlns:a16="http://schemas.microsoft.com/office/drawing/2014/main" id="{CB59AB25-52BA-4790-A092-1056FEBDC0E3}"/>
                </a:ext>
              </a:extLst>
            </p:cNvPr>
            <p:cNvSpPr/>
            <p:nvPr/>
          </p:nvSpPr>
          <p:spPr>
            <a:xfrm>
              <a:off x="10102544" y="4966802"/>
              <a:ext cx="492074" cy="6120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57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 </a:t>
              </a:r>
            </a:p>
          </p:txBody>
        </p:sp>
      </p:grpSp>
      <p:sp>
        <p:nvSpPr>
          <p:cNvPr id="22" name="Rounded Rectangle 5">
            <a:extLst>
              <a:ext uri="{FF2B5EF4-FFF2-40B4-BE49-F238E27FC236}">
                <a16:creationId xmlns="" xmlns:a16="http://schemas.microsoft.com/office/drawing/2014/main" id="{B34C3098-C436-47AD-AF37-717FB8449CF8}"/>
              </a:ext>
            </a:extLst>
          </p:cNvPr>
          <p:cNvSpPr/>
          <p:nvPr/>
        </p:nvSpPr>
        <p:spPr>
          <a:xfrm>
            <a:off x="6320679" y="3576698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68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Rounded Rectangle 5">
            <a:extLst>
              <a:ext uri="{FF2B5EF4-FFF2-40B4-BE49-F238E27FC236}">
                <a16:creationId xmlns="" xmlns:a16="http://schemas.microsoft.com/office/drawing/2014/main" id="{B4A760B8-BD76-4BC9-A138-33D3E8BF7D79}"/>
              </a:ext>
            </a:extLst>
          </p:cNvPr>
          <p:cNvSpPr/>
          <p:nvPr/>
        </p:nvSpPr>
        <p:spPr>
          <a:xfrm>
            <a:off x="6389787" y="3584115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4" name="Rounded Rectangle 5">
            <a:extLst>
              <a:ext uri="{FF2B5EF4-FFF2-40B4-BE49-F238E27FC236}">
                <a16:creationId xmlns="" xmlns:a16="http://schemas.microsoft.com/office/drawing/2014/main" id="{15740766-328F-494D-B469-816975E9FBEB}"/>
              </a:ext>
            </a:extLst>
          </p:cNvPr>
          <p:cNvSpPr/>
          <p:nvPr/>
        </p:nvSpPr>
        <p:spPr>
          <a:xfrm>
            <a:off x="7304077" y="3616138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5" name="Rounded Rectangle 5">
            <a:extLst>
              <a:ext uri="{FF2B5EF4-FFF2-40B4-BE49-F238E27FC236}">
                <a16:creationId xmlns="" xmlns:a16="http://schemas.microsoft.com/office/drawing/2014/main" id="{0050494B-2B33-44FC-B7B5-E5828728646C}"/>
              </a:ext>
            </a:extLst>
          </p:cNvPr>
          <p:cNvSpPr/>
          <p:nvPr/>
        </p:nvSpPr>
        <p:spPr>
          <a:xfrm>
            <a:off x="8138393" y="3605424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6" name="Rounded Rectangle 5">
            <a:extLst>
              <a:ext uri="{FF2B5EF4-FFF2-40B4-BE49-F238E27FC236}">
                <a16:creationId xmlns="" xmlns:a16="http://schemas.microsoft.com/office/drawing/2014/main" id="{1F97A2EF-EE63-42FD-8771-6AD6E76A0408}"/>
              </a:ext>
            </a:extLst>
          </p:cNvPr>
          <p:cNvSpPr/>
          <p:nvPr/>
        </p:nvSpPr>
        <p:spPr>
          <a:xfrm>
            <a:off x="9599631" y="3597381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7" name="Rounded Rectangle 5">
            <a:extLst>
              <a:ext uri="{FF2B5EF4-FFF2-40B4-BE49-F238E27FC236}">
                <a16:creationId xmlns="" xmlns:a16="http://schemas.microsoft.com/office/drawing/2014/main" id="{8B4F55F7-2BE1-46E7-809F-68075AE7D26E}"/>
              </a:ext>
            </a:extLst>
          </p:cNvPr>
          <p:cNvSpPr/>
          <p:nvPr/>
        </p:nvSpPr>
        <p:spPr>
          <a:xfrm>
            <a:off x="7332143" y="3549763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8" name="Rounded Rectangle 5">
            <a:extLst>
              <a:ext uri="{FF2B5EF4-FFF2-40B4-BE49-F238E27FC236}">
                <a16:creationId xmlns="" xmlns:a16="http://schemas.microsoft.com/office/drawing/2014/main" id="{09B11DCB-0339-49F1-B763-27EED5CC05B6}"/>
              </a:ext>
            </a:extLst>
          </p:cNvPr>
          <p:cNvSpPr/>
          <p:nvPr/>
        </p:nvSpPr>
        <p:spPr>
          <a:xfrm>
            <a:off x="8023020" y="3570943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15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Rounded Rectangle 5">
            <a:extLst>
              <a:ext uri="{FF2B5EF4-FFF2-40B4-BE49-F238E27FC236}">
                <a16:creationId xmlns="" xmlns:a16="http://schemas.microsoft.com/office/drawing/2014/main" id="{CAF9EDEA-397E-43EC-B1DD-BF969EC30DC6}"/>
              </a:ext>
            </a:extLst>
          </p:cNvPr>
          <p:cNvSpPr/>
          <p:nvPr/>
        </p:nvSpPr>
        <p:spPr>
          <a:xfrm>
            <a:off x="9466423" y="3601079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53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0" name="Rounded Rectangle 5">
            <a:extLst>
              <a:ext uri="{FF2B5EF4-FFF2-40B4-BE49-F238E27FC236}">
                <a16:creationId xmlns="" xmlns:a16="http://schemas.microsoft.com/office/drawing/2014/main" id="{5A8CD3D7-53D8-41B3-8C37-355CB55CB12E}"/>
              </a:ext>
            </a:extLst>
          </p:cNvPr>
          <p:cNvSpPr/>
          <p:nvPr/>
        </p:nvSpPr>
        <p:spPr>
          <a:xfrm>
            <a:off x="9046692" y="4869397"/>
            <a:ext cx="348625" cy="585636"/>
          </a:xfrm>
          <a:prstGeom prst="roundRect">
            <a:avLst>
              <a:gd name="adj" fmla="val 9064"/>
            </a:avLst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  </a:t>
            </a:r>
          </a:p>
        </p:txBody>
      </p:sp>
      <p:sp>
        <p:nvSpPr>
          <p:cNvPr id="31" name="Rounded Rectangle 5">
            <a:extLst>
              <a:ext uri="{FF2B5EF4-FFF2-40B4-BE49-F238E27FC236}">
                <a16:creationId xmlns="" xmlns:a16="http://schemas.microsoft.com/office/drawing/2014/main" id="{89014A4F-BE9C-4492-B3D5-23CA2AFC516E}"/>
              </a:ext>
            </a:extLst>
          </p:cNvPr>
          <p:cNvSpPr/>
          <p:nvPr/>
        </p:nvSpPr>
        <p:spPr>
          <a:xfrm>
            <a:off x="8964314" y="4816743"/>
            <a:ext cx="714006" cy="576883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53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2" name="Hình ảnh 31">
            <a:extLst>
              <a:ext uri="{FF2B5EF4-FFF2-40B4-BE49-F238E27FC236}">
                <a16:creationId xmlns="" xmlns:a16="http://schemas.microsoft.com/office/drawing/2014/main" id="{FEC95F0C-6276-496C-B920-9F31B838E9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10975" y="2397924"/>
            <a:ext cx="3932222" cy="3268535"/>
          </a:xfrm>
          <a:prstGeom prst="rect">
            <a:avLst/>
          </a:prstGeom>
        </p:spPr>
      </p:pic>
      <p:sp>
        <p:nvSpPr>
          <p:cNvPr id="33" name="Rounded Rectangle 5">
            <a:extLst>
              <a:ext uri="{FF2B5EF4-FFF2-40B4-BE49-F238E27FC236}">
                <a16:creationId xmlns="" xmlns:a16="http://schemas.microsoft.com/office/drawing/2014/main" id="{2A1C4619-031F-49BF-A518-468B34D306D4}"/>
              </a:ext>
            </a:extLst>
          </p:cNvPr>
          <p:cNvSpPr/>
          <p:nvPr/>
        </p:nvSpPr>
        <p:spPr>
          <a:xfrm>
            <a:off x="2104823" y="1600442"/>
            <a:ext cx="7966038" cy="512441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9880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animClr clrSpc="rgb" dir="cw">
                                      <p:cBhvr>
                                        <p:cTn id="3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3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9" presetClass="emph" presetSubtype="0" fill="hold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8"/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39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1" grpId="0"/>
      <p:bldP spid="18" grpId="0"/>
      <p:bldP spid="22" grpId="0"/>
      <p:bldP spid="23" grpId="0"/>
      <p:bldP spid="23" grpId="1"/>
      <p:bldP spid="24" grpId="0"/>
      <p:bldP spid="24" grpId="1"/>
      <p:bldP spid="25" grpId="0"/>
      <p:bldP spid="25" grpId="1"/>
      <p:bldP spid="26" grpId="0"/>
      <p:bldP spid="26" grpId="1"/>
      <p:bldP spid="27" grpId="0"/>
      <p:bldP spid="28" grpId="0"/>
      <p:bldP spid="29" grpId="0"/>
      <p:bldP spid="30" grpId="0"/>
      <p:bldP spid="30" grpId="1"/>
      <p:bldP spid="31" grpId="0"/>
      <p:bldP spid="3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=""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="" xmlns:a16="http://schemas.microsoft.com/office/drawing/2014/main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=""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="" xmlns:a16="http://schemas.microsoft.com/office/drawing/2014/main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="" xmlns:a16="http://schemas.microsoft.com/office/drawing/2014/main" id="{FB0EC179-A0D1-42C8-A196-0C99C2CECEF8}"/>
              </a:ext>
            </a:extLst>
          </p:cNvPr>
          <p:cNvSpPr txBox="1"/>
          <p:nvPr/>
        </p:nvSpPr>
        <p:spPr>
          <a:xfrm>
            <a:off x="4995807" y="2921168"/>
            <a:ext cx="6234053" cy="1107996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  <a:sym typeface="+mn-ea"/>
              </a:rPr>
              <a:t>VẬN DỤNG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="" xmlns:a16="http://schemas.microsoft.com/office/drawing/2014/main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1605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=""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pic>
        <p:nvPicPr>
          <p:cNvPr id="3" name="Picture 17">
            <a:extLst>
              <a:ext uri="{FF2B5EF4-FFF2-40B4-BE49-F238E27FC236}">
                <a16:creationId xmlns="" xmlns:a16="http://schemas.microsoft.com/office/drawing/2014/main" id="{80FD17EF-A484-404E-B64B-0F49B0704C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74" b="68150" l="3908" r="445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7766" b="41921"/>
          <a:stretch/>
        </p:blipFill>
        <p:spPr>
          <a:xfrm>
            <a:off x="3747566" y="3973976"/>
            <a:ext cx="2603549" cy="2715492"/>
          </a:xfrm>
          <a:prstGeom prst="rect">
            <a:avLst/>
          </a:prstGeom>
        </p:spPr>
      </p:pic>
      <p:pic>
        <p:nvPicPr>
          <p:cNvPr id="4" name="Picture 18">
            <a:extLst>
              <a:ext uri="{FF2B5EF4-FFF2-40B4-BE49-F238E27FC236}">
                <a16:creationId xmlns="" xmlns:a16="http://schemas.microsoft.com/office/drawing/2014/main" id="{1DBEEC00-E48E-4927-8729-96A2CB1AC3E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50528" r="94503">
                        <a14:foregroundMark x1="59680" y1="36300" x2="73179" y2="355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031" b="36300"/>
          <a:stretch/>
        </p:blipFill>
        <p:spPr>
          <a:xfrm>
            <a:off x="6805484" y="3941620"/>
            <a:ext cx="3126438" cy="2747847"/>
          </a:xfrm>
          <a:prstGeom prst="rect">
            <a:avLst/>
          </a:prstGeom>
        </p:spPr>
      </p:pic>
      <p:sp>
        <p:nvSpPr>
          <p:cNvPr id="5" name="Thought Bubble: Cloud 2">
            <a:extLst>
              <a:ext uri="{FF2B5EF4-FFF2-40B4-BE49-F238E27FC236}">
                <a16:creationId xmlns="" xmlns:a16="http://schemas.microsoft.com/office/drawing/2014/main" id="{2BC6DEAD-7830-47CD-AA74-80DC8FF5B0B1}"/>
              </a:ext>
            </a:extLst>
          </p:cNvPr>
          <p:cNvSpPr/>
          <p:nvPr/>
        </p:nvSpPr>
        <p:spPr>
          <a:xfrm>
            <a:off x="4438465" y="2991435"/>
            <a:ext cx="4880508" cy="1410871"/>
          </a:xfrm>
          <a:prstGeom prst="cloudCallout">
            <a:avLst>
              <a:gd name="adj1" fmla="val -25889"/>
              <a:gd name="adj2" fmla="val 93362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="" xmlns:a16="http://schemas.microsoft.com/office/drawing/2014/main" id="{AD1B76FC-FB86-4A12-A632-5F7917AA2B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1" t="74576" r="80231" b="18192"/>
          <a:stretch/>
        </p:blipFill>
        <p:spPr bwMode="auto">
          <a:xfrm>
            <a:off x="999522" y="797936"/>
            <a:ext cx="1115878" cy="1190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le 5">
            <a:extLst>
              <a:ext uri="{FF2B5EF4-FFF2-40B4-BE49-F238E27FC236}">
                <a16:creationId xmlns="" xmlns:a16="http://schemas.microsoft.com/office/drawing/2014/main" id="{45F486AF-F0AB-415E-9FD5-9EE6EF5037FD}"/>
              </a:ext>
            </a:extLst>
          </p:cNvPr>
          <p:cNvSpPr/>
          <p:nvPr/>
        </p:nvSpPr>
        <p:spPr>
          <a:xfrm>
            <a:off x="1883489" y="687634"/>
            <a:ext cx="9990460" cy="1410871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Kể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tình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huống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tế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liên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trừ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dạng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39 - 15,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đặt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ra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toán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tình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huống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en-US" sz="280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ounded Rectangle 5">
            <a:extLst>
              <a:ext uri="{FF2B5EF4-FFF2-40B4-BE49-F238E27FC236}">
                <a16:creationId xmlns="" xmlns:a16="http://schemas.microsoft.com/office/drawing/2014/main" id="{5BDE725B-3576-4A00-A152-BE667C85CF46}"/>
              </a:ext>
            </a:extLst>
          </p:cNvPr>
          <p:cNvSpPr/>
          <p:nvPr/>
        </p:nvSpPr>
        <p:spPr>
          <a:xfrm>
            <a:off x="5178578" y="3359614"/>
            <a:ext cx="3726872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? ? ?</a:t>
            </a:r>
          </a:p>
        </p:txBody>
      </p:sp>
    </p:spTree>
    <p:extLst>
      <p:ext uri="{BB962C8B-B14F-4D97-AF65-F5344CB8AC3E}">
        <p14:creationId xmlns:p14="http://schemas.microsoft.com/office/powerpoint/2010/main" val="3986840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9" name="组合 1048"/>
          <p:cNvGrpSpPr/>
          <p:nvPr/>
        </p:nvGrpSpPr>
        <p:grpSpPr>
          <a:xfrm>
            <a:off x="-810590" y="-505205"/>
            <a:ext cx="13524828" cy="6904640"/>
            <a:chOff x="1620838" y="91129"/>
            <a:chExt cx="8872538" cy="6227122"/>
          </a:xfrm>
        </p:grpSpPr>
        <p:sp>
          <p:nvSpPr>
            <p:cNvPr id="1042" name="Freeform 42"/>
            <p:cNvSpPr>
              <a:spLocks/>
            </p:cNvSpPr>
            <p:nvPr/>
          </p:nvSpPr>
          <p:spPr bwMode="auto">
            <a:xfrm>
              <a:off x="2287588" y="503238"/>
              <a:ext cx="7613650" cy="5815013"/>
            </a:xfrm>
            <a:custGeom>
              <a:avLst/>
              <a:gdLst>
                <a:gd name="T0" fmla="*/ 589 w 2027"/>
                <a:gd name="T1" fmla="*/ 1462 h 1548"/>
                <a:gd name="T2" fmla="*/ 219 w 2027"/>
                <a:gd name="T3" fmla="*/ 1252 h 1548"/>
                <a:gd name="T4" fmla="*/ 11 w 2027"/>
                <a:gd name="T5" fmla="*/ 902 h 1548"/>
                <a:gd name="T6" fmla="*/ 56 w 2027"/>
                <a:gd name="T7" fmla="*/ 607 h 1548"/>
                <a:gd name="T8" fmla="*/ 242 w 2027"/>
                <a:gd name="T9" fmla="*/ 452 h 1548"/>
                <a:gd name="T10" fmla="*/ 290 w 2027"/>
                <a:gd name="T11" fmla="*/ 421 h 1548"/>
                <a:gd name="T12" fmla="*/ 246 w 2027"/>
                <a:gd name="T13" fmla="*/ 380 h 1548"/>
                <a:gd name="T14" fmla="*/ 265 w 2027"/>
                <a:gd name="T15" fmla="*/ 175 h 1548"/>
                <a:gd name="T16" fmla="*/ 685 w 2027"/>
                <a:gd name="T17" fmla="*/ 110 h 1548"/>
                <a:gd name="T18" fmla="*/ 1190 w 2027"/>
                <a:gd name="T19" fmla="*/ 108 h 1548"/>
                <a:gd name="T20" fmla="*/ 1616 w 2027"/>
                <a:gd name="T21" fmla="*/ 26 h 1548"/>
                <a:gd name="T22" fmla="*/ 1892 w 2027"/>
                <a:gd name="T23" fmla="*/ 138 h 1548"/>
                <a:gd name="T24" fmla="*/ 2002 w 2027"/>
                <a:gd name="T25" fmla="*/ 308 h 1548"/>
                <a:gd name="T26" fmla="*/ 2007 w 2027"/>
                <a:gd name="T27" fmla="*/ 528 h 1548"/>
                <a:gd name="T28" fmla="*/ 1926 w 2027"/>
                <a:gd name="T29" fmla="*/ 706 h 1548"/>
                <a:gd name="T30" fmla="*/ 1978 w 2027"/>
                <a:gd name="T31" fmla="*/ 874 h 1548"/>
                <a:gd name="T32" fmla="*/ 1809 w 2027"/>
                <a:gd name="T33" fmla="*/ 1249 h 1548"/>
                <a:gd name="T34" fmla="*/ 1691 w 2027"/>
                <a:gd name="T35" fmla="*/ 1349 h 1548"/>
                <a:gd name="T36" fmla="*/ 1176 w 2027"/>
                <a:gd name="T37" fmla="*/ 1529 h 1548"/>
                <a:gd name="T38" fmla="*/ 589 w 2027"/>
                <a:gd name="T39" fmla="*/ 1462 h 15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027" h="1548">
                  <a:moveTo>
                    <a:pt x="589" y="1462"/>
                  </a:moveTo>
                  <a:cubicBezTo>
                    <a:pt x="457" y="1410"/>
                    <a:pt x="325" y="1341"/>
                    <a:pt x="219" y="1252"/>
                  </a:cubicBezTo>
                  <a:cubicBezTo>
                    <a:pt x="113" y="1162"/>
                    <a:pt x="27" y="1043"/>
                    <a:pt x="11" y="902"/>
                  </a:cubicBezTo>
                  <a:cubicBezTo>
                    <a:pt x="0" y="811"/>
                    <a:pt x="7" y="686"/>
                    <a:pt x="56" y="607"/>
                  </a:cubicBezTo>
                  <a:cubicBezTo>
                    <a:pt x="98" y="539"/>
                    <a:pt x="170" y="487"/>
                    <a:pt x="242" y="452"/>
                  </a:cubicBezTo>
                  <a:cubicBezTo>
                    <a:pt x="254" y="447"/>
                    <a:pt x="290" y="439"/>
                    <a:pt x="290" y="421"/>
                  </a:cubicBezTo>
                  <a:cubicBezTo>
                    <a:pt x="290" y="409"/>
                    <a:pt x="253" y="388"/>
                    <a:pt x="246" y="380"/>
                  </a:cubicBezTo>
                  <a:cubicBezTo>
                    <a:pt x="181" y="312"/>
                    <a:pt x="203" y="236"/>
                    <a:pt x="265" y="175"/>
                  </a:cubicBezTo>
                  <a:cubicBezTo>
                    <a:pt x="376" y="67"/>
                    <a:pt x="546" y="84"/>
                    <a:pt x="685" y="110"/>
                  </a:cubicBezTo>
                  <a:cubicBezTo>
                    <a:pt x="853" y="142"/>
                    <a:pt x="1026" y="172"/>
                    <a:pt x="1190" y="108"/>
                  </a:cubicBezTo>
                  <a:cubicBezTo>
                    <a:pt x="1325" y="56"/>
                    <a:pt x="1469" y="0"/>
                    <a:pt x="1616" y="26"/>
                  </a:cubicBezTo>
                  <a:cubicBezTo>
                    <a:pt x="1714" y="43"/>
                    <a:pt x="1811" y="81"/>
                    <a:pt x="1892" y="138"/>
                  </a:cubicBezTo>
                  <a:cubicBezTo>
                    <a:pt x="1948" y="179"/>
                    <a:pt x="1980" y="244"/>
                    <a:pt x="2002" y="308"/>
                  </a:cubicBezTo>
                  <a:cubicBezTo>
                    <a:pt x="2026" y="380"/>
                    <a:pt x="2027" y="457"/>
                    <a:pt x="2007" y="528"/>
                  </a:cubicBezTo>
                  <a:cubicBezTo>
                    <a:pt x="1989" y="592"/>
                    <a:pt x="1940" y="642"/>
                    <a:pt x="1926" y="706"/>
                  </a:cubicBezTo>
                  <a:cubicBezTo>
                    <a:pt x="1913" y="767"/>
                    <a:pt x="1961" y="819"/>
                    <a:pt x="1978" y="874"/>
                  </a:cubicBezTo>
                  <a:cubicBezTo>
                    <a:pt x="2027" y="1029"/>
                    <a:pt x="1920" y="1157"/>
                    <a:pt x="1809" y="1249"/>
                  </a:cubicBezTo>
                  <a:cubicBezTo>
                    <a:pt x="1769" y="1282"/>
                    <a:pt x="1731" y="1317"/>
                    <a:pt x="1691" y="1349"/>
                  </a:cubicBezTo>
                  <a:cubicBezTo>
                    <a:pt x="1560" y="1453"/>
                    <a:pt x="1341" y="1514"/>
                    <a:pt x="1176" y="1529"/>
                  </a:cubicBezTo>
                  <a:cubicBezTo>
                    <a:pt x="982" y="1548"/>
                    <a:pt x="773" y="1533"/>
                    <a:pt x="589" y="1462"/>
                  </a:cubicBezTo>
                  <a:close/>
                </a:path>
              </a:pathLst>
            </a:custGeom>
            <a:gradFill>
              <a:gsLst>
                <a:gs pos="0">
                  <a:srgbClr val="44C7CA"/>
                </a:gs>
                <a:gs pos="100000">
                  <a:srgbClr val="394E6C"/>
                </a:gs>
              </a:gsLst>
              <a:lin ang="54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030" name="AutoShape 32"/>
            <p:cNvSpPr>
              <a:spLocks noChangeAspect="1" noChangeArrowheads="1" noTextEdit="1"/>
            </p:cNvSpPr>
            <p:nvPr/>
          </p:nvSpPr>
          <p:spPr bwMode="auto">
            <a:xfrm>
              <a:off x="2349500" y="2816225"/>
              <a:ext cx="7493000" cy="1225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045" name="Freeform 46"/>
            <p:cNvSpPr>
              <a:spLocks/>
            </p:cNvSpPr>
            <p:nvPr/>
          </p:nvSpPr>
          <p:spPr bwMode="auto">
            <a:xfrm>
              <a:off x="1726177" y="91129"/>
              <a:ext cx="8682637" cy="3569649"/>
            </a:xfrm>
            <a:custGeom>
              <a:avLst/>
              <a:gdLst>
                <a:gd name="T0" fmla="*/ 147 w 1995"/>
                <a:gd name="T1" fmla="*/ 194 h 356"/>
                <a:gd name="T2" fmla="*/ 193 w 1995"/>
                <a:gd name="T3" fmla="*/ 190 h 356"/>
                <a:gd name="T4" fmla="*/ 290 w 1995"/>
                <a:gd name="T5" fmla="*/ 205 h 356"/>
                <a:gd name="T6" fmla="*/ 1082 w 1995"/>
                <a:gd name="T7" fmla="*/ 309 h 356"/>
                <a:gd name="T8" fmla="*/ 1384 w 1995"/>
                <a:gd name="T9" fmla="*/ 233 h 356"/>
                <a:gd name="T10" fmla="*/ 1924 w 1995"/>
                <a:gd name="T11" fmla="*/ 170 h 356"/>
                <a:gd name="T12" fmla="*/ 1985 w 1995"/>
                <a:gd name="T13" fmla="*/ 45 h 356"/>
                <a:gd name="T14" fmla="*/ 1995 w 1995"/>
                <a:gd name="T15" fmla="*/ 0 h 356"/>
                <a:gd name="T16" fmla="*/ 1474 w 1995"/>
                <a:gd name="T17" fmla="*/ 156 h 356"/>
                <a:gd name="T18" fmla="*/ 717 w 1995"/>
                <a:gd name="T19" fmla="*/ 237 h 356"/>
                <a:gd name="T20" fmla="*/ 87 w 1995"/>
                <a:gd name="T21" fmla="*/ 141 h 356"/>
                <a:gd name="T22" fmla="*/ 25 w 1995"/>
                <a:gd name="T23" fmla="*/ 141 h 356"/>
                <a:gd name="T24" fmla="*/ 0 w 1995"/>
                <a:gd name="T25" fmla="*/ 210 h 356"/>
                <a:gd name="T26" fmla="*/ 147 w 1995"/>
                <a:gd name="T27" fmla="*/ 194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95" h="356">
                  <a:moveTo>
                    <a:pt x="147" y="194"/>
                  </a:moveTo>
                  <a:cubicBezTo>
                    <a:pt x="161" y="192"/>
                    <a:pt x="178" y="192"/>
                    <a:pt x="193" y="190"/>
                  </a:cubicBezTo>
                  <a:cubicBezTo>
                    <a:pt x="224" y="188"/>
                    <a:pt x="260" y="194"/>
                    <a:pt x="290" y="205"/>
                  </a:cubicBezTo>
                  <a:cubicBezTo>
                    <a:pt x="548" y="289"/>
                    <a:pt x="808" y="356"/>
                    <a:pt x="1082" y="309"/>
                  </a:cubicBezTo>
                  <a:cubicBezTo>
                    <a:pt x="1188" y="292"/>
                    <a:pt x="1283" y="265"/>
                    <a:pt x="1384" y="233"/>
                  </a:cubicBezTo>
                  <a:cubicBezTo>
                    <a:pt x="1564" y="172"/>
                    <a:pt x="1745" y="155"/>
                    <a:pt x="1924" y="170"/>
                  </a:cubicBezTo>
                  <a:cubicBezTo>
                    <a:pt x="1944" y="128"/>
                    <a:pt x="1972" y="90"/>
                    <a:pt x="1985" y="45"/>
                  </a:cubicBezTo>
                  <a:cubicBezTo>
                    <a:pt x="1989" y="31"/>
                    <a:pt x="1993" y="16"/>
                    <a:pt x="1995" y="0"/>
                  </a:cubicBezTo>
                  <a:cubicBezTo>
                    <a:pt x="1819" y="31"/>
                    <a:pt x="1654" y="101"/>
                    <a:pt x="1474" y="156"/>
                  </a:cubicBezTo>
                  <a:cubicBezTo>
                    <a:pt x="1219" y="235"/>
                    <a:pt x="983" y="279"/>
                    <a:pt x="717" y="237"/>
                  </a:cubicBezTo>
                  <a:cubicBezTo>
                    <a:pt x="500" y="203"/>
                    <a:pt x="305" y="145"/>
                    <a:pt x="87" y="141"/>
                  </a:cubicBezTo>
                  <a:cubicBezTo>
                    <a:pt x="66" y="140"/>
                    <a:pt x="46" y="140"/>
                    <a:pt x="25" y="141"/>
                  </a:cubicBezTo>
                  <a:cubicBezTo>
                    <a:pt x="14" y="162"/>
                    <a:pt x="6" y="185"/>
                    <a:pt x="0" y="210"/>
                  </a:cubicBezTo>
                  <a:cubicBezTo>
                    <a:pt x="48" y="201"/>
                    <a:pt x="98" y="196"/>
                    <a:pt x="147" y="194"/>
                  </a:cubicBezTo>
                  <a:close/>
                </a:path>
              </a:pathLst>
            </a:custGeom>
            <a:solidFill>
              <a:schemeClr val="bg1">
                <a:alpha val="21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grpSp>
          <p:nvGrpSpPr>
            <p:cNvPr id="1046" name="Group 49"/>
            <p:cNvGrpSpPr>
              <a:grpSpLocks noChangeAspect="1"/>
            </p:cNvGrpSpPr>
            <p:nvPr/>
          </p:nvGrpSpPr>
          <p:grpSpPr bwMode="auto">
            <a:xfrm>
              <a:off x="1620838" y="3263900"/>
              <a:ext cx="8872538" cy="2816225"/>
              <a:chOff x="1021" y="2056"/>
              <a:chExt cx="5589" cy="1774"/>
            </a:xfrm>
          </p:grpSpPr>
          <p:sp>
            <p:nvSpPr>
              <p:cNvPr id="1047" name="AutoShape 48"/>
              <p:cNvSpPr>
                <a:spLocks noChangeAspect="1" noChangeArrowheads="1" noTextEdit="1"/>
              </p:cNvSpPr>
              <p:nvPr/>
            </p:nvSpPr>
            <p:spPr bwMode="auto">
              <a:xfrm>
                <a:off x="1463" y="2130"/>
                <a:ext cx="4698" cy="7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 panose="020B0502040204020203" pitchFamily="34" charset="-122"/>
                  <a:cs typeface="+mn-cs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1048" name="Freeform 50"/>
              <p:cNvSpPr>
                <a:spLocks/>
              </p:cNvSpPr>
              <p:nvPr/>
            </p:nvSpPr>
            <p:spPr bwMode="auto">
              <a:xfrm>
                <a:off x="1021" y="2056"/>
                <a:ext cx="5589" cy="1774"/>
              </a:xfrm>
              <a:custGeom>
                <a:avLst/>
                <a:gdLst>
                  <a:gd name="T0" fmla="*/ 1181 w 1993"/>
                  <a:gd name="T1" fmla="*/ 217 h 325"/>
                  <a:gd name="T2" fmla="*/ 1955 w 1993"/>
                  <a:gd name="T3" fmla="*/ 324 h 325"/>
                  <a:gd name="T4" fmla="*/ 1957 w 1993"/>
                  <a:gd name="T5" fmla="*/ 325 h 325"/>
                  <a:gd name="T6" fmla="*/ 1971 w 1993"/>
                  <a:gd name="T7" fmla="*/ 135 h 325"/>
                  <a:gd name="T8" fmla="*/ 1961 w 1993"/>
                  <a:gd name="T9" fmla="*/ 108 h 325"/>
                  <a:gd name="T10" fmla="*/ 1858 w 1993"/>
                  <a:gd name="T11" fmla="*/ 93 h 325"/>
                  <a:gd name="T12" fmla="*/ 1076 w 1993"/>
                  <a:gd name="T13" fmla="*/ 168 h 325"/>
                  <a:gd name="T14" fmla="*/ 678 w 1993"/>
                  <a:gd name="T15" fmla="*/ 130 h 325"/>
                  <a:gd name="T16" fmla="*/ 1 w 1993"/>
                  <a:gd name="T17" fmla="*/ 43 h 325"/>
                  <a:gd name="T18" fmla="*/ 0 w 1993"/>
                  <a:gd name="T19" fmla="*/ 59 h 325"/>
                  <a:gd name="T20" fmla="*/ 425 w 1993"/>
                  <a:gd name="T21" fmla="*/ 89 h 325"/>
                  <a:gd name="T22" fmla="*/ 1181 w 1993"/>
                  <a:gd name="T23" fmla="*/ 217 h 3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93" h="325">
                    <a:moveTo>
                      <a:pt x="1181" y="217"/>
                    </a:moveTo>
                    <a:cubicBezTo>
                      <a:pt x="1452" y="171"/>
                      <a:pt x="1714" y="195"/>
                      <a:pt x="1955" y="324"/>
                    </a:cubicBezTo>
                    <a:cubicBezTo>
                      <a:pt x="1956" y="325"/>
                      <a:pt x="1957" y="325"/>
                      <a:pt x="1957" y="325"/>
                    </a:cubicBezTo>
                    <a:cubicBezTo>
                      <a:pt x="1984" y="268"/>
                      <a:pt x="1993" y="204"/>
                      <a:pt x="1971" y="135"/>
                    </a:cubicBezTo>
                    <a:cubicBezTo>
                      <a:pt x="1969" y="126"/>
                      <a:pt x="1965" y="117"/>
                      <a:pt x="1961" y="108"/>
                    </a:cubicBezTo>
                    <a:cubicBezTo>
                      <a:pt x="1927" y="102"/>
                      <a:pt x="1892" y="97"/>
                      <a:pt x="1858" y="93"/>
                    </a:cubicBezTo>
                    <a:cubicBezTo>
                      <a:pt x="1587" y="63"/>
                      <a:pt x="1341" y="145"/>
                      <a:pt x="1076" y="168"/>
                    </a:cubicBezTo>
                    <a:cubicBezTo>
                      <a:pt x="942" y="178"/>
                      <a:pt x="811" y="161"/>
                      <a:pt x="678" y="130"/>
                    </a:cubicBezTo>
                    <a:cubicBezTo>
                      <a:pt x="457" y="76"/>
                      <a:pt x="225" y="0"/>
                      <a:pt x="1" y="43"/>
                    </a:cubicBezTo>
                    <a:cubicBezTo>
                      <a:pt x="1" y="49"/>
                      <a:pt x="0" y="54"/>
                      <a:pt x="0" y="59"/>
                    </a:cubicBezTo>
                    <a:cubicBezTo>
                      <a:pt x="140" y="26"/>
                      <a:pt x="290" y="48"/>
                      <a:pt x="425" y="89"/>
                    </a:cubicBezTo>
                    <a:cubicBezTo>
                      <a:pt x="672" y="165"/>
                      <a:pt x="918" y="262"/>
                      <a:pt x="1181" y="217"/>
                    </a:cubicBezTo>
                    <a:close/>
                  </a:path>
                </a:pathLst>
              </a:custGeom>
              <a:solidFill>
                <a:schemeClr val="bg1">
                  <a:alpha val="11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 panose="020B0502040204020203" pitchFamily="34" charset="-122"/>
                  <a:cs typeface="+mn-cs"/>
                  <a:sym typeface="微软雅黑 Light" panose="020B0502040204020203" pitchFamily="34" charset="-122"/>
                </a:endParaRPr>
              </a:p>
            </p:txBody>
          </p:sp>
        </p:grpSp>
      </p:grpSp>
      <p:pic>
        <p:nvPicPr>
          <p:cNvPr id="1050" name="图片 104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40474" y="518248"/>
            <a:ext cx="1843433" cy="1770665"/>
          </a:xfrm>
          <a:prstGeom prst="rect">
            <a:avLst/>
          </a:prstGeom>
        </p:spPr>
      </p:pic>
      <p:pic>
        <p:nvPicPr>
          <p:cNvPr id="1055" name="图片 105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6348" y="519857"/>
            <a:ext cx="1901250" cy="1552500"/>
          </a:xfrm>
          <a:prstGeom prst="rect">
            <a:avLst/>
          </a:prstGeom>
        </p:spPr>
      </p:pic>
      <p:pic>
        <p:nvPicPr>
          <p:cNvPr id="1061" name="图片 106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86689" y="4661625"/>
            <a:ext cx="374214" cy="345428"/>
          </a:xfrm>
          <a:prstGeom prst="rect">
            <a:avLst/>
          </a:prstGeom>
        </p:spPr>
      </p:pic>
      <p:pic>
        <p:nvPicPr>
          <p:cNvPr id="71" name="图片 7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867381">
            <a:off x="3487197" y="405375"/>
            <a:ext cx="565971" cy="522434"/>
          </a:xfrm>
          <a:prstGeom prst="rect">
            <a:avLst/>
          </a:prstGeom>
        </p:spPr>
      </p:pic>
      <p:pic>
        <p:nvPicPr>
          <p:cNvPr id="72" name="图片 7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238488">
            <a:off x="389856" y="3004440"/>
            <a:ext cx="364751" cy="336693"/>
          </a:xfrm>
          <a:prstGeom prst="rect">
            <a:avLst/>
          </a:prstGeom>
        </p:spPr>
      </p:pic>
      <p:pic>
        <p:nvPicPr>
          <p:cNvPr id="74" name="图片 7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4407889">
            <a:off x="8150858" y="3727337"/>
            <a:ext cx="575498" cy="531229"/>
          </a:xfrm>
          <a:prstGeom prst="rect">
            <a:avLst/>
          </a:prstGeom>
        </p:spPr>
      </p:pic>
      <p:pic>
        <p:nvPicPr>
          <p:cNvPr id="77" name="图片 7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4407889">
            <a:off x="6925965" y="1260211"/>
            <a:ext cx="275268" cy="254094"/>
          </a:xfrm>
          <a:prstGeom prst="rect">
            <a:avLst/>
          </a:prstGeom>
        </p:spPr>
      </p:pic>
      <p:pic>
        <p:nvPicPr>
          <p:cNvPr id="78" name="图片 7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4407889">
            <a:off x="4361294" y="1590577"/>
            <a:ext cx="275268" cy="254094"/>
          </a:xfrm>
          <a:prstGeom prst="rect">
            <a:avLst/>
          </a:prstGeom>
        </p:spPr>
      </p:pic>
      <p:pic>
        <p:nvPicPr>
          <p:cNvPr id="79" name="图片 7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063472">
            <a:off x="6427638" y="5341822"/>
            <a:ext cx="212572" cy="196221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063472">
            <a:off x="8818868" y="343135"/>
            <a:ext cx="388111" cy="358258"/>
          </a:xfrm>
          <a:prstGeom prst="rect">
            <a:avLst/>
          </a:prstGeom>
        </p:spPr>
      </p:pic>
      <p:pic>
        <p:nvPicPr>
          <p:cNvPr id="83" name="图片 8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063472">
            <a:off x="7833209" y="1701660"/>
            <a:ext cx="103730" cy="95751"/>
          </a:xfrm>
          <a:prstGeom prst="rect">
            <a:avLst/>
          </a:prstGeom>
        </p:spPr>
      </p:pic>
      <p:pic>
        <p:nvPicPr>
          <p:cNvPr id="84" name="图片 8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063472">
            <a:off x="9714011" y="483592"/>
            <a:ext cx="103730" cy="95751"/>
          </a:xfrm>
          <a:prstGeom prst="rect">
            <a:avLst/>
          </a:prstGeom>
        </p:spPr>
      </p:pic>
      <p:pic>
        <p:nvPicPr>
          <p:cNvPr id="85" name="图片 8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063472">
            <a:off x="1366354" y="2546792"/>
            <a:ext cx="103730" cy="95751"/>
          </a:xfrm>
          <a:prstGeom prst="rect">
            <a:avLst/>
          </a:prstGeom>
        </p:spPr>
      </p:pic>
      <p:pic>
        <p:nvPicPr>
          <p:cNvPr id="87" name="图片 8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063472">
            <a:off x="1915073" y="305183"/>
            <a:ext cx="246224" cy="227284"/>
          </a:xfrm>
          <a:prstGeom prst="rect">
            <a:avLst/>
          </a:prstGeom>
        </p:spPr>
      </p:pic>
      <p:pic>
        <p:nvPicPr>
          <p:cNvPr id="2" name="Kondor - Meaningful Way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810590" y="-45002"/>
            <a:ext cx="609600" cy="609600"/>
          </a:xfrm>
          <a:prstGeom prst="rect">
            <a:avLst/>
          </a:prstGeom>
        </p:spPr>
      </p:pic>
      <p:pic>
        <p:nvPicPr>
          <p:cNvPr id="40" name="Content Placeholder 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88" t="4076" r="5645" b="7865"/>
          <a:stretch/>
        </p:blipFill>
        <p:spPr>
          <a:xfrm rot="20778696">
            <a:off x="10167238" y="5361781"/>
            <a:ext cx="878164" cy="2107592"/>
          </a:xfrm>
          <a:prstGeom prst="rect">
            <a:avLst/>
          </a:prstGeom>
        </p:spPr>
      </p:pic>
      <p:pic>
        <p:nvPicPr>
          <p:cNvPr id="583" name="图片 7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4407889">
            <a:off x="8664411" y="5577541"/>
            <a:ext cx="275268" cy="254094"/>
          </a:xfrm>
          <a:prstGeom prst="rect">
            <a:avLst/>
          </a:prstGeom>
        </p:spPr>
      </p:pic>
      <p:pic>
        <p:nvPicPr>
          <p:cNvPr id="584" name="图片 7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867381">
            <a:off x="2003988" y="5756251"/>
            <a:ext cx="565971" cy="522434"/>
          </a:xfrm>
          <a:prstGeom prst="rect">
            <a:avLst/>
          </a:prstGeom>
        </p:spPr>
      </p:pic>
      <p:sp>
        <p:nvSpPr>
          <p:cNvPr id="1060" name="文本框 1059"/>
          <p:cNvSpPr txBox="1"/>
          <p:nvPr/>
        </p:nvSpPr>
        <p:spPr>
          <a:xfrm>
            <a:off x="1349663" y="1544715"/>
            <a:ext cx="9701152" cy="237886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 w="22225">
                  <a:solidFill>
                    <a:srgbClr val="FE817E"/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prstClr val="white"/>
                  </a:glow>
                </a:effectLst>
                <a:uLnTx/>
                <a:uFillTx/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微软雅黑 Light" panose="020B0502040204020203" pitchFamily="34" charset="-122"/>
              </a:rPr>
              <a:t>ĐUA TÊN LỬA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4845377" y="3583082"/>
            <a:ext cx="2576504" cy="1189493"/>
            <a:chOff x="4845377" y="3583082"/>
            <a:chExt cx="2576504" cy="1189493"/>
          </a:xfrm>
        </p:grpSpPr>
        <p:sp>
          <p:nvSpPr>
            <p:cNvPr id="3" name="Rounded Rectangle 2"/>
            <p:cNvSpPr/>
            <p:nvPr/>
          </p:nvSpPr>
          <p:spPr>
            <a:xfrm>
              <a:off x="4845377" y="3923576"/>
              <a:ext cx="2576503" cy="806227"/>
            </a:xfrm>
            <a:prstGeom prst="roundRect">
              <a:avLst>
                <a:gd name="adj" fmla="val 31097"/>
              </a:avLst>
            </a:prstGeom>
            <a:solidFill>
              <a:srgbClr val="FFC00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5" name="文本框 1059">
              <a:hlinkClick r:id="rId10" action="ppaction://hlinksldjump"/>
            </p:cNvPr>
            <p:cNvSpPr txBox="1"/>
            <p:nvPr/>
          </p:nvSpPr>
          <p:spPr>
            <a:xfrm>
              <a:off x="4845377" y="3583082"/>
              <a:ext cx="2576504" cy="1189493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1" i="0" u="none" strike="noStrike" kern="1200" cap="none" spc="0" normalizeH="0" baseline="0" noProof="0" dirty="0">
                  <a:ln w="22225">
                    <a:solidFill>
                      <a:srgbClr val="FE817E"/>
                    </a:solidFill>
                    <a:prstDash val="solid"/>
                  </a:ln>
                  <a:solidFill>
                    <a:prstClr val="white"/>
                  </a:solidFill>
                  <a:effectLst>
                    <a:glow>
                      <a:prstClr val="white"/>
                    </a:glow>
                  </a:effectLst>
                  <a:uLnTx/>
                  <a:uFillTx/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微软雅黑 Light" panose="020B0502040204020203" pitchFamily="34" charset="-122"/>
                </a:rPr>
                <a:t>Start</a:t>
              </a:r>
            </a:p>
          </p:txBody>
        </p:sp>
      </p:grpSp>
      <p:pic>
        <p:nvPicPr>
          <p:cNvPr id="39" name="Content Placeholder 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8" t="4076" r="52885" b="7865"/>
          <a:stretch/>
        </p:blipFill>
        <p:spPr>
          <a:xfrm rot="2921445">
            <a:off x="1083462" y="6622824"/>
            <a:ext cx="878164" cy="2107592"/>
          </a:xfrm>
          <a:prstGeom prst="rect">
            <a:avLst/>
          </a:prstGeom>
        </p:spPr>
      </p:pic>
      <p:pic>
        <p:nvPicPr>
          <p:cNvPr id="32" name="Hình ảnh 31">
            <a:extLst>
              <a:ext uri="{FF2B5EF4-FFF2-40B4-BE49-F238E27FC236}">
                <a16:creationId xmlns="" xmlns:a16="http://schemas.microsoft.com/office/drawing/2014/main" id="{7BB2FD6E-5CC6-4B21-9E94-998B2D074D2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67" y="76903"/>
            <a:ext cx="1359896" cy="589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827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96296E-6 L 0.23828 -0.3699 " pathEditMode="relative" rAng="0" ptsTypes="AA">
                                      <p:cBhvr>
                                        <p:cTn id="6" dur="2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14" y="-1849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33333E-6 L -0.16966 -0.69005 " pathEditMode="relative" rAng="0" ptsTypes="AA">
                                      <p:cBhvr>
                                        <p:cTn id="8" dur="2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90" y="-3451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1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1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1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0"/>
                                        <p:tgtEl>
                                          <p:spTgt spid="1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5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5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5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15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15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1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1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15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15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15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0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0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0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0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15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15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5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5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5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5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5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5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5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5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16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6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2" name="Picture 381"/>
          <p:cNvPicPr>
            <a:picLocks noChangeAspect="1"/>
          </p:cNvPicPr>
          <p:nvPr/>
        </p:nvPicPr>
        <p:blipFill rotWithShape="1">
          <a:blip r:embed="rId3"/>
          <a:srcRect b="13253"/>
          <a:stretch/>
        </p:blipFill>
        <p:spPr>
          <a:xfrm>
            <a:off x="93783" y="67513"/>
            <a:ext cx="12193057" cy="6857999"/>
          </a:xfrm>
          <a:prstGeom prst="rect">
            <a:avLst/>
          </a:prstGeom>
        </p:spPr>
      </p:pic>
      <p:sp>
        <p:nvSpPr>
          <p:cNvPr id="6" name="AutoShape 3"/>
          <p:cNvSpPr>
            <a:spLocks noChangeAspect="1" noChangeArrowheads="1" noTextEdit="1"/>
          </p:cNvSpPr>
          <p:nvPr/>
        </p:nvSpPr>
        <p:spPr bwMode="auto">
          <a:xfrm>
            <a:off x="4035521" y="-914065"/>
            <a:ext cx="8398740" cy="8384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  <a:sym typeface="微软雅黑 Light" panose="020B0502040204020203" pitchFamily="34" charset="-122"/>
            </a:endParaRPr>
          </a:p>
        </p:txBody>
      </p:sp>
      <p:pic>
        <p:nvPicPr>
          <p:cNvPr id="383" name="Picture 38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4693" y="3967075"/>
            <a:ext cx="4377307" cy="2901948"/>
          </a:xfrm>
          <a:prstGeom prst="rect">
            <a:avLst/>
          </a:prstGeom>
        </p:spPr>
      </p:pic>
      <p:sp>
        <p:nvSpPr>
          <p:cNvPr id="537" name="TextBox 536"/>
          <p:cNvSpPr txBox="1"/>
          <p:nvPr/>
        </p:nvSpPr>
        <p:spPr>
          <a:xfrm rot="21221156">
            <a:off x="-1781797" y="487965"/>
            <a:ext cx="1577635" cy="457200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Back</a:t>
            </a:r>
          </a:p>
        </p:txBody>
      </p:sp>
      <p:pic>
        <p:nvPicPr>
          <p:cNvPr id="10" name="Hình ảnh 9">
            <a:extLst>
              <a:ext uri="{FF2B5EF4-FFF2-40B4-BE49-F238E27FC236}">
                <a16:creationId xmlns="" xmlns:a16="http://schemas.microsoft.com/office/drawing/2014/main" id="{B29CD1A2-10FB-44B9-9300-0C37CF54062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83" y="67513"/>
            <a:ext cx="1359896" cy="589689"/>
          </a:xfrm>
          <a:prstGeom prst="rect">
            <a:avLst/>
          </a:prstGeom>
        </p:spPr>
      </p:pic>
      <p:sp>
        <p:nvSpPr>
          <p:cNvPr id="11" name="Rounded Rectangle 5">
            <a:extLst>
              <a:ext uri="{FF2B5EF4-FFF2-40B4-BE49-F238E27FC236}">
                <a16:creationId xmlns="" xmlns:a16="http://schemas.microsoft.com/office/drawing/2014/main" id="{5E16AD4F-05E4-471D-BF0A-F09C8C875FF6}"/>
              </a:ext>
            </a:extLst>
          </p:cNvPr>
          <p:cNvSpPr/>
          <p:nvPr/>
        </p:nvSpPr>
        <p:spPr>
          <a:xfrm>
            <a:off x="598028" y="2814638"/>
            <a:ext cx="6874986" cy="614362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cs typeface="Times New Roman" panose="02020603050405020304" pitchFamily="18" charset="0"/>
              </a:rPr>
              <a:t>Cách</a:t>
            </a:r>
            <a:r>
              <a:rPr kumimoji="0" lang="en-US" sz="23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cs typeface="Times New Roman" panose="02020603050405020304" pitchFamily="18" charset="0"/>
              </a:rPr>
              <a:t>chơi</a:t>
            </a:r>
            <a:r>
              <a:rPr kumimoji="0" lang="en-US" sz="23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cs typeface="Times New Roman" panose="02020603050405020304" pitchFamily="18" charset="0"/>
              </a:rPr>
              <a:t> :</a:t>
            </a:r>
          </a:p>
          <a:p>
            <a:pPr marL="514350" marR="0" lvl="0" indent="-51435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3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cs typeface="Times New Roman" panose="02020603050405020304" pitchFamily="18" charset="0"/>
              </a:rPr>
              <a:t>Ấn</a:t>
            </a:r>
            <a:r>
              <a:rPr kumimoji="0" lang="en-US" sz="230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cs typeface="Times New Roman" panose="02020603050405020304" pitchFamily="18" charset="0"/>
              </a:rPr>
              <a:t> </a:t>
            </a:r>
            <a:r>
              <a:rPr kumimoji="0" lang="en-US" sz="230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cs typeface="Times New Roman" panose="02020603050405020304" pitchFamily="18" charset="0"/>
              </a:rPr>
              <a:t>vào</a:t>
            </a:r>
            <a:r>
              <a:rPr kumimoji="0" lang="en-US" sz="230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cs typeface="Times New Roman" panose="02020603050405020304" pitchFamily="18" charset="0"/>
              </a:rPr>
              <a:t> </a:t>
            </a:r>
            <a:r>
              <a:rPr kumimoji="0" lang="en-US" sz="230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cs typeface="Times New Roman" panose="02020603050405020304" pitchFamily="18" charset="0"/>
              </a:rPr>
              <a:t>tên</a:t>
            </a:r>
            <a:r>
              <a:rPr kumimoji="0" lang="en-US" sz="230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cs typeface="Times New Roman" panose="02020603050405020304" pitchFamily="18" charset="0"/>
              </a:rPr>
              <a:t> </a:t>
            </a:r>
            <a:r>
              <a:rPr kumimoji="0" lang="en-US" sz="230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cs typeface="Times New Roman" panose="02020603050405020304" pitchFamily="18" charset="0"/>
              </a:rPr>
              <a:t>Thử</a:t>
            </a:r>
            <a:r>
              <a:rPr kumimoji="0" lang="en-US" sz="230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cs typeface="Times New Roman" panose="02020603050405020304" pitchFamily="18" charset="0"/>
              </a:rPr>
              <a:t> </a:t>
            </a:r>
            <a:r>
              <a:rPr kumimoji="0" lang="en-US" sz="230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cs typeface="Times New Roman" panose="02020603050405020304" pitchFamily="18" charset="0"/>
              </a:rPr>
              <a:t>thách</a:t>
            </a:r>
            <a:r>
              <a:rPr kumimoji="0" lang="en-US" sz="230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cs typeface="Times New Roman" panose="02020603050405020304" pitchFamily="18" charset="0"/>
              </a:rPr>
              <a:t> </a:t>
            </a:r>
            <a:r>
              <a:rPr kumimoji="0" lang="en-US" sz="230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cs typeface="Times New Roman" panose="02020603050405020304" pitchFamily="18" charset="0"/>
              </a:rPr>
              <a:t>để</a:t>
            </a:r>
            <a:r>
              <a:rPr kumimoji="0" lang="en-US" sz="230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cs typeface="Times New Roman" panose="02020603050405020304" pitchFamily="18" charset="0"/>
              </a:rPr>
              <a:t> </a:t>
            </a:r>
            <a:r>
              <a:rPr kumimoji="0" lang="en-US" sz="230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cs typeface="Times New Roman" panose="02020603050405020304" pitchFamily="18" charset="0"/>
              </a:rPr>
              <a:t>ra</a:t>
            </a:r>
            <a:r>
              <a:rPr kumimoji="0" lang="en-US" sz="230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cs typeface="Times New Roman" panose="02020603050405020304" pitchFamily="18" charset="0"/>
              </a:rPr>
              <a:t> </a:t>
            </a:r>
            <a:r>
              <a:rPr kumimoji="0" lang="en-US" sz="230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cs typeface="Times New Roman" panose="02020603050405020304" pitchFamily="18" charset="0"/>
              </a:rPr>
              <a:t>câu</a:t>
            </a:r>
            <a:r>
              <a:rPr kumimoji="0" lang="en-US" sz="230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cs typeface="Times New Roman" panose="02020603050405020304" pitchFamily="18" charset="0"/>
              </a:rPr>
              <a:t> </a:t>
            </a:r>
            <a:r>
              <a:rPr kumimoji="0" lang="en-US" sz="230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cs typeface="Times New Roman" panose="02020603050405020304" pitchFamily="18" charset="0"/>
              </a:rPr>
              <a:t>hỏi</a:t>
            </a:r>
            <a:r>
              <a:rPr kumimoji="0" lang="en-US" sz="230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cs typeface="Times New Roman" panose="02020603050405020304" pitchFamily="18" charset="0"/>
              </a:rPr>
              <a:t>.</a:t>
            </a:r>
          </a:p>
          <a:p>
            <a:pPr marL="514350" marR="0" lvl="0" indent="-51435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2300" kern="0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Ấn</a:t>
            </a:r>
            <a:r>
              <a:rPr lang="en-US" sz="2300" kern="0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2300" kern="0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vào</a:t>
            </a:r>
            <a:r>
              <a:rPr lang="en-US" sz="2300" kern="0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2300" kern="0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xem</a:t>
            </a:r>
            <a:r>
              <a:rPr lang="en-US" sz="2300" kern="0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2300" kern="0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đáp</a:t>
            </a:r>
            <a:r>
              <a:rPr lang="en-US" sz="2300" kern="0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2300" kern="0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án</a:t>
            </a:r>
            <a:r>
              <a:rPr lang="en-US" sz="2300" kern="0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.</a:t>
            </a:r>
          </a:p>
          <a:p>
            <a:pPr marL="514350" marR="0" lvl="0" indent="-51435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2300" kern="0" noProof="0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Ấn</a:t>
            </a:r>
            <a:r>
              <a:rPr lang="en-US" sz="2300" kern="0" noProof="0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2300" kern="0" noProof="0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vào</a:t>
            </a:r>
            <a:r>
              <a:rPr lang="en-US" sz="2300" kern="0" noProof="0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 Back </a:t>
            </a:r>
            <a:r>
              <a:rPr lang="en-US" sz="2300" kern="0" noProof="0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để</a:t>
            </a:r>
            <a:r>
              <a:rPr lang="en-US" sz="2300" kern="0" noProof="0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 quay </a:t>
            </a:r>
            <a:r>
              <a:rPr lang="en-US" sz="2300" kern="0" noProof="0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về</a:t>
            </a:r>
            <a:r>
              <a:rPr lang="en-US" sz="2300" kern="0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.</a:t>
            </a:r>
          </a:p>
          <a:p>
            <a:pPr marL="514350" marR="0" lvl="0" indent="-51435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2300" kern="0" noProof="0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Ấn</a:t>
            </a:r>
            <a:r>
              <a:rPr lang="en-US" sz="2300" kern="0" noProof="0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2300" kern="0" noProof="0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vào</a:t>
            </a:r>
            <a:r>
              <a:rPr lang="en-US" sz="2300" kern="0" noProof="0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2300" kern="0" noProof="0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tê</a:t>
            </a:r>
            <a:r>
              <a:rPr lang="en-US" sz="2300" kern="0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n </a:t>
            </a:r>
            <a:r>
              <a:rPr lang="en-US" sz="2300" kern="0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lửa</a:t>
            </a:r>
            <a:r>
              <a:rPr lang="en-US" sz="2300" kern="0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2300" kern="0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để</a:t>
            </a:r>
            <a:r>
              <a:rPr lang="en-US" sz="2300" kern="0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 di </a:t>
            </a:r>
            <a:r>
              <a:rPr lang="en-US" sz="2300" kern="0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chuyển</a:t>
            </a:r>
            <a:r>
              <a:rPr lang="en-US" sz="2300" kern="0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2300" kern="0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đường</a:t>
            </a:r>
            <a:r>
              <a:rPr lang="en-US" sz="2300" kern="0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2300" kern="0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đua</a:t>
            </a:r>
            <a:r>
              <a:rPr lang="en-US" sz="2300" kern="0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.</a:t>
            </a:r>
          </a:p>
          <a:p>
            <a:pPr marL="514350" marR="0" lvl="0" indent="-51435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2300" kern="0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Ấn</a:t>
            </a:r>
            <a:r>
              <a:rPr lang="en-US" sz="2300" kern="0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2300" kern="0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vào</a:t>
            </a:r>
            <a:r>
              <a:rPr lang="en-US" sz="2300" kern="0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 End </a:t>
            </a:r>
            <a:r>
              <a:rPr lang="en-US" sz="2300" kern="0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để</a:t>
            </a:r>
            <a:r>
              <a:rPr lang="en-US" sz="2300" kern="0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2300" kern="0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Kết</a:t>
            </a:r>
            <a:r>
              <a:rPr lang="en-US" sz="2300" kern="0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2300" kern="0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thúc</a:t>
            </a:r>
            <a:r>
              <a:rPr lang="en-US" sz="2300" kern="0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2300" kern="0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trò</a:t>
            </a:r>
            <a:r>
              <a:rPr lang="en-US" sz="2300" kern="0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2300" kern="0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chơi</a:t>
            </a:r>
            <a:r>
              <a:rPr lang="en-US" sz="2300" kern="0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.</a:t>
            </a:r>
          </a:p>
          <a:p>
            <a:pPr marL="514350" marR="0" lvl="0" indent="-51435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23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3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6257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</TotalTime>
  <Words>438</Words>
  <Application>Microsoft Office PowerPoint</Application>
  <PresentationFormat>Widescreen</PresentationFormat>
  <Paragraphs>97</Paragraphs>
  <Slides>15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6" baseType="lpstr">
      <vt:lpstr>宋体</vt:lpstr>
      <vt:lpstr>Arial</vt:lpstr>
      <vt:lpstr>Calibri</vt:lpstr>
      <vt:lpstr>Cambria Math</vt:lpstr>
      <vt:lpstr>inpin heiti</vt:lpstr>
      <vt:lpstr>Tahoma</vt:lpstr>
      <vt:lpstr>Times New Roman</vt:lpstr>
      <vt:lpstr>UTM Avo</vt:lpstr>
      <vt:lpstr>微软雅黑 Light</vt:lpstr>
      <vt:lpstr>2_Office Theme</vt:lpstr>
      <vt:lpstr>Office 主题</vt:lpstr>
      <vt:lpstr>Tuần 30 Bài 63: Phép trừ dạng 39 – 15 - Tiết 2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Huyền Bùi Thị Kim</dc:creator>
  <cp:lastModifiedBy>A</cp:lastModifiedBy>
  <cp:revision>46</cp:revision>
  <dcterms:created xsi:type="dcterms:W3CDTF">2022-02-22T07:49:48Z</dcterms:created>
  <dcterms:modified xsi:type="dcterms:W3CDTF">2024-04-13T09:41:44Z</dcterms:modified>
</cp:coreProperties>
</file>