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69" r:id="rId1"/>
    <p:sldMasterId id="2147484195" r:id="rId2"/>
    <p:sldMasterId id="2147484243" r:id="rId3"/>
  </p:sldMasterIdLst>
  <p:notesMasterIdLst>
    <p:notesMasterId r:id="rId20"/>
  </p:notesMasterIdLst>
  <p:sldIdLst>
    <p:sldId id="256" r:id="rId4"/>
    <p:sldId id="392" r:id="rId5"/>
    <p:sldId id="393" r:id="rId6"/>
    <p:sldId id="394" r:id="rId7"/>
    <p:sldId id="368" r:id="rId8"/>
    <p:sldId id="364" r:id="rId9"/>
    <p:sldId id="378" r:id="rId10"/>
    <p:sldId id="365" r:id="rId11"/>
    <p:sldId id="377" r:id="rId12"/>
    <p:sldId id="370" r:id="rId13"/>
    <p:sldId id="391" r:id="rId14"/>
    <p:sldId id="372" r:id="rId15"/>
    <p:sldId id="379" r:id="rId16"/>
    <p:sldId id="369" r:id="rId17"/>
    <p:sldId id="381" r:id="rId18"/>
    <p:sldId id="374" r:id="rId19"/>
  </p:sldIdLst>
  <p:sldSz cx="9144000" cy="5143500" type="screen16x9"/>
  <p:notesSz cx="6858000" cy="9144000"/>
  <p:custDataLst>
    <p:tags r:id="rId21"/>
  </p:custDataLst>
  <p:defaultTextStyle>
    <a:defPPr>
      <a:defRPr lang="en-US"/>
    </a:defPPr>
    <a:lvl1pPr marL="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D63721"/>
    <a:srgbClr val="EDF1AE"/>
    <a:srgbClr val="C00000"/>
    <a:srgbClr val="FCC7A2"/>
    <a:srgbClr val="FF7707"/>
    <a:srgbClr val="48C57B"/>
    <a:srgbClr val="B7E6DE"/>
    <a:srgbClr val="348E8C"/>
    <a:srgbClr val="B88A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9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8BD3C-BF22-495C-B6F1-8981574F7B5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26116-152F-4AEE-9BDC-7AF2319A9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0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209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9038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26116-152F-4AEE-9BDC-7AF2319A95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06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274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26116-152F-4AEE-9BDC-7AF2319A95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73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926116-152F-4AEE-9BDC-7AF2319A957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53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83131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472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9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0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8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图片占位符 14"/>
          <p:cNvSpPr>
            <a:spLocks noGrp="1"/>
          </p:cNvSpPr>
          <p:nvPr>
            <p:ph type="pic" sz="quarter" idx="10"/>
          </p:nvPr>
        </p:nvSpPr>
        <p:spPr>
          <a:xfrm>
            <a:off x="787041" y="1673653"/>
            <a:ext cx="1260834" cy="1253270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7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7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2804429" y="1673653"/>
            <a:ext cx="1260834" cy="1253270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4821818" y="1673653"/>
            <a:ext cx="1260834" cy="1253270"/>
          </a:xfrm>
          <a:custGeom>
            <a:avLst/>
            <a:gdLst>
              <a:gd name="connsiteX0" fmla="*/ 810346 w 1681112"/>
              <a:gd name="connsiteY0" fmla="*/ 0 h 1671026"/>
              <a:gd name="connsiteX1" fmla="*/ 1243099 w 1681112"/>
              <a:gd name="connsiteY1" fmla="*/ 129826 h 1671026"/>
              <a:gd name="connsiteX2" fmla="*/ 1546026 w 1681112"/>
              <a:gd name="connsiteY2" fmla="*/ 424098 h 1671026"/>
              <a:gd name="connsiteX3" fmla="*/ 1675852 w 1681112"/>
              <a:gd name="connsiteY3" fmla="*/ 1047262 h 1671026"/>
              <a:gd name="connsiteX4" fmla="*/ 1381580 w 1681112"/>
              <a:gd name="connsiteY4" fmla="*/ 1462705 h 1671026"/>
              <a:gd name="connsiteX5" fmla="*/ 844966 w 1681112"/>
              <a:gd name="connsiteY5" fmla="*/ 1670426 h 1671026"/>
              <a:gd name="connsiteX6" fmla="*/ 299698 w 1681112"/>
              <a:gd name="connsiteY6" fmla="*/ 1514635 h 1671026"/>
              <a:gd name="connsiteX7" fmla="*/ 31391 w 1681112"/>
              <a:gd name="connsiteY7" fmla="*/ 1203053 h 1671026"/>
              <a:gd name="connsiteX8" fmla="*/ 5426 w 1681112"/>
              <a:gd name="connsiteY8" fmla="*/ 822231 h 1671026"/>
              <a:gd name="connsiteX9" fmla="*/ 31391 w 1681112"/>
              <a:gd name="connsiteY9" fmla="*/ 631819 h 1671026"/>
              <a:gd name="connsiteX10" fmla="*/ 48701 w 1681112"/>
              <a:gd name="connsiteY10" fmla="*/ 571234 h 1671026"/>
              <a:gd name="connsiteX11" fmla="*/ 342973 w 1681112"/>
              <a:gd name="connsiteY11" fmla="*/ 129826 h 1671026"/>
              <a:gd name="connsiteX12" fmla="*/ 810346 w 1681112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2" h="1671026">
                <a:moveTo>
                  <a:pt x="810346" y="0"/>
                </a:moveTo>
                <a:cubicBezTo>
                  <a:pt x="960367" y="0"/>
                  <a:pt x="1120485" y="59143"/>
                  <a:pt x="1243099" y="129826"/>
                </a:cubicBezTo>
                <a:cubicBezTo>
                  <a:pt x="1365712" y="200509"/>
                  <a:pt x="1473901" y="271192"/>
                  <a:pt x="1546026" y="424098"/>
                </a:cubicBezTo>
                <a:cubicBezTo>
                  <a:pt x="1618151" y="577004"/>
                  <a:pt x="1703260" y="874161"/>
                  <a:pt x="1675852" y="1047262"/>
                </a:cubicBezTo>
                <a:cubicBezTo>
                  <a:pt x="1648444" y="1220363"/>
                  <a:pt x="1520061" y="1358844"/>
                  <a:pt x="1381580" y="1462705"/>
                </a:cubicBezTo>
                <a:cubicBezTo>
                  <a:pt x="1243099" y="1566566"/>
                  <a:pt x="1025280" y="1661771"/>
                  <a:pt x="844966" y="1670426"/>
                </a:cubicBezTo>
                <a:cubicBezTo>
                  <a:pt x="664653" y="1679082"/>
                  <a:pt x="435294" y="1592531"/>
                  <a:pt x="299698" y="1514635"/>
                </a:cubicBezTo>
                <a:cubicBezTo>
                  <a:pt x="164101" y="1436740"/>
                  <a:pt x="80436" y="1318454"/>
                  <a:pt x="31391" y="1203053"/>
                </a:cubicBezTo>
                <a:cubicBezTo>
                  <a:pt x="-17655" y="1087653"/>
                  <a:pt x="5426" y="917436"/>
                  <a:pt x="5426" y="822231"/>
                </a:cubicBezTo>
                <a:cubicBezTo>
                  <a:pt x="5426" y="727025"/>
                  <a:pt x="18408" y="679422"/>
                  <a:pt x="31391" y="631819"/>
                </a:cubicBezTo>
                <a:lnTo>
                  <a:pt x="48701" y="571234"/>
                </a:lnTo>
                <a:cubicBezTo>
                  <a:pt x="132366" y="398133"/>
                  <a:pt x="216032" y="225032"/>
                  <a:pt x="342973" y="129826"/>
                </a:cubicBezTo>
                <a:cubicBezTo>
                  <a:pt x="469914" y="34620"/>
                  <a:pt x="660325" y="0"/>
                  <a:pt x="81034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3"/>
          </p:nvPr>
        </p:nvSpPr>
        <p:spPr>
          <a:xfrm>
            <a:off x="6839205" y="1673653"/>
            <a:ext cx="1260835" cy="1253270"/>
          </a:xfrm>
          <a:custGeom>
            <a:avLst/>
            <a:gdLst>
              <a:gd name="connsiteX0" fmla="*/ 810347 w 1681113"/>
              <a:gd name="connsiteY0" fmla="*/ 0 h 1671026"/>
              <a:gd name="connsiteX1" fmla="*/ 1243100 w 1681113"/>
              <a:gd name="connsiteY1" fmla="*/ 129826 h 1671026"/>
              <a:gd name="connsiteX2" fmla="*/ 1546027 w 1681113"/>
              <a:gd name="connsiteY2" fmla="*/ 424098 h 1671026"/>
              <a:gd name="connsiteX3" fmla="*/ 1675853 w 1681113"/>
              <a:gd name="connsiteY3" fmla="*/ 1047262 h 1671026"/>
              <a:gd name="connsiteX4" fmla="*/ 1381581 w 1681113"/>
              <a:gd name="connsiteY4" fmla="*/ 1462705 h 1671026"/>
              <a:gd name="connsiteX5" fmla="*/ 844967 w 1681113"/>
              <a:gd name="connsiteY5" fmla="*/ 1670426 h 1671026"/>
              <a:gd name="connsiteX6" fmla="*/ 299698 w 1681113"/>
              <a:gd name="connsiteY6" fmla="*/ 1514635 h 1671026"/>
              <a:gd name="connsiteX7" fmla="*/ 31392 w 1681113"/>
              <a:gd name="connsiteY7" fmla="*/ 1203053 h 1671026"/>
              <a:gd name="connsiteX8" fmla="*/ 5426 w 1681113"/>
              <a:gd name="connsiteY8" fmla="*/ 822231 h 1671026"/>
              <a:gd name="connsiteX9" fmla="*/ 31392 w 1681113"/>
              <a:gd name="connsiteY9" fmla="*/ 631819 h 1671026"/>
              <a:gd name="connsiteX10" fmla="*/ 48702 w 1681113"/>
              <a:gd name="connsiteY10" fmla="*/ 571234 h 1671026"/>
              <a:gd name="connsiteX11" fmla="*/ 342974 w 1681113"/>
              <a:gd name="connsiteY11" fmla="*/ 129826 h 1671026"/>
              <a:gd name="connsiteX12" fmla="*/ 810347 w 1681113"/>
              <a:gd name="connsiteY12" fmla="*/ 0 h 167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1113" h="1671026">
                <a:moveTo>
                  <a:pt x="810347" y="0"/>
                </a:moveTo>
                <a:cubicBezTo>
                  <a:pt x="960367" y="0"/>
                  <a:pt x="1120486" y="59143"/>
                  <a:pt x="1243100" y="129826"/>
                </a:cubicBezTo>
                <a:cubicBezTo>
                  <a:pt x="1365713" y="200509"/>
                  <a:pt x="1473901" y="271192"/>
                  <a:pt x="1546027" y="424098"/>
                </a:cubicBezTo>
                <a:cubicBezTo>
                  <a:pt x="1618152" y="577004"/>
                  <a:pt x="1703260" y="874161"/>
                  <a:pt x="1675853" y="1047262"/>
                </a:cubicBezTo>
                <a:cubicBezTo>
                  <a:pt x="1648445" y="1220363"/>
                  <a:pt x="1520061" y="1358844"/>
                  <a:pt x="1381581" y="1462705"/>
                </a:cubicBezTo>
                <a:cubicBezTo>
                  <a:pt x="1243100" y="1566566"/>
                  <a:pt x="1025280" y="1661771"/>
                  <a:pt x="844967" y="1670426"/>
                </a:cubicBezTo>
                <a:cubicBezTo>
                  <a:pt x="664653" y="1679082"/>
                  <a:pt x="435295" y="1592531"/>
                  <a:pt x="299698" y="1514635"/>
                </a:cubicBezTo>
                <a:cubicBezTo>
                  <a:pt x="164102" y="1436740"/>
                  <a:pt x="80437" y="1318454"/>
                  <a:pt x="31392" y="1203053"/>
                </a:cubicBezTo>
                <a:cubicBezTo>
                  <a:pt x="-17654" y="1087653"/>
                  <a:pt x="5426" y="917436"/>
                  <a:pt x="5426" y="822231"/>
                </a:cubicBezTo>
                <a:cubicBezTo>
                  <a:pt x="5426" y="727025"/>
                  <a:pt x="18409" y="679422"/>
                  <a:pt x="31392" y="631819"/>
                </a:cubicBezTo>
                <a:lnTo>
                  <a:pt x="48702" y="571234"/>
                </a:lnTo>
                <a:cubicBezTo>
                  <a:pt x="132367" y="398133"/>
                  <a:pt x="216033" y="225032"/>
                  <a:pt x="342974" y="129826"/>
                </a:cubicBezTo>
                <a:cubicBezTo>
                  <a:pt x="469915" y="34620"/>
                  <a:pt x="660326" y="0"/>
                  <a:pt x="81034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182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0"/>
            <a:ext cx="6858000" cy="1241822"/>
          </a:xfrm>
        </p:spPr>
        <p:txBody>
          <a:bodyPr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3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D997B5FA-0921-464F-AAE1-844C04324D75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2024/1/13</a:t>
            </a:fld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565CE74E-AB26-4998-AD42-012C4C1AD076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32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2024/1/13</a:t>
            </a:fld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20DD7636-5BE1-44BC-BB5F-15739D9E18E1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2024/1/13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E87C0E1D-24C4-406F-9615-DBDA8D2D1F93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3"/>
            <a:ext cx="7886700" cy="1862336"/>
          </a:xfrm>
        </p:spPr>
        <p:txBody>
          <a:bodyPr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85354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2024/1/13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5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07"/>
            <a:ext cx="3868340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308721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961707"/>
            <a:ext cx="3887391" cy="268054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2024/1/13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3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0"/>
            <a:ext cx="4286250" cy="1036838"/>
          </a:xfrm>
        </p:spPr>
        <p:txBody>
          <a:bodyPr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20DD7636-5BE1-44BC-BB5F-15739D9E18E1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2024/1/13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E87C0E1D-24C4-406F-9615-DBDA8D2D1F93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1"/>
            <a:ext cx="4286250" cy="889453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14359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9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2024/1/13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23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535255"/>
            <a:ext cx="3511241" cy="1071121"/>
          </a:xfr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1735405"/>
            <a:ext cx="3511241" cy="2858691"/>
          </a:xfrm>
        </p:spPr>
        <p:txBody>
          <a:bodyPr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9EFD9D74-47D9-4702-A33C-335B63B48DBF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2024/1/13</a:t>
            </a:fld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FABC47A4-756D-490B-A52F-7D9E2C9FC05F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273844"/>
            <a:ext cx="681676" cy="4358879"/>
          </a:xfrm>
        </p:spPr>
        <p:txBody>
          <a:bodyPr vert="eaVert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7084832" cy="435887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2024/1/13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45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pPr defTabSz="685800"/>
            <a:fld id="{760FBDFE-C587-4B4C-A407-44438C67B59E}" type="datetimeFigureOut">
              <a:rPr lang="zh-CN" altLang="en-US" sz="1350" smtClean="0">
                <a:solidFill>
                  <a:srgbClr val="000000"/>
                </a:solidFill>
              </a:rPr>
              <a:pPr defTabSz="685800"/>
              <a:t>2024/1/13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pPr defTabSz="685800"/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pPr defTabSz="685800"/>
            <a:fld id="{49AE70B2-8BF9-45C0-BB95-33D1B9D3A854}" type="slidenum">
              <a:rPr lang="zh-CN" altLang="en-US" sz="1350" smtClean="0">
                <a:solidFill>
                  <a:srgbClr val="000000"/>
                </a:solidFill>
              </a:rPr>
              <a:pPr defTabSz="685800"/>
              <a:t>‹#›</a:t>
            </a:fld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8"/>
            <a:ext cx="7886700" cy="416922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698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76085" y="-68173"/>
            <a:ext cx="9460266" cy="532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68560" tIns="34271" rIns="68560" bIns="34271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146B2CB-5A67-4AB8-9A1B-7AE29B183FB4}"/>
              </a:ext>
            </a:extLst>
          </p:cNvPr>
          <p:cNvSpPr/>
          <p:nvPr userDrawn="1"/>
        </p:nvSpPr>
        <p:spPr>
          <a:xfrm>
            <a:off x="1972021" y="1447946"/>
            <a:ext cx="639017" cy="63901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AC5E6775-A5B6-4E69-A6FE-54F3CBB72E9E}"/>
              </a:ext>
            </a:extLst>
          </p:cNvPr>
          <p:cNvSpPr/>
          <p:nvPr userDrawn="1"/>
        </p:nvSpPr>
        <p:spPr>
          <a:xfrm>
            <a:off x="8387895" y="0"/>
            <a:ext cx="996286" cy="1201003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05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15484"/>
            <a:ext cx="9138659" cy="511253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618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3"/>
            <a:ext cx="9124379" cy="5140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7689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1" y="1505"/>
            <a:ext cx="9124379" cy="514049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9052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629842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866" lvl="0" indent="-171433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32" lvl="1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597" lvl="2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463" lvl="3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328" lvl="4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195" lvl="5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060" lvl="6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2926" lvl="7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5792" lvl="8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66" lvl="0" indent="-2571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32" lvl="1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597" lvl="2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463" lvl="3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328" lvl="4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195" lvl="5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060" lvl="6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2926" lvl="7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792" lvl="8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866" lvl="0" indent="-171433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732" lvl="1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597" lvl="2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463" lvl="3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328" lvl="4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195" lvl="5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060" lvl="6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2926" lvl="7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5792" lvl="8" indent="-171433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866" lvl="0" indent="-2571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732" lvl="1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597" lvl="2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463" lvl="3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328" lvl="4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195" lvl="5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060" lvl="6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2926" lvl="7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5792" lvl="8" indent="-2571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3988"/>
            <a:ext cx="9143999" cy="5115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1D0576D-BF30-4AB3-BBAC-8B260AA3AD5D}"/>
              </a:ext>
            </a:extLst>
          </p:cNvPr>
          <p:cNvSpPr/>
          <p:nvPr userDrawn="1"/>
        </p:nvSpPr>
        <p:spPr>
          <a:xfrm>
            <a:off x="8016015" y="59869"/>
            <a:ext cx="996286" cy="111259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36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7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8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7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8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7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800">
              <a:defRPr/>
            </a:pPr>
            <a:fld id="{509E3E6F-DAE1-4F34-A6AF-636EA22045B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2024/1/13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800"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800">
              <a:defRPr/>
            </a:pPr>
            <a:fld id="{6E00D485-99CD-4423-90E1-03335F6FFA6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18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  <p:sldLayoutId id="2147484182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random/>
      </p:transition>
    </mc:Choice>
    <mc:Fallback xmlns="">
      <p:transition spd="slow" advClick="0" advTm="400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 userDrawn="1"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3" name="矩形: 圆角 1"/>
          <p:cNvSpPr/>
          <p:nvPr userDrawn="1"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2973229" y="1764507"/>
            <a:ext cx="3547586" cy="11310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PPT</a:t>
            </a: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作品，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为了您和包图网以及原创作者的利益，请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勿复制、传播、销售，否则将承担法律责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任！包图网将对作品进行维权，按照传播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31006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1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8.emf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1.em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5.xml"/><Relationship Id="rId6" Type="http://schemas.openxmlformats.org/officeDocument/2006/relationships/image" Target="../media/image19.emf"/><Relationship Id="rId5" Type="http://schemas.openxmlformats.org/officeDocument/2006/relationships/image" Target="../media/image20.png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6" Type="http://schemas.openxmlformats.org/officeDocument/2006/relationships/image" Target="../media/image19.emf"/><Relationship Id="rId5" Type="http://schemas.openxmlformats.org/officeDocument/2006/relationships/image" Target="../media/image20.png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4.xml"/><Relationship Id="rId6" Type="http://schemas.openxmlformats.org/officeDocument/2006/relationships/image" Target="../media/image19.emf"/><Relationship Id="rId5" Type="http://schemas.openxmlformats.org/officeDocument/2006/relationships/image" Target="../media/image20.png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>
            <a:spLocks noGrp="1"/>
          </p:cNvSpPr>
          <p:nvPr>
            <p:ph type="ctrTitle" idx="4294967295"/>
          </p:nvPr>
        </p:nvSpPr>
        <p:spPr>
          <a:xfrm>
            <a:off x="-95693" y="1017809"/>
            <a:ext cx="9940925" cy="19762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b" anchorCtr="0">
            <a:no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ts val="990"/>
            </a:pPr>
            <a:r>
              <a:rPr lang="en-US" sz="3900" b="1" dirty="0" err="1">
                <a:solidFill>
                  <a:srgbClr val="002060"/>
                </a:solidFill>
              </a:rPr>
              <a:t>Tuần</a:t>
            </a:r>
            <a:r>
              <a:rPr lang="en-US" sz="3900" b="1" dirty="0">
                <a:solidFill>
                  <a:srgbClr val="002060"/>
                </a:solidFill>
              </a:rPr>
              <a:t> </a:t>
            </a:r>
            <a:r>
              <a:rPr lang="vi-VN" sz="3900" b="1" dirty="0">
                <a:solidFill>
                  <a:srgbClr val="002060"/>
                </a:solidFill>
              </a:rPr>
              <a:t>1</a:t>
            </a:r>
            <a:r>
              <a:rPr lang="en-US" sz="3900" b="1" dirty="0">
                <a:solidFill>
                  <a:srgbClr val="002060"/>
                </a:solidFill>
              </a:rPr>
              <a:t>8</a:t>
            </a:r>
            <a:r>
              <a:rPr lang="vi-VN" sz="3900" b="1" dirty="0">
                <a:solidFill>
                  <a:srgbClr val="002060"/>
                </a:solidFill>
              </a:rPr>
              <a:t> </a:t>
            </a:r>
            <a:br>
              <a:rPr lang="vi-VN" sz="3900" b="1" dirty="0">
                <a:solidFill>
                  <a:srgbClr val="002060"/>
                </a:solidFill>
              </a:rPr>
            </a:br>
            <a:r>
              <a:rPr lang="vi-VN" sz="3900" b="1" dirty="0">
                <a:solidFill>
                  <a:srgbClr val="FF0000"/>
                </a:solidFill>
              </a:rPr>
              <a:t>Ôn tập cuối học kì 1</a:t>
            </a:r>
            <a:endParaRPr sz="3900" dirty="0">
              <a:solidFill>
                <a:srgbClr val="FF0000"/>
              </a:solidFill>
            </a:endParaRPr>
          </a:p>
        </p:txBody>
      </p:sp>
      <p:sp>
        <p:nvSpPr>
          <p:cNvPr id="55" name="Google Shape;55;p1"/>
          <p:cNvSpPr/>
          <p:nvPr/>
        </p:nvSpPr>
        <p:spPr>
          <a:xfrm>
            <a:off x="7055596" y="48374"/>
            <a:ext cx="3047747" cy="438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defTabSz="685800"/>
            <a:r>
              <a:rPr lang="en-US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TIẾNG VIỆT </a:t>
            </a:r>
            <a:r>
              <a:rPr lang="vi-VN" sz="24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sz="240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56" name="Google Shape;56;p1"/>
          <p:cNvSpPr/>
          <p:nvPr/>
        </p:nvSpPr>
        <p:spPr>
          <a:xfrm>
            <a:off x="8073825" y="579258"/>
            <a:ext cx="1011290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 defTabSz="685800"/>
            <a:r>
              <a:rPr lang="en-US" sz="18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Tập </a:t>
            </a:r>
            <a:r>
              <a:rPr lang="vi-VN" sz="1800" dirty="0">
                <a:solidFill>
                  <a:prstClr val="white"/>
                </a:solidFill>
                <a:latin typeface="+mj-lt"/>
                <a:ea typeface="Arial"/>
                <a:cs typeface="Arial"/>
                <a:sym typeface="Arial"/>
              </a:rPr>
              <a:t>1</a:t>
            </a:r>
            <a:endParaRPr sz="1800" dirty="0">
              <a:solidFill>
                <a:prstClr val="black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2" y="754743"/>
            <a:ext cx="8777779" cy="378259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loud 8"/>
          <p:cNvSpPr/>
          <p:nvPr/>
        </p:nvSpPr>
        <p:spPr>
          <a:xfrm>
            <a:off x="344423" y="1129849"/>
            <a:ext cx="312801" cy="319316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" name="Cloud 10"/>
          <p:cNvSpPr/>
          <p:nvPr/>
        </p:nvSpPr>
        <p:spPr>
          <a:xfrm>
            <a:off x="4067175" y="1543050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2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344423" y="240912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3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383791" y="2379340"/>
            <a:ext cx="254509" cy="201935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4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5419725" y="2409126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5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724025" y="3228975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6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Cloud 15"/>
          <p:cNvSpPr/>
          <p:nvPr/>
        </p:nvSpPr>
        <p:spPr>
          <a:xfrm>
            <a:off x="6349" y="3609975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7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324225" y="3610379"/>
            <a:ext cx="304800" cy="266700"/>
          </a:xfrm>
          <a:prstGeom prst="clou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vi-VN" sz="2000" b="1" dirty="0">
                <a:solidFill>
                  <a:schemeClr val="tx1"/>
                </a:solidFill>
                <a:latin typeface="+mj-lt"/>
              </a:rPr>
              <a:t>8</a:t>
            </a:r>
            <a:endParaRPr lang="en-US" sz="20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95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886414" y="169403"/>
            <a:ext cx="3962631" cy="3700495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F8A29E-E5CC-4059-8BE3-C7EB5BDA3D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6" y="2366826"/>
            <a:ext cx="8122276" cy="427087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H="1">
            <a:off x="1908458" y="2407360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615049" y="2373857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3"/>
          <a:srcRect l="60650" t="17606" r="13983" b="60840"/>
          <a:stretch/>
        </p:blipFill>
        <p:spPr>
          <a:xfrm>
            <a:off x="8962762" y="477982"/>
            <a:ext cx="2366683" cy="1117139"/>
          </a:xfrm>
          <a:prstGeom prst="rect">
            <a:avLst/>
          </a:prstGeom>
        </p:spPr>
      </p:pic>
      <p:grpSp>
        <p:nvGrpSpPr>
          <p:cNvPr id="15" name="组合 19">
            <a:extLst>
              <a:ext uri="{FF2B5EF4-FFF2-40B4-BE49-F238E27FC236}">
                <a16:creationId xmlns:a16="http://schemas.microsoft.com/office/drawing/2014/main" xmlns="" id="{78C2FEFB-A892-4D4A-B926-E11DCC079126}"/>
              </a:ext>
            </a:extLst>
          </p:cNvPr>
          <p:cNvGrpSpPr/>
          <p:nvPr/>
        </p:nvGrpSpPr>
        <p:grpSpPr>
          <a:xfrm>
            <a:off x="766775" y="551129"/>
            <a:ext cx="3900538" cy="1236955"/>
            <a:chOff x="1936535" y="3935752"/>
            <a:chExt cx="8318930" cy="2056864"/>
          </a:xfrm>
        </p:grpSpPr>
        <p:sp>
          <p:nvSpPr>
            <p:cNvPr id="16" name="任意多边形 3">
              <a:extLst>
                <a:ext uri="{FF2B5EF4-FFF2-40B4-BE49-F238E27FC236}">
                  <a16:creationId xmlns:a16="http://schemas.microsoft.com/office/drawing/2014/main" xmlns="" id="{4E7BB6B0-E794-424E-82AE-DCFA3DD1D34E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 4">
              <a:extLst>
                <a:ext uri="{FF2B5EF4-FFF2-40B4-BE49-F238E27FC236}">
                  <a16:creationId xmlns:a16="http://schemas.microsoft.com/office/drawing/2014/main" xmlns="" id="{A40FB6FA-22BF-45E4-A443-B052ECE9E8CB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359147" y="895509"/>
            <a:ext cx="2751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b="1" dirty="0">
                <a:solidFill>
                  <a:srgbClr val="D63721"/>
                </a:solidFill>
                <a:latin typeface="+mj-lt"/>
              </a:rPr>
              <a:t>LUYỆN</a:t>
            </a:r>
            <a:r>
              <a:rPr lang="vi-VN" sz="1800" b="1" dirty="0">
                <a:solidFill>
                  <a:srgbClr val="D6372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rgbClr val="D63721"/>
                </a:solidFill>
                <a:latin typeface="+mj-lt"/>
              </a:rPr>
              <a:t>ĐỌC CÂU</a:t>
            </a:r>
            <a:endParaRPr lang="en-US" sz="1800" b="1" dirty="0">
              <a:solidFill>
                <a:srgbClr val="D63721"/>
              </a:solidFill>
              <a:latin typeface="+mj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90388" y="5143500"/>
            <a:ext cx="2025373" cy="2107121"/>
            <a:chOff x="4302991" y="2755909"/>
            <a:chExt cx="2025373" cy="210712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3" r="32947" b="15400"/>
            <a:stretch/>
          </p:blipFill>
          <p:spPr>
            <a:xfrm rot="1399325">
              <a:off x="4775979" y="2755909"/>
              <a:ext cx="1552385" cy="178054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25015">
              <a:off x="4302991" y="4013894"/>
              <a:ext cx="849136" cy="849136"/>
            </a:xfrm>
            <a:prstGeom prst="rect">
              <a:avLst/>
            </a:prstGeom>
          </p:spPr>
        </p:pic>
      </p:grpSp>
      <p:pic>
        <p:nvPicPr>
          <p:cNvPr id="22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1112" y="238458"/>
            <a:ext cx="9144000" cy="1341170"/>
          </a:xfrm>
          <a:prstGeom prst="rect">
            <a:avLst/>
          </a:prstGeom>
        </p:spPr>
      </p:pic>
      <p:pic>
        <p:nvPicPr>
          <p:cNvPr id="23" name="图片 27">
            <a:extLst>
              <a:ext uri="{FF2B5EF4-FFF2-40B4-BE49-F238E27FC236}">
                <a16:creationId xmlns:a16="http://schemas.microsoft.com/office/drawing/2014/main" xmlns="" id="{31358F1B-E524-4FB0-B8BF-B63EC68561C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52"/>
          <a:stretch/>
        </p:blipFill>
        <p:spPr>
          <a:xfrm>
            <a:off x="1994954" y="3218693"/>
            <a:ext cx="5851739" cy="16132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850933" y="-45367"/>
            <a:ext cx="3492467" cy="635384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xmlns="" id="{3775921A-527F-4938-BDD8-5B2749A31578}"/>
              </a:ext>
            </a:extLst>
          </p:cNvPr>
          <p:cNvCxnSpPr/>
          <p:nvPr/>
        </p:nvCxnSpPr>
        <p:spPr>
          <a:xfrm flipH="1">
            <a:off x="8496594" y="2372951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3C2534EA-0B8D-4C9C-90BC-0777EE60575D}"/>
              </a:ext>
            </a:extLst>
          </p:cNvPr>
          <p:cNvCxnSpPr/>
          <p:nvPr/>
        </p:nvCxnSpPr>
        <p:spPr>
          <a:xfrm flipH="1">
            <a:off x="8553452" y="2379771"/>
            <a:ext cx="150125" cy="39578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0.54566 -0.98982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74" y="-495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5142" y="754743"/>
            <a:ext cx="8777779" cy="3782594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0914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19" y="1205458"/>
            <a:ext cx="5711962" cy="2642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2286528" y="1893817"/>
            <a:ext cx="457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5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LUYỆN TẬP</a:t>
            </a:r>
            <a:endParaRPr kumimoji="1" lang="zh-CN" altLang="en-US" sz="54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2105811" y="232229"/>
            <a:ext cx="5349470" cy="97322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xmlns="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220" y="2752659"/>
            <a:ext cx="6677557" cy="2158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7743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xmlns="" id="{ABC38894-D702-491B-B15B-0726A74E334D}"/>
              </a:ext>
            </a:extLst>
          </p:cNvPr>
          <p:cNvSpPr/>
          <p:nvPr/>
        </p:nvSpPr>
        <p:spPr>
          <a:xfrm>
            <a:off x="6863702" y="2688116"/>
            <a:ext cx="2153297" cy="94195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UTM Avo" panose="02040603050506020204" pitchFamily="18" charset="0"/>
              </a:rPr>
              <a:t>...........</a:t>
            </a: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</a:rPr>
              <a:t>ỗng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1924" y="475730"/>
            <a:ext cx="7915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 chọn chữ nào? </a:t>
            </a:r>
            <a:r>
              <a:rPr lang="vi-VN" sz="2400" b="1" dirty="0">
                <a:solidFill>
                  <a:srgbClr val="D6372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vi-VN" sz="2400" b="1" dirty="0">
                <a:solidFill>
                  <a:srgbClr val="D6372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34947" y="519610"/>
            <a:ext cx="292608" cy="29260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 dirty="0">
                <a:solidFill>
                  <a:srgbClr val="4A0B0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600" b="1" dirty="0">
              <a:solidFill>
                <a:srgbClr val="4A0B0F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44" y="2253962"/>
            <a:ext cx="1147014" cy="1529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38" y="1081671"/>
            <a:ext cx="1810256" cy="145787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3" r="15649"/>
          <a:stretch/>
        </p:blipFill>
        <p:spPr>
          <a:xfrm>
            <a:off x="1125033" y="3111863"/>
            <a:ext cx="1815468" cy="1338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Oval 14"/>
          <p:cNvSpPr/>
          <p:nvPr/>
        </p:nvSpPr>
        <p:spPr>
          <a:xfrm>
            <a:off x="3049674" y="1778000"/>
            <a:ext cx="1700126" cy="8333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UTM Avo" panose="02040603050506020204" pitchFamily="18" charset="0"/>
              </a:rPr>
              <a:t>...........</a:t>
            </a: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</a:rPr>
              <a:t>é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3281251" y="1933047"/>
            <a:ext cx="91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D63721"/>
                </a:solidFill>
                <a:latin typeface="UTM Avo" panose="02040603050506020204" pitchFamily="18" charset="0"/>
              </a:rPr>
              <a:t>ngh</a:t>
            </a:r>
            <a:endParaRPr lang="en-US" sz="2800" dirty="0">
              <a:solidFill>
                <a:srgbClr val="D63721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椭圆 31"/>
          <p:cNvSpPr/>
          <p:nvPr/>
        </p:nvSpPr>
        <p:spPr>
          <a:xfrm flipH="1">
            <a:off x="3014044" y="329839"/>
            <a:ext cx="6002955" cy="70288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-1" fmla="*/ 328247 w 656494"/>
              <a:gd name="connsiteY0-2" fmla="*/ 0 h 633046"/>
              <a:gd name="connsiteX1-3" fmla="*/ 656494 w 656494"/>
              <a:gd name="connsiteY1-4" fmla="*/ 316523 h 633046"/>
              <a:gd name="connsiteX2-5" fmla="*/ 328247 w 656494"/>
              <a:gd name="connsiteY2-6" fmla="*/ 633046 h 633046"/>
              <a:gd name="connsiteX3-7" fmla="*/ 0 w 656494"/>
              <a:gd name="connsiteY3-8" fmla="*/ 316523 h 633046"/>
              <a:gd name="connsiteX4-9" fmla="*/ 419687 w 656494"/>
              <a:gd name="connsiteY4-10" fmla="*/ 91440 h 633046"/>
              <a:gd name="connsiteX0-11" fmla="*/ 402964 w 731211"/>
              <a:gd name="connsiteY0-12" fmla="*/ 0 h 633046"/>
              <a:gd name="connsiteX1-13" fmla="*/ 731211 w 731211"/>
              <a:gd name="connsiteY1-14" fmla="*/ 316523 h 633046"/>
              <a:gd name="connsiteX2-15" fmla="*/ 402964 w 731211"/>
              <a:gd name="connsiteY2-16" fmla="*/ 633046 h 633046"/>
              <a:gd name="connsiteX3-17" fmla="*/ 74717 w 731211"/>
              <a:gd name="connsiteY3-18" fmla="*/ 316523 h 633046"/>
              <a:gd name="connsiteX4-19" fmla="*/ 161895 w 731211"/>
              <a:gd name="connsiteY4-20" fmla="*/ 152400 h 633046"/>
              <a:gd name="connsiteX0-21" fmla="*/ 353700 w 681947"/>
              <a:gd name="connsiteY0-22" fmla="*/ 0 h 633046"/>
              <a:gd name="connsiteX1-23" fmla="*/ 681947 w 681947"/>
              <a:gd name="connsiteY1-24" fmla="*/ 316523 h 633046"/>
              <a:gd name="connsiteX2-25" fmla="*/ 353700 w 681947"/>
              <a:gd name="connsiteY2-26" fmla="*/ 633046 h 633046"/>
              <a:gd name="connsiteX3-27" fmla="*/ 25453 w 681947"/>
              <a:gd name="connsiteY3-28" fmla="*/ 316523 h 633046"/>
              <a:gd name="connsiteX4-29" fmla="*/ 112631 w 681947"/>
              <a:gd name="connsiteY4-30" fmla="*/ 152400 h 633046"/>
              <a:gd name="connsiteX0-31" fmla="*/ 341249 w 669496"/>
              <a:gd name="connsiteY0-32" fmla="*/ 0 h 633046"/>
              <a:gd name="connsiteX1-33" fmla="*/ 669496 w 669496"/>
              <a:gd name="connsiteY1-34" fmla="*/ 316523 h 633046"/>
              <a:gd name="connsiteX2-35" fmla="*/ 341249 w 669496"/>
              <a:gd name="connsiteY2-36" fmla="*/ 633046 h 633046"/>
              <a:gd name="connsiteX3-37" fmla="*/ 13002 w 669496"/>
              <a:gd name="connsiteY3-38" fmla="*/ 316523 h 633046"/>
              <a:gd name="connsiteX4-39" fmla="*/ 100180 w 669496"/>
              <a:gd name="connsiteY4-40" fmla="*/ 152400 h 633046"/>
              <a:gd name="connsiteX0-41" fmla="*/ 347951 w 676198"/>
              <a:gd name="connsiteY0-42" fmla="*/ 0 h 633046"/>
              <a:gd name="connsiteX1-43" fmla="*/ 676198 w 676198"/>
              <a:gd name="connsiteY1-44" fmla="*/ 316523 h 633046"/>
              <a:gd name="connsiteX2-45" fmla="*/ 347951 w 676198"/>
              <a:gd name="connsiteY2-46" fmla="*/ 633046 h 633046"/>
              <a:gd name="connsiteX3-47" fmla="*/ 19704 w 676198"/>
              <a:gd name="connsiteY3-48" fmla="*/ 316523 h 633046"/>
              <a:gd name="connsiteX4-49" fmla="*/ 79173 w 676198"/>
              <a:gd name="connsiteY4-50" fmla="*/ 113607 h 633046"/>
              <a:gd name="connsiteX0-51" fmla="*/ 333371 w 661618"/>
              <a:gd name="connsiteY0-52" fmla="*/ 0 h 633046"/>
              <a:gd name="connsiteX1-53" fmla="*/ 661618 w 661618"/>
              <a:gd name="connsiteY1-54" fmla="*/ 316523 h 633046"/>
              <a:gd name="connsiteX2-55" fmla="*/ 333371 w 661618"/>
              <a:gd name="connsiteY2-56" fmla="*/ 633046 h 633046"/>
              <a:gd name="connsiteX3-57" fmla="*/ 5124 w 661618"/>
              <a:gd name="connsiteY3-58" fmla="*/ 316523 h 633046"/>
              <a:gd name="connsiteX4-59" fmla="*/ 64593 w 661618"/>
              <a:gd name="connsiteY4-60" fmla="*/ 113607 h 633046"/>
              <a:gd name="connsiteX0-61" fmla="*/ 178200 w 661618"/>
              <a:gd name="connsiteY0-62" fmla="*/ 0 h 583170"/>
              <a:gd name="connsiteX1-63" fmla="*/ 661618 w 661618"/>
              <a:gd name="connsiteY1-64" fmla="*/ 266647 h 583170"/>
              <a:gd name="connsiteX2-65" fmla="*/ 333371 w 661618"/>
              <a:gd name="connsiteY2-66" fmla="*/ 583170 h 583170"/>
              <a:gd name="connsiteX3-67" fmla="*/ 5124 w 661618"/>
              <a:gd name="connsiteY3-68" fmla="*/ 266647 h 583170"/>
              <a:gd name="connsiteX4-69" fmla="*/ 64593 w 661618"/>
              <a:gd name="connsiteY4-70" fmla="*/ 63731 h 583170"/>
              <a:gd name="connsiteX0-71" fmla="*/ 178200 w 662133"/>
              <a:gd name="connsiteY0-72" fmla="*/ 66578 h 649748"/>
              <a:gd name="connsiteX1-73" fmla="*/ 412660 w 662133"/>
              <a:gd name="connsiteY1-74" fmla="*/ 10947 h 649748"/>
              <a:gd name="connsiteX2-75" fmla="*/ 661618 w 662133"/>
              <a:gd name="connsiteY2-76" fmla="*/ 333225 h 649748"/>
              <a:gd name="connsiteX3-77" fmla="*/ 333371 w 662133"/>
              <a:gd name="connsiteY3-78" fmla="*/ 649748 h 649748"/>
              <a:gd name="connsiteX4-79" fmla="*/ 5124 w 662133"/>
              <a:gd name="connsiteY4-80" fmla="*/ 333225 h 649748"/>
              <a:gd name="connsiteX5" fmla="*/ 64593 w 662133"/>
              <a:gd name="connsiteY5" fmla="*/ 130309 h 649748"/>
              <a:gd name="connsiteX0-81" fmla="*/ 178200 w 662148"/>
              <a:gd name="connsiteY0-82" fmla="*/ 66578 h 649748"/>
              <a:gd name="connsiteX1-83" fmla="*/ 412660 w 662148"/>
              <a:gd name="connsiteY1-84" fmla="*/ 10947 h 649748"/>
              <a:gd name="connsiteX2-85" fmla="*/ 661618 w 662148"/>
              <a:gd name="connsiteY2-86" fmla="*/ 333225 h 649748"/>
              <a:gd name="connsiteX3-87" fmla="*/ 333371 w 662148"/>
              <a:gd name="connsiteY3-88" fmla="*/ 649748 h 649748"/>
              <a:gd name="connsiteX4-89" fmla="*/ 5124 w 662148"/>
              <a:gd name="connsiteY4-90" fmla="*/ 333225 h 649748"/>
              <a:gd name="connsiteX5-91" fmla="*/ 64593 w 662148"/>
              <a:gd name="connsiteY5-92" fmla="*/ 130309 h 649748"/>
              <a:gd name="connsiteX0-93" fmla="*/ 178200 w 662148"/>
              <a:gd name="connsiteY0-94" fmla="*/ 61032 h 644202"/>
              <a:gd name="connsiteX1-95" fmla="*/ 412660 w 662148"/>
              <a:gd name="connsiteY1-96" fmla="*/ 5401 h 644202"/>
              <a:gd name="connsiteX2-97" fmla="*/ 661618 w 662148"/>
              <a:gd name="connsiteY2-98" fmla="*/ 327679 h 644202"/>
              <a:gd name="connsiteX3-99" fmla="*/ 333371 w 662148"/>
              <a:gd name="connsiteY3-100" fmla="*/ 644202 h 644202"/>
              <a:gd name="connsiteX4-101" fmla="*/ 5124 w 662148"/>
              <a:gd name="connsiteY4-102" fmla="*/ 327679 h 644202"/>
              <a:gd name="connsiteX5-103" fmla="*/ 64593 w 662148"/>
              <a:gd name="connsiteY5-104" fmla="*/ 124763 h 644202"/>
              <a:gd name="connsiteX0-105" fmla="*/ 178200 w 662148"/>
              <a:gd name="connsiteY0-106" fmla="*/ 75865 h 659035"/>
              <a:gd name="connsiteX1-107" fmla="*/ 168819 w 662148"/>
              <a:gd name="connsiteY1-108" fmla="*/ 31317 h 659035"/>
              <a:gd name="connsiteX2-109" fmla="*/ 412660 w 662148"/>
              <a:gd name="connsiteY2-110" fmla="*/ 20234 h 659035"/>
              <a:gd name="connsiteX3-111" fmla="*/ 661618 w 662148"/>
              <a:gd name="connsiteY3-112" fmla="*/ 342512 h 659035"/>
              <a:gd name="connsiteX4-113" fmla="*/ 333371 w 662148"/>
              <a:gd name="connsiteY4-114" fmla="*/ 659035 h 659035"/>
              <a:gd name="connsiteX5-115" fmla="*/ 5124 w 662148"/>
              <a:gd name="connsiteY5-116" fmla="*/ 342512 h 659035"/>
              <a:gd name="connsiteX6" fmla="*/ 64593 w 662148"/>
              <a:gd name="connsiteY6" fmla="*/ 139596 h 659035"/>
              <a:gd name="connsiteX0-117" fmla="*/ 178200 w 662148"/>
              <a:gd name="connsiteY0-118" fmla="*/ 68901 h 652071"/>
              <a:gd name="connsiteX1-119" fmla="*/ 130026 w 662148"/>
              <a:gd name="connsiteY1-120" fmla="*/ 68688 h 652071"/>
              <a:gd name="connsiteX2-121" fmla="*/ 412660 w 662148"/>
              <a:gd name="connsiteY2-122" fmla="*/ 13270 h 652071"/>
              <a:gd name="connsiteX3-123" fmla="*/ 661618 w 662148"/>
              <a:gd name="connsiteY3-124" fmla="*/ 335548 h 652071"/>
              <a:gd name="connsiteX4-125" fmla="*/ 333371 w 662148"/>
              <a:gd name="connsiteY4-126" fmla="*/ 652071 h 652071"/>
              <a:gd name="connsiteX5-127" fmla="*/ 5124 w 662148"/>
              <a:gd name="connsiteY5-128" fmla="*/ 335548 h 652071"/>
              <a:gd name="connsiteX6-129" fmla="*/ 64593 w 662148"/>
              <a:gd name="connsiteY6-130" fmla="*/ 132632 h 652071"/>
              <a:gd name="connsiteX0-131" fmla="*/ 178200 w 662220"/>
              <a:gd name="connsiteY0-132" fmla="*/ 68901 h 652071"/>
              <a:gd name="connsiteX1-133" fmla="*/ 130026 w 662220"/>
              <a:gd name="connsiteY1-134" fmla="*/ 68688 h 652071"/>
              <a:gd name="connsiteX2-135" fmla="*/ 412660 w 662220"/>
              <a:gd name="connsiteY2-136" fmla="*/ 13270 h 652071"/>
              <a:gd name="connsiteX3-137" fmla="*/ 661618 w 662220"/>
              <a:gd name="connsiteY3-138" fmla="*/ 335548 h 652071"/>
              <a:gd name="connsiteX4-139" fmla="*/ 333371 w 662220"/>
              <a:gd name="connsiteY4-140" fmla="*/ 652071 h 652071"/>
              <a:gd name="connsiteX5-141" fmla="*/ 5124 w 662220"/>
              <a:gd name="connsiteY5-142" fmla="*/ 335548 h 652071"/>
              <a:gd name="connsiteX6-143" fmla="*/ 64593 w 662220"/>
              <a:gd name="connsiteY6-144" fmla="*/ 132632 h 652071"/>
              <a:gd name="connsiteX0-145" fmla="*/ 178200 w 662220"/>
              <a:gd name="connsiteY0-146" fmla="*/ 58449 h 641619"/>
              <a:gd name="connsiteX1-147" fmla="*/ 130026 w 662220"/>
              <a:gd name="connsiteY1-148" fmla="*/ 58236 h 641619"/>
              <a:gd name="connsiteX2-149" fmla="*/ 412660 w 662220"/>
              <a:gd name="connsiteY2-150" fmla="*/ 2818 h 641619"/>
              <a:gd name="connsiteX3-151" fmla="*/ 661618 w 662220"/>
              <a:gd name="connsiteY3-152" fmla="*/ 325096 h 641619"/>
              <a:gd name="connsiteX4-153" fmla="*/ 333371 w 662220"/>
              <a:gd name="connsiteY4-154" fmla="*/ 641619 h 641619"/>
              <a:gd name="connsiteX5-155" fmla="*/ 5124 w 662220"/>
              <a:gd name="connsiteY5-156" fmla="*/ 325096 h 641619"/>
              <a:gd name="connsiteX6-157" fmla="*/ 64593 w 662220"/>
              <a:gd name="connsiteY6-158" fmla="*/ 122180 h 641619"/>
              <a:gd name="connsiteX0-159" fmla="*/ 178200 w 662220"/>
              <a:gd name="connsiteY0-160" fmla="*/ 58449 h 641619"/>
              <a:gd name="connsiteX1-161" fmla="*/ 130026 w 662220"/>
              <a:gd name="connsiteY1-162" fmla="*/ 58236 h 641619"/>
              <a:gd name="connsiteX2-163" fmla="*/ 412660 w 662220"/>
              <a:gd name="connsiteY2-164" fmla="*/ 2818 h 641619"/>
              <a:gd name="connsiteX3-165" fmla="*/ 661618 w 662220"/>
              <a:gd name="connsiteY3-166" fmla="*/ 325096 h 641619"/>
              <a:gd name="connsiteX4-167" fmla="*/ 333371 w 662220"/>
              <a:gd name="connsiteY4-168" fmla="*/ 641619 h 641619"/>
              <a:gd name="connsiteX5-169" fmla="*/ 5124 w 662220"/>
              <a:gd name="connsiteY5-170" fmla="*/ 325096 h 641619"/>
              <a:gd name="connsiteX6-171" fmla="*/ 64593 w 662220"/>
              <a:gd name="connsiteY6-172" fmla="*/ 122180 h 641619"/>
              <a:gd name="connsiteX0-173" fmla="*/ 178200 w 662220"/>
              <a:gd name="connsiteY0-174" fmla="*/ 58449 h 641619"/>
              <a:gd name="connsiteX1-175" fmla="*/ 130026 w 662220"/>
              <a:gd name="connsiteY1-176" fmla="*/ 58236 h 641619"/>
              <a:gd name="connsiteX2-177" fmla="*/ 412660 w 662220"/>
              <a:gd name="connsiteY2-178" fmla="*/ 2818 h 641619"/>
              <a:gd name="connsiteX3-179" fmla="*/ 661618 w 662220"/>
              <a:gd name="connsiteY3-180" fmla="*/ 325096 h 641619"/>
              <a:gd name="connsiteX4-181" fmla="*/ 333371 w 662220"/>
              <a:gd name="connsiteY4-182" fmla="*/ 641619 h 641619"/>
              <a:gd name="connsiteX5-183" fmla="*/ 5124 w 662220"/>
              <a:gd name="connsiteY5-184" fmla="*/ 325096 h 641619"/>
              <a:gd name="connsiteX6-185" fmla="*/ 64593 w 662220"/>
              <a:gd name="connsiteY6-186" fmla="*/ 122180 h 641619"/>
              <a:gd name="connsiteX0-187" fmla="*/ 178200 w 662220"/>
              <a:gd name="connsiteY0-188" fmla="*/ 58449 h 641619"/>
              <a:gd name="connsiteX1-189" fmla="*/ 130026 w 662220"/>
              <a:gd name="connsiteY1-190" fmla="*/ 58236 h 641619"/>
              <a:gd name="connsiteX2-191" fmla="*/ 412660 w 662220"/>
              <a:gd name="connsiteY2-192" fmla="*/ 2818 h 641619"/>
              <a:gd name="connsiteX3-193" fmla="*/ 661618 w 662220"/>
              <a:gd name="connsiteY3-194" fmla="*/ 325096 h 641619"/>
              <a:gd name="connsiteX4-195" fmla="*/ 333371 w 662220"/>
              <a:gd name="connsiteY4-196" fmla="*/ 641619 h 641619"/>
              <a:gd name="connsiteX5-197" fmla="*/ 5124 w 662220"/>
              <a:gd name="connsiteY5-198" fmla="*/ 325096 h 641619"/>
              <a:gd name="connsiteX6-199" fmla="*/ 64593 w 662220"/>
              <a:gd name="connsiteY6-200" fmla="*/ 122180 h 641619"/>
              <a:gd name="connsiteX0-201" fmla="*/ 178200 w 662220"/>
              <a:gd name="connsiteY0-202" fmla="*/ 58449 h 641619"/>
              <a:gd name="connsiteX1-203" fmla="*/ 130026 w 662220"/>
              <a:gd name="connsiteY1-204" fmla="*/ 58236 h 641619"/>
              <a:gd name="connsiteX2-205" fmla="*/ 412660 w 662220"/>
              <a:gd name="connsiteY2-206" fmla="*/ 2818 h 641619"/>
              <a:gd name="connsiteX3-207" fmla="*/ 661618 w 662220"/>
              <a:gd name="connsiteY3-208" fmla="*/ 325096 h 641619"/>
              <a:gd name="connsiteX4-209" fmla="*/ 333371 w 662220"/>
              <a:gd name="connsiteY4-210" fmla="*/ 641619 h 641619"/>
              <a:gd name="connsiteX5-211" fmla="*/ 5124 w 662220"/>
              <a:gd name="connsiteY5-212" fmla="*/ 325096 h 641619"/>
              <a:gd name="connsiteX6-213" fmla="*/ 64593 w 662220"/>
              <a:gd name="connsiteY6-214" fmla="*/ 122180 h 641619"/>
              <a:gd name="connsiteX0-215" fmla="*/ 176252 w 660272"/>
              <a:gd name="connsiteY0-216" fmla="*/ 58449 h 641619"/>
              <a:gd name="connsiteX1-217" fmla="*/ 128078 w 660272"/>
              <a:gd name="connsiteY1-218" fmla="*/ 58236 h 641619"/>
              <a:gd name="connsiteX2-219" fmla="*/ 410712 w 660272"/>
              <a:gd name="connsiteY2-220" fmla="*/ 2818 h 641619"/>
              <a:gd name="connsiteX3-221" fmla="*/ 659670 w 660272"/>
              <a:gd name="connsiteY3-222" fmla="*/ 325096 h 641619"/>
              <a:gd name="connsiteX4-223" fmla="*/ 331423 w 660272"/>
              <a:gd name="connsiteY4-224" fmla="*/ 641619 h 641619"/>
              <a:gd name="connsiteX5-225" fmla="*/ 3176 w 660272"/>
              <a:gd name="connsiteY5-226" fmla="*/ 325096 h 641619"/>
              <a:gd name="connsiteX6-227" fmla="*/ 62645 w 660272"/>
              <a:gd name="connsiteY6-228" fmla="*/ 122180 h 641619"/>
              <a:gd name="connsiteX0-229" fmla="*/ 253837 w 660272"/>
              <a:gd name="connsiteY0-230" fmla="*/ 30740 h 641619"/>
              <a:gd name="connsiteX1-231" fmla="*/ 128078 w 660272"/>
              <a:gd name="connsiteY1-232" fmla="*/ 58236 h 641619"/>
              <a:gd name="connsiteX2-233" fmla="*/ 410712 w 660272"/>
              <a:gd name="connsiteY2-234" fmla="*/ 2818 h 641619"/>
              <a:gd name="connsiteX3-235" fmla="*/ 659670 w 660272"/>
              <a:gd name="connsiteY3-236" fmla="*/ 325096 h 641619"/>
              <a:gd name="connsiteX4-237" fmla="*/ 331423 w 660272"/>
              <a:gd name="connsiteY4-238" fmla="*/ 641619 h 641619"/>
              <a:gd name="connsiteX5-239" fmla="*/ 3176 w 660272"/>
              <a:gd name="connsiteY5-240" fmla="*/ 325096 h 641619"/>
              <a:gd name="connsiteX6-241" fmla="*/ 62645 w 660272"/>
              <a:gd name="connsiteY6-242" fmla="*/ 122180 h 641619"/>
              <a:gd name="connsiteX0-243" fmla="*/ 253837 w 660191"/>
              <a:gd name="connsiteY0-244" fmla="*/ 41069 h 651948"/>
              <a:gd name="connsiteX1-245" fmla="*/ 161329 w 660191"/>
              <a:gd name="connsiteY1-246" fmla="*/ 63023 h 651948"/>
              <a:gd name="connsiteX2-247" fmla="*/ 410712 w 660191"/>
              <a:gd name="connsiteY2-248" fmla="*/ 13147 h 651948"/>
              <a:gd name="connsiteX3-249" fmla="*/ 659670 w 660191"/>
              <a:gd name="connsiteY3-250" fmla="*/ 335425 h 651948"/>
              <a:gd name="connsiteX4-251" fmla="*/ 331423 w 660191"/>
              <a:gd name="connsiteY4-252" fmla="*/ 651948 h 651948"/>
              <a:gd name="connsiteX5-253" fmla="*/ 3176 w 660191"/>
              <a:gd name="connsiteY5-254" fmla="*/ 335425 h 651948"/>
              <a:gd name="connsiteX6-255" fmla="*/ 62645 w 660191"/>
              <a:gd name="connsiteY6-256" fmla="*/ 132509 h 651948"/>
              <a:gd name="connsiteX0-257" fmla="*/ 253837 w 660897"/>
              <a:gd name="connsiteY0-258" fmla="*/ 45475 h 656354"/>
              <a:gd name="connsiteX1-259" fmla="*/ 161329 w 660897"/>
              <a:gd name="connsiteY1-260" fmla="*/ 67429 h 656354"/>
              <a:gd name="connsiteX2-261" fmla="*/ 410712 w 660897"/>
              <a:gd name="connsiteY2-262" fmla="*/ 17553 h 656354"/>
              <a:gd name="connsiteX3-263" fmla="*/ 659670 w 660897"/>
              <a:gd name="connsiteY3-264" fmla="*/ 339831 h 656354"/>
              <a:gd name="connsiteX4-265" fmla="*/ 331423 w 660897"/>
              <a:gd name="connsiteY4-266" fmla="*/ 656354 h 656354"/>
              <a:gd name="connsiteX5-267" fmla="*/ 3176 w 660897"/>
              <a:gd name="connsiteY5-268" fmla="*/ 339831 h 656354"/>
              <a:gd name="connsiteX6-269" fmla="*/ 62645 w 660897"/>
              <a:gd name="connsiteY6-270" fmla="*/ 136915 h 656354"/>
              <a:gd name="connsiteX0-271" fmla="*/ 253837 w 660406"/>
              <a:gd name="connsiteY0-272" fmla="*/ 41070 h 651949"/>
              <a:gd name="connsiteX1-273" fmla="*/ 161329 w 660406"/>
              <a:gd name="connsiteY1-274" fmla="*/ 63024 h 651949"/>
              <a:gd name="connsiteX2-275" fmla="*/ 410712 w 660406"/>
              <a:gd name="connsiteY2-276" fmla="*/ 13148 h 651949"/>
              <a:gd name="connsiteX3-277" fmla="*/ 659670 w 660406"/>
              <a:gd name="connsiteY3-278" fmla="*/ 335426 h 651949"/>
              <a:gd name="connsiteX4-279" fmla="*/ 331423 w 660406"/>
              <a:gd name="connsiteY4-280" fmla="*/ 651949 h 651949"/>
              <a:gd name="connsiteX5-281" fmla="*/ 3176 w 660406"/>
              <a:gd name="connsiteY5-282" fmla="*/ 335426 h 651949"/>
              <a:gd name="connsiteX6-283" fmla="*/ 62645 w 660406"/>
              <a:gd name="connsiteY6-284" fmla="*/ 132510 h 651949"/>
              <a:gd name="connsiteX0-285" fmla="*/ 161329 w 660406"/>
              <a:gd name="connsiteY0-286" fmla="*/ 63024 h 651949"/>
              <a:gd name="connsiteX1-287" fmla="*/ 410712 w 660406"/>
              <a:gd name="connsiteY1-288" fmla="*/ 13148 h 651949"/>
              <a:gd name="connsiteX2-289" fmla="*/ 659670 w 660406"/>
              <a:gd name="connsiteY2-290" fmla="*/ 335426 h 651949"/>
              <a:gd name="connsiteX3-291" fmla="*/ 331423 w 660406"/>
              <a:gd name="connsiteY3-292" fmla="*/ 651949 h 651949"/>
              <a:gd name="connsiteX4-293" fmla="*/ 3176 w 660406"/>
              <a:gd name="connsiteY4-294" fmla="*/ 335426 h 651949"/>
              <a:gd name="connsiteX5-295" fmla="*/ 62645 w 660406"/>
              <a:gd name="connsiteY5-296" fmla="*/ 132510 h 651949"/>
              <a:gd name="connsiteX0-297" fmla="*/ 128078 w 660207"/>
              <a:gd name="connsiteY0-298" fmla="*/ 63024 h 651949"/>
              <a:gd name="connsiteX1-299" fmla="*/ 410712 w 660207"/>
              <a:gd name="connsiteY1-300" fmla="*/ 13148 h 651949"/>
              <a:gd name="connsiteX2-301" fmla="*/ 659670 w 660207"/>
              <a:gd name="connsiteY2-302" fmla="*/ 335426 h 651949"/>
              <a:gd name="connsiteX3-303" fmla="*/ 331423 w 660207"/>
              <a:gd name="connsiteY3-304" fmla="*/ 651949 h 651949"/>
              <a:gd name="connsiteX4-305" fmla="*/ 3176 w 660207"/>
              <a:gd name="connsiteY4-306" fmla="*/ 335426 h 651949"/>
              <a:gd name="connsiteX5-307" fmla="*/ 62645 w 660207"/>
              <a:gd name="connsiteY5-308" fmla="*/ 132510 h 651949"/>
              <a:gd name="connsiteX0-309" fmla="*/ 128078 w 660438"/>
              <a:gd name="connsiteY0-310" fmla="*/ 60888 h 649813"/>
              <a:gd name="connsiteX1-311" fmla="*/ 410712 w 660438"/>
              <a:gd name="connsiteY1-312" fmla="*/ 11012 h 649813"/>
              <a:gd name="connsiteX2-313" fmla="*/ 659670 w 660438"/>
              <a:gd name="connsiteY2-314" fmla="*/ 333290 h 649813"/>
              <a:gd name="connsiteX3-315" fmla="*/ 331423 w 660438"/>
              <a:gd name="connsiteY3-316" fmla="*/ 649813 h 649813"/>
              <a:gd name="connsiteX4-317" fmla="*/ 3176 w 660438"/>
              <a:gd name="connsiteY4-318" fmla="*/ 333290 h 649813"/>
              <a:gd name="connsiteX5-319" fmla="*/ 62645 w 660438"/>
              <a:gd name="connsiteY5-320" fmla="*/ 130374 h 649813"/>
              <a:gd name="connsiteX0-321" fmla="*/ 128078 w 660438"/>
              <a:gd name="connsiteY0-322" fmla="*/ 64927 h 653852"/>
              <a:gd name="connsiteX1-323" fmla="*/ 410712 w 660438"/>
              <a:gd name="connsiteY1-324" fmla="*/ 15051 h 653852"/>
              <a:gd name="connsiteX2-325" fmla="*/ 659670 w 660438"/>
              <a:gd name="connsiteY2-326" fmla="*/ 337329 h 653852"/>
              <a:gd name="connsiteX3-327" fmla="*/ 331423 w 660438"/>
              <a:gd name="connsiteY3-328" fmla="*/ 653852 h 653852"/>
              <a:gd name="connsiteX4-329" fmla="*/ 3176 w 660438"/>
              <a:gd name="connsiteY4-330" fmla="*/ 337329 h 653852"/>
              <a:gd name="connsiteX5-331" fmla="*/ 62645 w 660438"/>
              <a:gd name="connsiteY5-332" fmla="*/ 134413 h 653852"/>
              <a:gd name="connsiteX0-333" fmla="*/ 128078 w 687378"/>
              <a:gd name="connsiteY0-334" fmla="*/ 58090 h 647015"/>
              <a:gd name="connsiteX1-335" fmla="*/ 571432 w 687378"/>
              <a:gd name="connsiteY1-336" fmla="*/ 16673 h 647015"/>
              <a:gd name="connsiteX2-337" fmla="*/ 659670 w 687378"/>
              <a:gd name="connsiteY2-338" fmla="*/ 330492 h 647015"/>
              <a:gd name="connsiteX3-339" fmla="*/ 331423 w 687378"/>
              <a:gd name="connsiteY3-340" fmla="*/ 647015 h 647015"/>
              <a:gd name="connsiteX4-341" fmla="*/ 3176 w 687378"/>
              <a:gd name="connsiteY4-342" fmla="*/ 330492 h 647015"/>
              <a:gd name="connsiteX5-343" fmla="*/ 62645 w 687378"/>
              <a:gd name="connsiteY5-344" fmla="*/ 127576 h 647015"/>
              <a:gd name="connsiteX0-345" fmla="*/ 128078 w 677145"/>
              <a:gd name="connsiteY0-346" fmla="*/ 58090 h 663933"/>
              <a:gd name="connsiteX1-347" fmla="*/ 571432 w 677145"/>
              <a:gd name="connsiteY1-348" fmla="*/ 16673 h 663933"/>
              <a:gd name="connsiteX2-349" fmla="*/ 659670 w 677145"/>
              <a:gd name="connsiteY2-350" fmla="*/ 330492 h 663933"/>
              <a:gd name="connsiteX3-351" fmla="*/ 559815 w 677145"/>
              <a:gd name="connsiteY3-352" fmla="*/ 663933 h 663933"/>
              <a:gd name="connsiteX4-353" fmla="*/ 3176 w 677145"/>
              <a:gd name="connsiteY4-354" fmla="*/ 330492 h 663933"/>
              <a:gd name="connsiteX5-355" fmla="*/ 62645 w 677145"/>
              <a:gd name="connsiteY5-356" fmla="*/ 127576 h 663933"/>
              <a:gd name="connsiteX0-357" fmla="*/ 101940 w 644966"/>
              <a:gd name="connsiteY0-358" fmla="*/ 58090 h 685888"/>
              <a:gd name="connsiteX1-359" fmla="*/ 545294 w 644966"/>
              <a:gd name="connsiteY1-360" fmla="*/ 16673 h 685888"/>
              <a:gd name="connsiteX2-361" fmla="*/ 633532 w 644966"/>
              <a:gd name="connsiteY2-362" fmla="*/ 330492 h 685888"/>
              <a:gd name="connsiteX3-363" fmla="*/ 533677 w 644966"/>
              <a:gd name="connsiteY3-364" fmla="*/ 663933 h 685888"/>
              <a:gd name="connsiteX4-365" fmla="*/ 10874 w 644966"/>
              <a:gd name="connsiteY4-366" fmla="*/ 575801 h 685888"/>
              <a:gd name="connsiteX5-367" fmla="*/ 36507 w 644966"/>
              <a:gd name="connsiteY5-368" fmla="*/ 127576 h 685888"/>
              <a:gd name="connsiteX0-369" fmla="*/ 101940 w 642626"/>
              <a:gd name="connsiteY0-370" fmla="*/ 58090 h 654766"/>
              <a:gd name="connsiteX1-371" fmla="*/ 545294 w 642626"/>
              <a:gd name="connsiteY1-372" fmla="*/ 16673 h 654766"/>
              <a:gd name="connsiteX2-373" fmla="*/ 633532 w 642626"/>
              <a:gd name="connsiteY2-374" fmla="*/ 330492 h 654766"/>
              <a:gd name="connsiteX3-375" fmla="*/ 567513 w 642626"/>
              <a:gd name="connsiteY3-376" fmla="*/ 613179 h 654766"/>
              <a:gd name="connsiteX4-377" fmla="*/ 10874 w 642626"/>
              <a:gd name="connsiteY4-378" fmla="*/ 575801 h 654766"/>
              <a:gd name="connsiteX5-379" fmla="*/ 36507 w 642626"/>
              <a:gd name="connsiteY5-380" fmla="*/ 127576 h 654766"/>
              <a:gd name="connsiteX0-381" fmla="*/ 101940 w 642626"/>
              <a:gd name="connsiteY0-382" fmla="*/ 30477 h 627153"/>
              <a:gd name="connsiteX1-383" fmla="*/ 545294 w 642626"/>
              <a:gd name="connsiteY1-384" fmla="*/ 31354 h 627153"/>
              <a:gd name="connsiteX2-385" fmla="*/ 633532 w 642626"/>
              <a:gd name="connsiteY2-386" fmla="*/ 302879 h 627153"/>
              <a:gd name="connsiteX3-387" fmla="*/ 567513 w 642626"/>
              <a:gd name="connsiteY3-388" fmla="*/ 585566 h 627153"/>
              <a:gd name="connsiteX4-389" fmla="*/ 10874 w 642626"/>
              <a:gd name="connsiteY4-390" fmla="*/ 548188 h 627153"/>
              <a:gd name="connsiteX5-391" fmla="*/ 36507 w 642626"/>
              <a:gd name="connsiteY5-392" fmla="*/ 99963 h 627153"/>
              <a:gd name="connsiteX0-393" fmla="*/ 101940 w 641803"/>
              <a:gd name="connsiteY0-394" fmla="*/ 32533 h 629209"/>
              <a:gd name="connsiteX1-395" fmla="*/ 545294 w 641803"/>
              <a:gd name="connsiteY1-396" fmla="*/ 33410 h 629209"/>
              <a:gd name="connsiteX2-397" fmla="*/ 633532 w 641803"/>
              <a:gd name="connsiteY2-398" fmla="*/ 304935 h 629209"/>
              <a:gd name="connsiteX3-399" fmla="*/ 567513 w 641803"/>
              <a:gd name="connsiteY3-400" fmla="*/ 587622 h 629209"/>
              <a:gd name="connsiteX4-401" fmla="*/ 10874 w 641803"/>
              <a:gd name="connsiteY4-402" fmla="*/ 550244 h 629209"/>
              <a:gd name="connsiteX5-403" fmla="*/ 36507 w 641803"/>
              <a:gd name="connsiteY5-404" fmla="*/ 102019 h 629209"/>
              <a:gd name="connsiteX0-405" fmla="*/ 93785 w 633648"/>
              <a:gd name="connsiteY0-406" fmla="*/ 32533 h 629209"/>
              <a:gd name="connsiteX1-407" fmla="*/ 537139 w 633648"/>
              <a:gd name="connsiteY1-408" fmla="*/ 33410 h 629209"/>
              <a:gd name="connsiteX2-409" fmla="*/ 625377 w 633648"/>
              <a:gd name="connsiteY2-410" fmla="*/ 304935 h 629209"/>
              <a:gd name="connsiteX3-411" fmla="*/ 559358 w 633648"/>
              <a:gd name="connsiteY3-412" fmla="*/ 587622 h 629209"/>
              <a:gd name="connsiteX4-413" fmla="*/ 2719 w 633648"/>
              <a:gd name="connsiteY4-414" fmla="*/ 550244 h 629209"/>
              <a:gd name="connsiteX5-415" fmla="*/ 28352 w 633648"/>
              <a:gd name="connsiteY5-416" fmla="*/ 102019 h 629209"/>
              <a:gd name="connsiteX0-417" fmla="*/ 103603 w 643466"/>
              <a:gd name="connsiteY0-418" fmla="*/ 32533 h 629209"/>
              <a:gd name="connsiteX1-419" fmla="*/ 546957 w 643466"/>
              <a:gd name="connsiteY1-420" fmla="*/ 33410 h 629209"/>
              <a:gd name="connsiteX2-421" fmla="*/ 635195 w 643466"/>
              <a:gd name="connsiteY2-422" fmla="*/ 304935 h 629209"/>
              <a:gd name="connsiteX3-423" fmla="*/ 569176 w 643466"/>
              <a:gd name="connsiteY3-424" fmla="*/ 587622 h 629209"/>
              <a:gd name="connsiteX4-425" fmla="*/ 12537 w 643466"/>
              <a:gd name="connsiteY4-426" fmla="*/ 550244 h 629209"/>
              <a:gd name="connsiteX5-427" fmla="*/ 4334 w 643466"/>
              <a:gd name="connsiteY5-428" fmla="*/ 102019 h 629209"/>
              <a:gd name="connsiteX0-429" fmla="*/ 103603 w 643466"/>
              <a:gd name="connsiteY0-430" fmla="*/ 32533 h 613248"/>
              <a:gd name="connsiteX1-431" fmla="*/ 546957 w 643466"/>
              <a:gd name="connsiteY1-432" fmla="*/ 33410 h 613248"/>
              <a:gd name="connsiteX2-433" fmla="*/ 635195 w 643466"/>
              <a:gd name="connsiteY2-434" fmla="*/ 304935 h 613248"/>
              <a:gd name="connsiteX3-435" fmla="*/ 569176 w 643466"/>
              <a:gd name="connsiteY3-436" fmla="*/ 587622 h 613248"/>
              <a:gd name="connsiteX4-437" fmla="*/ 12537 w 643466"/>
              <a:gd name="connsiteY4-438" fmla="*/ 518643 h 613248"/>
              <a:gd name="connsiteX5-439" fmla="*/ 4334 w 643466"/>
              <a:gd name="connsiteY5-440" fmla="*/ 102019 h 613248"/>
              <a:gd name="connsiteX0-441" fmla="*/ 103603 w 622280"/>
              <a:gd name="connsiteY0-442" fmla="*/ 51723 h 632438"/>
              <a:gd name="connsiteX1-443" fmla="*/ 546957 w 622280"/>
              <a:gd name="connsiteY1-444" fmla="*/ 52600 h 632438"/>
              <a:gd name="connsiteX2-445" fmla="*/ 569176 w 622280"/>
              <a:gd name="connsiteY2-446" fmla="*/ 606812 h 632438"/>
              <a:gd name="connsiteX3-447" fmla="*/ 12537 w 622280"/>
              <a:gd name="connsiteY3-448" fmla="*/ 537833 h 632438"/>
              <a:gd name="connsiteX4-449" fmla="*/ 4334 w 622280"/>
              <a:gd name="connsiteY4-450" fmla="*/ 121209 h 632438"/>
              <a:gd name="connsiteX0-451" fmla="*/ 103603 w 640916"/>
              <a:gd name="connsiteY0-452" fmla="*/ 51277 h 628066"/>
              <a:gd name="connsiteX1-453" fmla="*/ 546957 w 640916"/>
              <a:gd name="connsiteY1-454" fmla="*/ 52154 h 628066"/>
              <a:gd name="connsiteX2-455" fmla="*/ 595444 w 640916"/>
              <a:gd name="connsiteY2-456" fmla="*/ 600046 h 628066"/>
              <a:gd name="connsiteX3-457" fmla="*/ 12537 w 640916"/>
              <a:gd name="connsiteY3-458" fmla="*/ 537387 h 628066"/>
              <a:gd name="connsiteX4-459" fmla="*/ 4334 w 640916"/>
              <a:gd name="connsiteY4-460" fmla="*/ 120763 h 628066"/>
              <a:gd name="connsiteX0-461" fmla="*/ 103603 w 629940"/>
              <a:gd name="connsiteY0-462" fmla="*/ 26437 h 603226"/>
              <a:gd name="connsiteX1-463" fmla="*/ 546957 w 629940"/>
              <a:gd name="connsiteY1-464" fmla="*/ 27314 h 603226"/>
              <a:gd name="connsiteX2-465" fmla="*/ 595444 w 629940"/>
              <a:gd name="connsiteY2-466" fmla="*/ 575206 h 603226"/>
              <a:gd name="connsiteX3-467" fmla="*/ 12537 w 629940"/>
              <a:gd name="connsiteY3-468" fmla="*/ 512547 h 603226"/>
              <a:gd name="connsiteX4-469" fmla="*/ 4334 w 629940"/>
              <a:gd name="connsiteY4-470" fmla="*/ 95923 h 603226"/>
              <a:gd name="connsiteX0-471" fmla="*/ 103603 w 651443"/>
              <a:gd name="connsiteY0-472" fmla="*/ 20041 h 614843"/>
              <a:gd name="connsiteX1-473" fmla="*/ 608249 w 651443"/>
              <a:gd name="connsiteY1-474" fmla="*/ 39879 h 614843"/>
              <a:gd name="connsiteX2-475" fmla="*/ 595444 w 651443"/>
              <a:gd name="connsiteY2-476" fmla="*/ 568810 h 614843"/>
              <a:gd name="connsiteX3-477" fmla="*/ 12537 w 651443"/>
              <a:gd name="connsiteY3-478" fmla="*/ 506151 h 614843"/>
              <a:gd name="connsiteX4-479" fmla="*/ 4334 w 651443"/>
              <a:gd name="connsiteY4-480" fmla="*/ 89527 h 614843"/>
              <a:gd name="connsiteX0-481" fmla="*/ 103603 w 640788"/>
              <a:gd name="connsiteY0-482" fmla="*/ 20041 h 614843"/>
              <a:gd name="connsiteX1-483" fmla="*/ 581981 w 640788"/>
              <a:gd name="connsiteY1-484" fmla="*/ 39879 h 614843"/>
              <a:gd name="connsiteX2-485" fmla="*/ 595444 w 640788"/>
              <a:gd name="connsiteY2-486" fmla="*/ 568810 h 614843"/>
              <a:gd name="connsiteX3-487" fmla="*/ 12537 w 640788"/>
              <a:gd name="connsiteY3-488" fmla="*/ 506151 h 614843"/>
              <a:gd name="connsiteX4-489" fmla="*/ 4334 w 640788"/>
              <a:gd name="connsiteY4-490" fmla="*/ 89527 h 614843"/>
              <a:gd name="connsiteX0-491" fmla="*/ 103603 w 673655"/>
              <a:gd name="connsiteY0-492" fmla="*/ 38763 h 618146"/>
              <a:gd name="connsiteX1-493" fmla="*/ 581981 w 673655"/>
              <a:gd name="connsiteY1-494" fmla="*/ 58601 h 618146"/>
              <a:gd name="connsiteX2-495" fmla="*/ 621713 w 673655"/>
              <a:gd name="connsiteY2-496" fmla="*/ 562250 h 618146"/>
              <a:gd name="connsiteX3-497" fmla="*/ 12537 w 673655"/>
              <a:gd name="connsiteY3-498" fmla="*/ 524873 h 618146"/>
              <a:gd name="connsiteX4-499" fmla="*/ 4334 w 673655"/>
              <a:gd name="connsiteY4-500" fmla="*/ 108249 h 618146"/>
              <a:gd name="connsiteX0-501" fmla="*/ 103603 w 654750"/>
              <a:gd name="connsiteY0-502" fmla="*/ 38763 h 605787"/>
              <a:gd name="connsiteX1-503" fmla="*/ 581981 w 654750"/>
              <a:gd name="connsiteY1-504" fmla="*/ 58601 h 605787"/>
              <a:gd name="connsiteX2-505" fmla="*/ 621713 w 654750"/>
              <a:gd name="connsiteY2-506" fmla="*/ 562250 h 605787"/>
              <a:gd name="connsiteX3-507" fmla="*/ 12537 w 654750"/>
              <a:gd name="connsiteY3-508" fmla="*/ 524873 h 605787"/>
              <a:gd name="connsiteX4-509" fmla="*/ 4334 w 654750"/>
              <a:gd name="connsiteY4-510" fmla="*/ 108249 h 605787"/>
              <a:gd name="connsiteX0-511" fmla="*/ 103603 w 643734"/>
              <a:gd name="connsiteY0-512" fmla="*/ 31800 h 598824"/>
              <a:gd name="connsiteX1-513" fmla="*/ 581981 w 643734"/>
              <a:gd name="connsiteY1-514" fmla="*/ 51638 h 598824"/>
              <a:gd name="connsiteX2-515" fmla="*/ 621713 w 643734"/>
              <a:gd name="connsiteY2-516" fmla="*/ 555287 h 598824"/>
              <a:gd name="connsiteX3-517" fmla="*/ 12537 w 643734"/>
              <a:gd name="connsiteY3-518" fmla="*/ 517910 h 598824"/>
              <a:gd name="connsiteX4-519" fmla="*/ 4334 w 643734"/>
              <a:gd name="connsiteY4-520" fmla="*/ 101286 h 598824"/>
              <a:gd name="connsiteX0-521" fmla="*/ 103603 w 643734"/>
              <a:gd name="connsiteY0-522" fmla="*/ 24551 h 591575"/>
              <a:gd name="connsiteX1-523" fmla="*/ 581981 w 643734"/>
              <a:gd name="connsiteY1-524" fmla="*/ 44389 h 591575"/>
              <a:gd name="connsiteX2-525" fmla="*/ 621713 w 643734"/>
              <a:gd name="connsiteY2-526" fmla="*/ 548038 h 591575"/>
              <a:gd name="connsiteX3-527" fmla="*/ 12537 w 643734"/>
              <a:gd name="connsiteY3-528" fmla="*/ 510661 h 591575"/>
              <a:gd name="connsiteX4-529" fmla="*/ 4334 w 643734"/>
              <a:gd name="connsiteY4-530" fmla="*/ 94037 h 591575"/>
              <a:gd name="connsiteX0-531" fmla="*/ 103603 w 643734"/>
              <a:gd name="connsiteY0-532" fmla="*/ 20135 h 587159"/>
              <a:gd name="connsiteX1-533" fmla="*/ 581981 w 643734"/>
              <a:gd name="connsiteY1-534" fmla="*/ 39973 h 587159"/>
              <a:gd name="connsiteX2-535" fmla="*/ 621713 w 643734"/>
              <a:gd name="connsiteY2-536" fmla="*/ 543622 h 587159"/>
              <a:gd name="connsiteX3-537" fmla="*/ 12537 w 643734"/>
              <a:gd name="connsiteY3-538" fmla="*/ 506245 h 587159"/>
              <a:gd name="connsiteX4-539" fmla="*/ 4334 w 643734"/>
              <a:gd name="connsiteY4-540" fmla="*/ 89621 h 587159"/>
              <a:gd name="connsiteX0-541" fmla="*/ 51067 w 657504"/>
              <a:gd name="connsiteY0-542" fmla="*/ 31623 h 592327"/>
              <a:gd name="connsiteX1-543" fmla="*/ 581981 w 657504"/>
              <a:gd name="connsiteY1-544" fmla="*/ 45141 h 592327"/>
              <a:gd name="connsiteX2-545" fmla="*/ 621713 w 657504"/>
              <a:gd name="connsiteY2-546" fmla="*/ 548790 h 592327"/>
              <a:gd name="connsiteX3-547" fmla="*/ 12537 w 657504"/>
              <a:gd name="connsiteY3-548" fmla="*/ 511413 h 592327"/>
              <a:gd name="connsiteX4-549" fmla="*/ 4334 w 657504"/>
              <a:gd name="connsiteY4-550" fmla="*/ 94789 h 592327"/>
              <a:gd name="connsiteX0-551" fmla="*/ 51067 w 676118"/>
              <a:gd name="connsiteY0-552" fmla="*/ 31623 h 604686"/>
              <a:gd name="connsiteX1-553" fmla="*/ 581981 w 676118"/>
              <a:gd name="connsiteY1-554" fmla="*/ 45141 h 604686"/>
              <a:gd name="connsiteX2-555" fmla="*/ 621713 w 676118"/>
              <a:gd name="connsiteY2-556" fmla="*/ 548790 h 604686"/>
              <a:gd name="connsiteX3-557" fmla="*/ 12537 w 676118"/>
              <a:gd name="connsiteY3-558" fmla="*/ 511413 h 604686"/>
              <a:gd name="connsiteX4-559" fmla="*/ 4334 w 676118"/>
              <a:gd name="connsiteY4-560" fmla="*/ 94789 h 604686"/>
              <a:gd name="connsiteX0-561" fmla="*/ 51067 w 659741"/>
              <a:gd name="connsiteY0-562" fmla="*/ 18182 h 591245"/>
              <a:gd name="connsiteX1-563" fmla="*/ 581981 w 659741"/>
              <a:gd name="connsiteY1-564" fmla="*/ 31700 h 591245"/>
              <a:gd name="connsiteX2-565" fmla="*/ 621713 w 659741"/>
              <a:gd name="connsiteY2-566" fmla="*/ 535349 h 591245"/>
              <a:gd name="connsiteX3-567" fmla="*/ 12537 w 659741"/>
              <a:gd name="connsiteY3-568" fmla="*/ 497972 h 591245"/>
              <a:gd name="connsiteX4-569" fmla="*/ 4334 w 659741"/>
              <a:gd name="connsiteY4-570" fmla="*/ 81348 h 591245"/>
              <a:gd name="connsiteX0-571" fmla="*/ 51067 w 671131"/>
              <a:gd name="connsiteY0-572" fmla="*/ 18182 h 591245"/>
              <a:gd name="connsiteX1-573" fmla="*/ 617005 w 671131"/>
              <a:gd name="connsiteY1-574" fmla="*/ 31700 h 591245"/>
              <a:gd name="connsiteX2-575" fmla="*/ 621713 w 671131"/>
              <a:gd name="connsiteY2-576" fmla="*/ 535349 h 591245"/>
              <a:gd name="connsiteX3-577" fmla="*/ 12537 w 671131"/>
              <a:gd name="connsiteY3-578" fmla="*/ 497972 h 591245"/>
              <a:gd name="connsiteX4-579" fmla="*/ 4334 w 671131"/>
              <a:gd name="connsiteY4-580" fmla="*/ 81348 h 591245"/>
              <a:gd name="connsiteX0-581" fmla="*/ 51067 w 648099"/>
              <a:gd name="connsiteY0-582" fmla="*/ 18182 h 578886"/>
              <a:gd name="connsiteX1-583" fmla="*/ 617005 w 648099"/>
              <a:gd name="connsiteY1-584" fmla="*/ 31700 h 578886"/>
              <a:gd name="connsiteX2-585" fmla="*/ 621713 w 648099"/>
              <a:gd name="connsiteY2-586" fmla="*/ 535349 h 578886"/>
              <a:gd name="connsiteX3-587" fmla="*/ 12537 w 648099"/>
              <a:gd name="connsiteY3-588" fmla="*/ 497972 h 578886"/>
              <a:gd name="connsiteX4-589" fmla="*/ 4334 w 648099"/>
              <a:gd name="connsiteY4-590" fmla="*/ 81348 h 578886"/>
              <a:gd name="connsiteX0-591" fmla="*/ 51067 w 648099"/>
              <a:gd name="connsiteY0-592" fmla="*/ 18182 h 565791"/>
              <a:gd name="connsiteX1-593" fmla="*/ 617005 w 648099"/>
              <a:gd name="connsiteY1-594" fmla="*/ 31700 h 565791"/>
              <a:gd name="connsiteX2-595" fmla="*/ 621713 w 648099"/>
              <a:gd name="connsiteY2-596" fmla="*/ 535349 h 565791"/>
              <a:gd name="connsiteX3-597" fmla="*/ 12537 w 648099"/>
              <a:gd name="connsiteY3-598" fmla="*/ 497972 h 565791"/>
              <a:gd name="connsiteX4-599" fmla="*/ 4334 w 648099"/>
              <a:gd name="connsiteY4-600" fmla="*/ 81348 h 5657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noFill/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  <a:latin typeface="UTM Avo" panose="02040603050506020204" pitchFamily="18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64DBB8D0-F6BB-40F3-BF05-C058912559D2}"/>
              </a:ext>
            </a:extLst>
          </p:cNvPr>
          <p:cNvSpPr/>
          <p:nvPr/>
        </p:nvSpPr>
        <p:spPr>
          <a:xfrm>
            <a:off x="3160556" y="3630067"/>
            <a:ext cx="1700126" cy="83331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chemeClr val="tx1"/>
                </a:solidFill>
                <a:latin typeface="UTM Avo" panose="02040603050506020204" pitchFamily="18" charset="0"/>
              </a:rPr>
              <a:t>...........</a:t>
            </a:r>
            <a:r>
              <a:rPr lang="vi-VN" sz="2800" dirty="0">
                <a:solidFill>
                  <a:schemeClr val="tx1"/>
                </a:solidFill>
                <a:latin typeface="UTM Avo" panose="02040603050506020204" pitchFamily="18" charset="0"/>
              </a:rPr>
              <a:t>e</a:t>
            </a:r>
            <a:endParaRPr lang="en-US" sz="2800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1D953D8-5B95-4A95-A0A6-1D90FF3E4F93}"/>
              </a:ext>
            </a:extLst>
          </p:cNvPr>
          <p:cNvSpPr txBox="1"/>
          <p:nvPr/>
        </p:nvSpPr>
        <p:spPr>
          <a:xfrm flipH="1">
            <a:off x="3416648" y="3784639"/>
            <a:ext cx="91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D63721"/>
                </a:solidFill>
                <a:latin typeface="UTM Avo" panose="02040603050506020204" pitchFamily="18" charset="0"/>
              </a:rPr>
              <a:t>ngh</a:t>
            </a:r>
            <a:endParaRPr lang="en-US" sz="2800" dirty="0">
              <a:solidFill>
                <a:srgbClr val="D63721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4BF8092-2931-4E5A-BFF8-BA650942E1E7}"/>
              </a:ext>
            </a:extLst>
          </p:cNvPr>
          <p:cNvSpPr txBox="1"/>
          <p:nvPr/>
        </p:nvSpPr>
        <p:spPr>
          <a:xfrm flipH="1">
            <a:off x="7346316" y="2908498"/>
            <a:ext cx="916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D63721"/>
                </a:solidFill>
                <a:latin typeface="UTM Avo" panose="02040603050506020204" pitchFamily="18" charset="0"/>
              </a:rPr>
              <a:t>ng</a:t>
            </a:r>
            <a:endParaRPr lang="en-US" sz="2800" dirty="0">
              <a:solidFill>
                <a:srgbClr val="D6372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350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19" y="1205458"/>
            <a:ext cx="5711962" cy="2642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2286528" y="1893817"/>
            <a:ext cx="45709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54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TẬP VIẾT</a:t>
            </a:r>
            <a:endParaRPr kumimoji="1" lang="zh-CN" altLang="en-US" sz="54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2105811" y="232229"/>
            <a:ext cx="5349470" cy="97322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xmlns="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1767" y="2752659"/>
            <a:ext cx="6677557" cy="2158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8355445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00" t="15951"/>
          <a:stretch/>
        </p:blipFill>
        <p:spPr>
          <a:xfrm>
            <a:off x="1726093" y="935458"/>
            <a:ext cx="6273800" cy="8551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2027" y="412238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Tập chép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5EA79E6-94EB-4E7B-BB43-1AEA2199322E}"/>
              </a:ext>
            </a:extLst>
          </p:cNvPr>
          <p:cNvSpPr txBox="1"/>
          <p:nvPr/>
        </p:nvSpPr>
        <p:spPr>
          <a:xfrm flipH="1">
            <a:off x="2017086" y="1099163"/>
            <a:ext cx="5691813" cy="461665"/>
          </a:xfrm>
          <a:prstGeom prst="rect">
            <a:avLst/>
          </a:prstGeom>
          <a:solidFill>
            <a:srgbClr val="EDF1AE"/>
          </a:solidFill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UTM Avo" panose="02040603050506020204" pitchFamily="18" charset="0"/>
              </a:rPr>
              <a:t>Chú bé trên cung trăng rất nhớ nhà.</a:t>
            </a:r>
            <a:endParaRPr lang="en-US" sz="2400" dirty="0">
              <a:latin typeface="UTM Avo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BB8E8DC-D9FE-4292-ABA2-EB0C98A81C6D}"/>
              </a:ext>
            </a:extLst>
          </p:cNvPr>
          <p:cNvGrpSpPr/>
          <p:nvPr/>
        </p:nvGrpSpPr>
        <p:grpSpPr>
          <a:xfrm>
            <a:off x="598487" y="1899353"/>
            <a:ext cx="7834313" cy="2621010"/>
            <a:chOff x="598487" y="1899353"/>
            <a:chExt cx="7834313" cy="26210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/>
            <a:srcRect r="740" b="13737"/>
            <a:stretch/>
          </p:blipFill>
          <p:spPr>
            <a:xfrm>
              <a:off x="598487" y="1899353"/>
              <a:ext cx="7834313" cy="262101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DA0FC21-72B9-4EC3-B1EF-7DC34CB868D0}"/>
                </a:ext>
              </a:extLst>
            </p:cNvPr>
            <p:cNvSpPr txBox="1"/>
            <p:nvPr/>
          </p:nvSpPr>
          <p:spPr>
            <a:xfrm>
              <a:off x="3722146" y="3252890"/>
              <a:ext cx="4087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800" dirty="0">
                  <a:solidFill>
                    <a:srgbClr val="D63721"/>
                  </a:solidFill>
                </a:rPr>
                <a:t>.</a:t>
              </a:r>
              <a:endParaRPr lang="en-US" sz="2800" dirty="0">
                <a:solidFill>
                  <a:srgbClr val="D6372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561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7">
            <a:extLst>
              <a:ext uri="{FF2B5EF4-FFF2-40B4-BE49-F238E27FC236}">
                <a16:creationId xmlns:a16="http://schemas.microsoft.com/office/drawing/2014/main" xmlns="" id="{D590D7A2-3741-42E1-A10E-F736AD6F3E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23" y="800923"/>
            <a:ext cx="8320354" cy="1587755"/>
          </a:xfrm>
          <a:prstGeom prst="rect">
            <a:avLst/>
          </a:prstGeom>
        </p:spPr>
      </p:pic>
      <p:pic>
        <p:nvPicPr>
          <p:cNvPr id="7" name="Good Time.mp3">
            <a:hlinkClick r:id="" action="ppaction://media"/>
            <a:extLst>
              <a:ext uri="{FF2B5EF4-FFF2-40B4-BE49-F238E27FC236}">
                <a16:creationId xmlns:a16="http://schemas.microsoft.com/office/drawing/2014/main" xmlns="" id="{2ABB548A-EF9A-43AE-8621-8F69B98B27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9957" y="-561221"/>
            <a:ext cx="609599" cy="53644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xmlns="" id="{37ABF78A-9AF6-4506-978F-FBD4125B32C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71"/>
          <a:stretch/>
        </p:blipFill>
        <p:spPr>
          <a:xfrm>
            <a:off x="0" y="2043096"/>
            <a:ext cx="9144000" cy="31004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3D3C5A0-D5E4-4F21-9302-34BC5BFF4693}"/>
              </a:ext>
            </a:extLst>
          </p:cNvPr>
          <p:cNvSpPr txBox="1"/>
          <p:nvPr/>
        </p:nvSpPr>
        <p:spPr>
          <a:xfrm rot="646690">
            <a:off x="3981927" y="1154481"/>
            <a:ext cx="3230244" cy="1371263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vi-VN" sz="44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KHỞI ĐỘNG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939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D69DEA1-F333-4914-BFA0-1A434AFC0BA1}"/>
              </a:ext>
            </a:extLst>
          </p:cNvPr>
          <p:cNvGrpSpPr/>
          <p:nvPr/>
        </p:nvGrpSpPr>
        <p:grpSpPr>
          <a:xfrm>
            <a:off x="8901754" y="1264532"/>
            <a:ext cx="9004376" cy="2372258"/>
            <a:chOff x="80829" y="1285342"/>
            <a:chExt cx="9004376" cy="2372258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372B1407-CBFA-4E12-9D3E-25C6BF139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939" t="48333" r="48830" b="22037"/>
            <a:stretch/>
          </p:blipFill>
          <p:spPr>
            <a:xfrm>
              <a:off x="7661911" y="2033229"/>
              <a:ext cx="1326353" cy="1624371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xmlns="" id="{9C279C2B-D5D7-4AC7-873C-36595FDE0A8D}"/>
                </a:ext>
              </a:extLst>
            </p:cNvPr>
            <p:cNvGrpSpPr/>
            <p:nvPr/>
          </p:nvGrpSpPr>
          <p:grpSpPr>
            <a:xfrm>
              <a:off x="80829" y="1285342"/>
              <a:ext cx="8890539" cy="2372258"/>
              <a:chOff x="138885" y="1285342"/>
              <a:chExt cx="8890539" cy="2372258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xmlns="" id="{11B7B11F-BFCD-4411-AAD7-909B3EE71D88}"/>
                  </a:ext>
                </a:extLst>
              </p:cNvPr>
              <p:cNvGrpSpPr/>
              <p:nvPr/>
            </p:nvGrpSpPr>
            <p:grpSpPr>
              <a:xfrm>
                <a:off x="138885" y="1285342"/>
                <a:ext cx="7580013" cy="2372258"/>
                <a:chOff x="486900" y="1384300"/>
                <a:chExt cx="7713133" cy="2225675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xmlns="" id="{C8F4DAAC-DBE1-4B65-AB89-9DB9C3B36AE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18" t="34692" r="66933" b="31975"/>
                <a:stretch/>
              </p:blipFill>
              <p:spPr>
                <a:xfrm>
                  <a:off x="486900" y="1384300"/>
                  <a:ext cx="1780051" cy="1714500"/>
                </a:xfrm>
                <a:prstGeom prst="rect">
                  <a:avLst/>
                </a:prstGeom>
              </p:spPr>
            </p:pic>
            <p:pic>
              <p:nvPicPr>
                <p:cNvPr id="33" name="Picture 32">
                  <a:extLst>
                    <a:ext uri="{FF2B5EF4-FFF2-40B4-BE49-F238E27FC236}">
                      <a16:creationId xmlns:a16="http://schemas.microsoft.com/office/drawing/2014/main" xmlns="" id="{0E535350-EA29-442B-9BA7-88804E31992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939" t="48333" r="27818" b="22037"/>
                <a:stretch/>
              </p:blipFill>
              <p:spPr>
                <a:xfrm>
                  <a:off x="2266949" y="2085975"/>
                  <a:ext cx="3168240" cy="1524000"/>
                </a:xfrm>
                <a:prstGeom prst="rect">
                  <a:avLst/>
                </a:prstGeom>
              </p:spPr>
            </p:pic>
            <p:pic>
              <p:nvPicPr>
                <p:cNvPr id="34" name="Picture 33">
                  <a:extLst>
                    <a:ext uri="{FF2B5EF4-FFF2-40B4-BE49-F238E27FC236}">
                      <a16:creationId xmlns:a16="http://schemas.microsoft.com/office/drawing/2014/main" xmlns="" id="{4B882B4A-68BD-4340-BEAC-76F78E935A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2939" t="48333" r="28327" b="22037"/>
                <a:stretch/>
              </p:blipFill>
              <p:spPr>
                <a:xfrm>
                  <a:off x="5332614" y="2085975"/>
                  <a:ext cx="2867419" cy="1524000"/>
                </a:xfrm>
                <a:prstGeom prst="rect">
                  <a:avLst/>
                </a:prstGeom>
              </p:spPr>
            </p:pic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72D3311-AF20-4F24-98A7-7A9C8B985C16}"/>
                  </a:ext>
                </a:extLst>
              </p:cNvPr>
              <p:cNvSpPr txBox="1"/>
              <p:nvPr/>
            </p:nvSpPr>
            <p:spPr>
              <a:xfrm flipH="1">
                <a:off x="2042239" y="2199137"/>
                <a:ext cx="113049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800" b="1" dirty="0">
                    <a:solidFill>
                      <a:schemeClr val="bg1"/>
                    </a:solidFill>
                    <a:latin typeface="+mj-lt"/>
                  </a:rPr>
                  <a:t>1. </a:t>
                </a:r>
                <a:r>
                  <a:rPr lang="vi-VN" sz="2400" b="1" dirty="0">
                    <a:solidFill>
                      <a:schemeClr val="bg1"/>
                    </a:solidFill>
                    <a:latin typeface="+mj-lt"/>
                  </a:rPr>
                  <a:t>uôc</a:t>
                </a:r>
                <a:endParaRPr 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0C205799-92F0-4E42-BD9C-7439006E4228}"/>
                  </a:ext>
                </a:extLst>
              </p:cNvPr>
              <p:cNvSpPr/>
              <p:nvPr/>
            </p:nvSpPr>
            <p:spPr>
              <a:xfrm>
                <a:off x="3496403" y="2185403"/>
                <a:ext cx="132600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2</a:t>
                </a:r>
                <a:r>
                  <a:rPr lang="vi-VN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. ương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BDFC6D84-0FC1-47C6-B101-84D082DF67CC}"/>
                  </a:ext>
                </a:extLst>
              </p:cNvPr>
              <p:cNvSpPr/>
              <p:nvPr/>
            </p:nvSpPr>
            <p:spPr>
              <a:xfrm>
                <a:off x="5079986" y="2200535"/>
                <a:ext cx="10262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3</a:t>
                </a:r>
                <a:r>
                  <a:rPr lang="vi-VN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. uôt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AECCCB71-C9CE-4EFB-BE01-21F62EAE26AF}"/>
                  </a:ext>
                </a:extLst>
              </p:cNvPr>
              <p:cNvSpPr/>
              <p:nvPr/>
            </p:nvSpPr>
            <p:spPr>
              <a:xfrm>
                <a:off x="6457224" y="2190922"/>
                <a:ext cx="11336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4</a:t>
                </a:r>
                <a:r>
                  <a:rPr lang="vi-VN" sz="2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. ươp</a:t>
                </a:r>
                <a:endPara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63526561-7860-4DA6-8C6F-6AEFD0F86A38}"/>
                  </a:ext>
                </a:extLst>
              </p:cNvPr>
              <p:cNvSpPr/>
              <p:nvPr/>
            </p:nvSpPr>
            <p:spPr>
              <a:xfrm>
                <a:off x="7908604" y="2195421"/>
                <a:ext cx="112082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1800" b="1" dirty="0">
                    <a:solidFill>
                      <a:schemeClr val="bg1"/>
                    </a:solidFill>
                    <a:latin typeface="+mj-lt"/>
                  </a:rPr>
                  <a:t>5</a:t>
                </a:r>
                <a:r>
                  <a:rPr lang="vi-VN" sz="2400" b="1" dirty="0">
                    <a:solidFill>
                      <a:schemeClr val="bg1"/>
                    </a:solidFill>
                    <a:latin typeface="+mj-lt"/>
                  </a:rPr>
                  <a:t>. ưng</a:t>
                </a:r>
                <a:endParaRPr lang="en-US" sz="2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B89BFF9C-BBBA-43FA-BE44-08CFD0EECC07}"/>
                </a:ext>
              </a:extLst>
            </p:cNvPr>
            <p:cNvSpPr/>
            <p:nvPr/>
          </p:nvSpPr>
          <p:spPr>
            <a:xfrm>
              <a:off x="8905284" y="2427252"/>
              <a:ext cx="179921" cy="2408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FBBECBA6-CC3B-4FA4-974F-EE54FA3BA14A}"/>
              </a:ext>
            </a:extLst>
          </p:cNvPr>
          <p:cNvGrpSpPr/>
          <p:nvPr/>
        </p:nvGrpSpPr>
        <p:grpSpPr>
          <a:xfrm>
            <a:off x="211621" y="3302979"/>
            <a:ext cx="1316619" cy="1352001"/>
            <a:chOff x="497563" y="3417722"/>
            <a:chExt cx="1216963" cy="138599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776B5EDE-7E4B-43F1-A94A-693E693402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5" t="15390" r="801" b="13973"/>
            <a:stretch/>
          </p:blipFill>
          <p:spPr>
            <a:xfrm>
              <a:off x="497563" y="3890995"/>
              <a:ext cx="1216963" cy="912722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35423BD9-7AB0-48EF-B33A-3DAF055F471D}"/>
                </a:ext>
              </a:extLst>
            </p:cNvPr>
            <p:cNvSpPr txBox="1"/>
            <p:nvPr/>
          </p:nvSpPr>
          <p:spPr>
            <a:xfrm flipH="1">
              <a:off x="570353" y="3417722"/>
              <a:ext cx="975264" cy="410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thuốc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26688A0E-A685-4D8B-8BF2-654EA410E171}"/>
              </a:ext>
            </a:extLst>
          </p:cNvPr>
          <p:cNvGrpSpPr/>
          <p:nvPr/>
        </p:nvGrpSpPr>
        <p:grpSpPr>
          <a:xfrm>
            <a:off x="1496958" y="3316507"/>
            <a:ext cx="1630109" cy="1343542"/>
            <a:chOff x="1669953" y="3407954"/>
            <a:chExt cx="1630109" cy="1343542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250291CB-198B-4173-AC9A-61D22EA7D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8978" y="3999547"/>
              <a:ext cx="1110543" cy="751949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2967793-DAF1-4C32-A7EA-E7C6EDD556F0}"/>
                </a:ext>
              </a:extLst>
            </p:cNvPr>
            <p:cNvSpPr txBox="1"/>
            <p:nvPr/>
          </p:nvSpPr>
          <p:spPr>
            <a:xfrm flipH="1">
              <a:off x="1669953" y="3407954"/>
              <a:ext cx="16301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dưa chuột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03AED4FB-046D-47AF-AAB6-F70D82D53BBC}"/>
              </a:ext>
            </a:extLst>
          </p:cNvPr>
          <p:cNvGrpSpPr/>
          <p:nvPr/>
        </p:nvGrpSpPr>
        <p:grpSpPr>
          <a:xfrm>
            <a:off x="3119202" y="3341783"/>
            <a:ext cx="1249095" cy="1471285"/>
            <a:chOff x="3405262" y="3420279"/>
            <a:chExt cx="1319748" cy="163609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868E089-424E-4C1C-8F41-A691B8BE3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05262" y="3736630"/>
              <a:ext cx="1319748" cy="1319748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EA00547A-A9BA-4446-A151-B023F167071D}"/>
                </a:ext>
              </a:extLst>
            </p:cNvPr>
            <p:cNvSpPr txBox="1"/>
            <p:nvPr/>
          </p:nvSpPr>
          <p:spPr>
            <a:xfrm flipH="1">
              <a:off x="3564586" y="3420279"/>
              <a:ext cx="11493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đường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B706E821-6307-466D-87AD-B6466B1EA706}"/>
              </a:ext>
            </a:extLst>
          </p:cNvPr>
          <p:cNvGrpSpPr/>
          <p:nvPr/>
        </p:nvGrpSpPr>
        <p:grpSpPr>
          <a:xfrm>
            <a:off x="4260015" y="3341784"/>
            <a:ext cx="1699244" cy="1471284"/>
            <a:chOff x="4681945" y="3439325"/>
            <a:chExt cx="1788167" cy="1776520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xmlns="" id="{8232B78F-EA36-46EF-A6D1-CBD0CA67EE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8" t="7469" r="10601"/>
            <a:stretch/>
          </p:blipFill>
          <p:spPr>
            <a:xfrm>
              <a:off x="4681945" y="3851387"/>
              <a:ext cx="1788167" cy="1364458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E39FF801-4212-4365-B942-62AC49F81495}"/>
                </a:ext>
              </a:extLst>
            </p:cNvPr>
            <p:cNvSpPr txBox="1"/>
            <p:nvPr/>
          </p:nvSpPr>
          <p:spPr>
            <a:xfrm flipH="1">
              <a:off x="5130002" y="3439325"/>
              <a:ext cx="1149376" cy="481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mướp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0CC71D71-6FAA-4297-B39C-84625CB34E21}"/>
              </a:ext>
            </a:extLst>
          </p:cNvPr>
          <p:cNvGrpSpPr/>
          <p:nvPr/>
        </p:nvGrpSpPr>
        <p:grpSpPr>
          <a:xfrm>
            <a:off x="5725842" y="3348675"/>
            <a:ext cx="1978004" cy="1464392"/>
            <a:chOff x="5765017" y="3423413"/>
            <a:chExt cx="2046687" cy="1714918"/>
          </a:xfrm>
        </p:grpSpPr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xmlns="" id="{2D81BCD8-2725-47E1-BCBF-AD1FF0F1AA3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5017" y="3773873"/>
              <a:ext cx="2046687" cy="1364458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E1C8DEE3-3C56-4B96-A622-E3105960F5A3}"/>
                </a:ext>
              </a:extLst>
            </p:cNvPr>
            <p:cNvSpPr txBox="1"/>
            <p:nvPr/>
          </p:nvSpPr>
          <p:spPr>
            <a:xfrm flipH="1">
              <a:off x="6244378" y="3423413"/>
              <a:ext cx="1100035" cy="468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trứng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FA27046B-1800-4FE3-ADEE-F72CC8B5D439}"/>
              </a:ext>
            </a:extLst>
          </p:cNvPr>
          <p:cNvGrpSpPr/>
          <p:nvPr/>
        </p:nvGrpSpPr>
        <p:grpSpPr>
          <a:xfrm>
            <a:off x="7646252" y="3379081"/>
            <a:ext cx="1236998" cy="1222109"/>
            <a:chOff x="7679026" y="3466786"/>
            <a:chExt cx="1179701" cy="1232563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xmlns="" id="{B8FF50FF-A5EB-4E02-945D-F388D556F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9026" y="4003577"/>
              <a:ext cx="1113234" cy="69577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xmlns="" id="{AC92CEBD-94AD-4D33-85A9-6AA80CCFAFCC}"/>
                </a:ext>
              </a:extLst>
            </p:cNvPr>
            <p:cNvSpPr txBox="1"/>
            <p:nvPr/>
          </p:nvSpPr>
          <p:spPr>
            <a:xfrm flipH="1">
              <a:off x="7736619" y="3466786"/>
              <a:ext cx="1122108" cy="40353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vi-VN" sz="2000" b="1" dirty="0">
                  <a:latin typeface="+mj-lt"/>
                </a:rPr>
                <a:t>cá ướp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432773CD-97BC-4B89-9B0A-7BE6ECBAF525}"/>
              </a:ext>
            </a:extLst>
          </p:cNvPr>
          <p:cNvSpPr txBox="1"/>
          <p:nvPr/>
        </p:nvSpPr>
        <p:spPr>
          <a:xfrm>
            <a:off x="290372" y="68822"/>
            <a:ext cx="6948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>
                <a:solidFill>
                  <a:srgbClr val="C0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Đố em: Mỗi toa tàu dưới đây chở gì?</a:t>
            </a:r>
            <a:endParaRPr lang="en-US" sz="2800" dirty="0">
              <a:solidFill>
                <a:srgbClr val="C0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016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20988E-6 L -0.9658 -0.002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99" y="-1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9 3.20988E-6 L 0.18576 -0.460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87" y="-230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72 -0.0108 L 0.36319 -0.4824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37" y="-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03143 -0.5015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" y="-2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20035 -0.5725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7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3457E-7 L 0.18386 -0.492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84" y="-2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66 -0.01636 L -0.13594 -0.4787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30" y="-23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8352D5-9459-417C-8D58-0D33F72DE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2678"/>
            <a:ext cx="9144000" cy="25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4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1 0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18" y="1250250"/>
            <a:ext cx="5711962" cy="2642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2506905" y="1893817"/>
            <a:ext cx="413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4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TẬP ĐỌC</a:t>
            </a:r>
            <a:endParaRPr kumimoji="1" lang="zh-CN" altLang="en-US" sz="48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2" name="图片 5">
            <a:extLst>
              <a:ext uri="{FF2B5EF4-FFF2-40B4-BE49-F238E27FC236}">
                <a16:creationId xmlns:a16="http://schemas.microsoft.com/office/drawing/2014/main" xmlns="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219" y="2724814"/>
            <a:ext cx="6677557" cy="2158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1716018" y="277021"/>
            <a:ext cx="5349470" cy="9732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681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Sự tích chú Cuội cung trăng (Truyện cổ tích chú Cuội ngồi gốc cây đa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897803" y="76200"/>
            <a:ext cx="5142467" cy="4847091"/>
            <a:chOff x="1897803" y="0"/>
            <a:chExt cx="5142467" cy="4847091"/>
          </a:xfrm>
        </p:grpSpPr>
        <p:pic>
          <p:nvPicPr>
            <p:cNvPr id="1028" name="Picture 4" descr="Sự tích chú Cuội cung trăng (Truyện cổ tích chú Cuội ngồi gốc cây đa)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23" t="1" r="-340" b="-1561"/>
            <a:stretch/>
          </p:blipFill>
          <p:spPr bwMode="auto">
            <a:xfrm>
              <a:off x="1897803" y="0"/>
              <a:ext cx="5142467" cy="4847091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511550" y="1788206"/>
              <a:ext cx="1233714" cy="217714"/>
            </a:xfrm>
            <a:prstGeom prst="rect">
              <a:avLst/>
            </a:prstGeom>
            <a:solidFill>
              <a:srgbClr val="ECDE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45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83317"/>
            <a:ext cx="9144000" cy="3940409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6560651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1957791" y="4178477"/>
            <a:ext cx="983702" cy="664212"/>
          </a:xfrm>
          <a:prstGeom prst="rect">
            <a:avLst/>
          </a:prstGeom>
        </p:spPr>
      </p:pic>
      <p:pic>
        <p:nvPicPr>
          <p:cNvPr id="19" name="图片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23" r="58742" b="18357"/>
          <a:stretch/>
        </p:blipFill>
        <p:spPr>
          <a:xfrm>
            <a:off x="-166254" y="2202057"/>
            <a:ext cx="1043390" cy="1507953"/>
          </a:xfrm>
          <a:prstGeom prst="rect">
            <a:avLst/>
          </a:prstGeom>
        </p:spPr>
      </p:pic>
      <p:pic>
        <p:nvPicPr>
          <p:cNvPr id="20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9" t="18533" r="15421" b="22828"/>
          <a:stretch/>
        </p:blipFill>
        <p:spPr>
          <a:xfrm>
            <a:off x="864008" y="1485811"/>
            <a:ext cx="1726364" cy="24086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9990" y="2202057"/>
            <a:ext cx="1350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D63721"/>
                </a:solidFill>
                <a:latin typeface="UTM Avo" panose="02040603050506020204" pitchFamily="18" charset="0"/>
              </a:rPr>
              <a:t>LUYỆN ĐỌC TỪ NGỮ</a:t>
            </a:r>
            <a:endParaRPr lang="en-US" sz="2400" b="1" dirty="0">
              <a:solidFill>
                <a:srgbClr val="D63721"/>
              </a:solidFill>
              <a:latin typeface="UTM Avo" panose="02040603050506020204" pitchFamily="18" charset="0"/>
            </a:endParaRPr>
          </a:p>
        </p:txBody>
      </p:sp>
      <p:pic>
        <p:nvPicPr>
          <p:cNvPr id="21" name="图片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82479" y="584725"/>
            <a:ext cx="2962971" cy="4270664"/>
          </a:xfrm>
          <a:prstGeom prst="rect">
            <a:avLst/>
          </a:prstGeom>
        </p:spPr>
      </p:pic>
      <p:sp>
        <p:nvSpPr>
          <p:cNvPr id="32" name="圆角矩形 18"/>
          <p:cNvSpPr/>
          <p:nvPr/>
        </p:nvSpPr>
        <p:spPr>
          <a:xfrm>
            <a:off x="3102075" y="415874"/>
            <a:ext cx="2594422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cung trăng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3" name="圆角矩形 18"/>
          <p:cNvSpPr/>
          <p:nvPr/>
        </p:nvSpPr>
        <p:spPr>
          <a:xfrm>
            <a:off x="3109001" y="1035869"/>
            <a:ext cx="2594422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bóng đen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4" name="圆角矩形 18"/>
          <p:cNvSpPr/>
          <p:nvPr/>
        </p:nvSpPr>
        <p:spPr>
          <a:xfrm>
            <a:off x="3095145" y="1655864"/>
            <a:ext cx="2608278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mặt trăng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6" name="圆角矩形 18"/>
          <p:cNvSpPr/>
          <p:nvPr/>
        </p:nvSpPr>
        <p:spPr>
          <a:xfrm>
            <a:off x="3095145" y="2285403"/>
            <a:ext cx="2615208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xưa kia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7" name="圆角矩形 18"/>
          <p:cNvSpPr/>
          <p:nvPr/>
        </p:nvSpPr>
        <p:spPr>
          <a:xfrm>
            <a:off x="3102075" y="2916806"/>
            <a:ext cx="2608278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trần gian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8" name="圆角矩形 18"/>
          <p:cNvSpPr/>
          <p:nvPr/>
        </p:nvSpPr>
        <p:spPr>
          <a:xfrm>
            <a:off x="3102075" y="3536801"/>
            <a:ext cx="2615208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cuốn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39" name="圆角矩形 18"/>
          <p:cNvSpPr/>
          <p:nvPr/>
        </p:nvSpPr>
        <p:spPr>
          <a:xfrm>
            <a:off x="3071135" y="4156796"/>
            <a:ext cx="2646148" cy="546193"/>
          </a:xfrm>
          <a:prstGeom prst="roundRect">
            <a:avLst/>
          </a:prstGeom>
          <a:solidFill>
            <a:srgbClr val="B7E6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buồn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8532018" y="4685978"/>
            <a:ext cx="296535" cy="288111"/>
          </a:xfrm>
          <a:prstGeom prst="ellipse">
            <a:avLst/>
          </a:prstGeom>
          <a:solidFill>
            <a:srgbClr val="FF7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UTM Avo" panose="020406030505060202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-196805" y="3642176"/>
            <a:ext cx="1367037" cy="754588"/>
          </a:xfrm>
          <a:prstGeom prst="bentConnector3">
            <a:avLst>
              <a:gd name="adj1" fmla="val 10052"/>
            </a:avLst>
          </a:prstGeom>
          <a:ln w="57150">
            <a:solidFill>
              <a:srgbClr val="FCC7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42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2">
            <a:extLst>
              <a:ext uri="{FF2B5EF4-FFF2-40B4-BE49-F238E27FC236}">
                <a16:creationId xmlns:a16="http://schemas.microsoft.com/office/drawing/2014/main" xmlns="" id="{2CB05791-0FE1-4ED7-B149-2A2E95EF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6018" y="1250250"/>
            <a:ext cx="5711962" cy="2642999"/>
          </a:xfrm>
          <a:prstGeom prst="rect">
            <a:avLst/>
          </a:prstGeom>
        </p:spPr>
      </p:pic>
      <p:sp>
        <p:nvSpPr>
          <p:cNvPr id="81" name="文本框 80"/>
          <p:cNvSpPr txBox="1"/>
          <p:nvPr/>
        </p:nvSpPr>
        <p:spPr>
          <a:xfrm>
            <a:off x="2506906" y="1893817"/>
            <a:ext cx="4130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vi-VN" altLang="zh-CN" sz="4800" b="1" dirty="0">
                <a:solidFill>
                  <a:schemeClr val="accent5">
                    <a:lumMod val="50000"/>
                  </a:schemeClr>
                </a:solidFill>
                <a:latin typeface="+mj-lt"/>
                <a:ea typeface="微软雅黑" panose="020B0503020204020204" pitchFamily="34" charset="-122"/>
                <a:cs typeface="萝莉体 第二版" panose="02000500000000000000" pitchFamily="2" charset="-122"/>
                <a:sym typeface="Arial" panose="020B0604020202020204" pitchFamily="34" charset="0"/>
              </a:rPr>
              <a:t>	THƯ GIÃN</a:t>
            </a:r>
            <a:endParaRPr kumimoji="1" lang="zh-CN" altLang="en-US" sz="4800" b="1" dirty="0">
              <a:solidFill>
                <a:schemeClr val="accent5">
                  <a:lumMod val="50000"/>
                </a:schemeClr>
              </a:solidFill>
              <a:latin typeface="+mj-lt"/>
              <a:ea typeface="微软雅黑" panose="020B0503020204020204" pitchFamily="34" charset="-122"/>
              <a:cs typeface="萝莉体 第二版" panose="02000500000000000000" pitchFamily="2" charset="-122"/>
              <a:sym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16" b="57642"/>
          <a:stretch/>
        </p:blipFill>
        <p:spPr>
          <a:xfrm>
            <a:off x="1897264" y="260073"/>
            <a:ext cx="5349470" cy="973229"/>
          </a:xfrm>
          <a:prstGeom prst="rect">
            <a:avLst/>
          </a:prstGeom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xmlns="" id="{641F1DFB-6F27-41B0-89C2-70757A2460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220" y="2724815"/>
            <a:ext cx="6677557" cy="21586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84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7949632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3221</TotalTime>
  <Words>110</Words>
  <Application>Microsoft Office PowerPoint</Application>
  <PresentationFormat>On-screen Show (16:9)</PresentationFormat>
  <Paragraphs>55</Paragraphs>
  <Slides>16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微软雅黑</vt:lpstr>
      <vt:lpstr>宋体</vt:lpstr>
      <vt:lpstr>Arial</vt:lpstr>
      <vt:lpstr>Calibri</vt:lpstr>
      <vt:lpstr>inpin heiti</vt:lpstr>
      <vt:lpstr>Times New Roman</vt:lpstr>
      <vt:lpstr>UTM Avo</vt:lpstr>
      <vt:lpstr>萝莉体 第二版</vt:lpstr>
      <vt:lpstr>2_Office 主题</vt:lpstr>
      <vt:lpstr>Office 主题</vt:lpstr>
      <vt:lpstr>3_Office Theme</vt:lpstr>
      <vt:lpstr>Tuần 18  Ôn tập cuối học kì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phanducky020798@gmail.com</dc:creator>
  <cp:lastModifiedBy>A</cp:lastModifiedBy>
  <cp:revision>174</cp:revision>
  <dcterms:created xsi:type="dcterms:W3CDTF">2019-09-27T16:13:17Z</dcterms:created>
  <dcterms:modified xsi:type="dcterms:W3CDTF">2024-01-13T10:42:27Z</dcterms:modified>
</cp:coreProperties>
</file>