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  <p:sldMasterId id="2147483770" r:id="rId3"/>
  </p:sldMasterIdLst>
  <p:notesMasterIdLst>
    <p:notesMasterId r:id="rId29"/>
  </p:notesMasterIdLst>
  <p:sldIdLst>
    <p:sldId id="290" r:id="rId4"/>
    <p:sldId id="265" r:id="rId5"/>
    <p:sldId id="257" r:id="rId6"/>
    <p:sldId id="359" r:id="rId7"/>
    <p:sldId id="266" r:id="rId8"/>
    <p:sldId id="360" r:id="rId9"/>
    <p:sldId id="333" r:id="rId10"/>
    <p:sldId id="260" r:id="rId11"/>
    <p:sldId id="355" r:id="rId12"/>
    <p:sldId id="356" r:id="rId13"/>
    <p:sldId id="278" r:id="rId14"/>
    <p:sldId id="258" r:id="rId15"/>
    <p:sldId id="358" r:id="rId16"/>
    <p:sldId id="334" r:id="rId17"/>
    <p:sldId id="346" r:id="rId18"/>
    <p:sldId id="347" r:id="rId19"/>
    <p:sldId id="352" r:id="rId20"/>
    <p:sldId id="354" r:id="rId21"/>
    <p:sldId id="353" r:id="rId22"/>
    <p:sldId id="335" r:id="rId23"/>
    <p:sldId id="361" r:id="rId24"/>
    <p:sldId id="357" r:id="rId25"/>
    <p:sldId id="362" r:id="rId26"/>
    <p:sldId id="337" r:id="rId27"/>
    <p:sldId id="363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2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1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81 1 24575,'-2'0'0,"-1"1"0,1-1 0,0 1 0,-1 0 0,1 0 0,0 0 0,0 0 0,0 0 0,0 0 0,0 1 0,0-1 0,0 1 0,0-1 0,1 1 0,-1 0 0,1 0 0,-1 0 0,1 0 0,0 0 0,-1 0 0,1 0 0,0 0 0,0 0 0,0 4 0,-21 65 0,17-51 0,-1 0-1365,2-12-5461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2.32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51 1 24575,'-1'1'0,"-1"3"0,-1 1 0,0 2 0,0 0 0,0 0 0,1 1 0,-1 0 0,0-1 0,-1 1 0,1 0 0,-1 0 0,-1-1 0,-1 1 0,1-3-8191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3.9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72 65 24575,'-4'4'0,"1"1"0,-1 0 0,1 1 0,0-1 0,0 1 0,-2 7 0,-13 22 0,-2-16 0,17-21 0,11-12 0,0 4 0,-1 0 0,0-1 0,0 1 0,-1-1 0,-1-1 0,0 1 0,-1-1 0,0 0 0,0 0 0,3-24 0,-10 41 0,0-1 0,1 0 0,-2 0 0,1 0 0,0 0 0,-1 0 0,0-1 0,0 0 0,0 1 0,0-1 0,-5 2 0,-7 7 0,1 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5.48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24575,'-3'18'-227,"0"-1"-1,-2 1 1,0-1-1,0 0 1,-14 27-1,16-38-6598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7.73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24575,'0'0'0,"1"0"0,-1 1 0,1-1 0,-1 0 0,0 1 0,0-1 0,1 1 0,-1-1 0,0 0 0,0 1 0,1-1 0,-1 1 0,0-1 0,0 1 0,0-1 0,0 1 0,0-1 0,0 1 0,0-1 0,0 0 0,0 1 0,0-1 0,0 1 0,0-1 0,0 1 0,0-1 0,0 1 0,0-1 0,-1 1 0,1-1 0,0 1 0,0-1 0,0 0 0,-1 1 0,1-1 0,0 1 0,-1-1 0,1 0 0,0 1 0,-1-1 0,1 0 0,0 0 0,-1 1 0,-16 24 0,15-23 0,-16 41-297,15-33-771,1-6-5758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8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2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 24575,'0'-3'0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5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8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6.21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8.3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138 1 24575,'-7'8'0,"1"1"0,-1 1 0,2-1 0,0 1 0,0 0 0,0 0 0,1 1 0,1-1 0,0 1 0,-3 17 0,-8 25 0,14-53 0,0 0 0,0-1 0,0 1 0,0 0 0,0 0 0,0 0 0,0 0 0,0 0 0,0 0 0,0 0 0,0 0 0,0 0 0,-1 0 0,1 0 0,0 0 0,0 0 0,0 0 0,0 0 0,0 0 0,0 0 0,0 0 0,0 0 0,0 0 0,0 0 0,-1 0 0,1 0 0,0 0 0,0 0 0,0 0 0,0 0 0,0 0 0,0 0 0,0 0 0,0 0 0,0 0 0,0 0 0,-1 0 0,1 0 0,0 0 0,0 0 0,0 0 0,0 0 0,0 0 0,0 1 0,0-1 0,0 0 0,0 0 0,0 0 0,0 0 0,0 0 0,0 0 0,0 0 0,0 0 0,-3-15 0,2-22 0,12-8 0,-8 38 0,0-1 0,-1 0 0,0 0 0,-1 0 0,0 0 0,0-8 0,-4 12 0,-4 11 0,-4 12 0,-49 130-1365,57-142-5461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9.49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69 0 24575,'0'1'0,"0"2"0,-1 2 0,0 2 0,-3 1 0,-1 3 0,0-1 0,-1 0 0,1-1 0,-1 0 0,-1-2 0,2 0 0,-1 0 0,0 0 0,2-1 0,0-1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7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225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AF00D09-D523-4827-87FA-F4941C8A648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DE59BFD-6F04-4058-9E2E-108CCFA95556}"/>
              </a:ext>
            </a:extLst>
          </p:cNvPr>
          <p:cNvSpPr/>
          <p:nvPr userDrawn="1"/>
        </p:nvSpPr>
        <p:spPr>
          <a:xfrm>
            <a:off x="10710200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image" Target="../media/image46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4.xml"/><Relationship Id="rId5" Type="http://schemas.openxmlformats.org/officeDocument/2006/relationships/customXml" Target="../ink/ink2.xml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customXml" Target="../ink/ink6.xml"/><Relationship Id="rId19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16.xml"/><Relationship Id="rId4" Type="http://schemas.openxmlformats.org/officeDocument/2006/relationships/image" Target="../media/image4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728469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77EBCF-3672-4D0C-B624-50A0585D0090}"/>
              </a:ext>
            </a:extLst>
          </p:cNvPr>
          <p:cNvSpPr txBox="1"/>
          <p:nvPr/>
        </p:nvSpPr>
        <p:spPr>
          <a:xfrm>
            <a:off x="1407136" y="4779201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khoét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tổ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7AF06D-0256-4B52-8586-736AA29696D6}"/>
              </a:ext>
            </a:extLst>
          </p:cNvPr>
          <p:cNvSpPr txBox="1"/>
          <p:nvPr/>
        </p:nvSpPr>
        <p:spPr>
          <a:xfrm>
            <a:off x="2235779" y="4782446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>
                <a:solidFill>
                  <a:srgbClr val="FF0000"/>
                </a:solidFill>
                <a:latin typeface="UTM Avo"/>
              </a:rPr>
              <a:t>oet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451784-9D28-4C46-9012-2FC380CDDBFC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B17ABA9-7EB0-443C-B21C-4DB252AC1BBA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8C96A35-CBF1-45B5-90BD-DF31222BBF76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FAA860B-FE22-45A1-9614-BE603551C4B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86CB8D1-077D-4A79-AC27-3367E03DE1A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9BBC99F-B107-4A71-87B8-9A3000D9BF91}"/>
              </a:ext>
            </a:extLst>
          </p:cNvPr>
          <p:cNvSpPr/>
          <p:nvPr/>
        </p:nvSpPr>
        <p:spPr>
          <a:xfrm>
            <a:off x="6710699" y="4779201"/>
            <a:ext cx="4729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oet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78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</a:t>
            </a:r>
            <a:r>
              <a:rPr lang="en-US" sz="5400" b="1" dirty="0" err="1">
                <a:solidFill>
                  <a:srgbClr val="FF0000"/>
                </a:solidFill>
              </a:rPr>
              <a:t>oẻn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32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79B9AF-E7E7-4603-8529-84C5F1C692C6}"/>
              </a:ext>
            </a:extLst>
          </p:cNvPr>
          <p:cNvSpPr txBox="1"/>
          <p:nvPr/>
        </p:nvSpPr>
        <p:spPr>
          <a:xfrm>
            <a:off x="9268120" y="3129636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oét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60155F-1E99-4989-9F13-FC06B5A2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548" r="6875" b="11083"/>
          <a:stretch/>
        </p:blipFill>
        <p:spPr>
          <a:xfrm>
            <a:off x="0" y="840509"/>
            <a:ext cx="12192000" cy="5176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08D798C-C826-422B-855A-1FEEE681EB98}"/>
              </a:ext>
            </a:extLst>
          </p:cNvPr>
          <p:cNvCxnSpPr/>
          <p:nvPr/>
        </p:nvCxnSpPr>
        <p:spPr>
          <a:xfrm>
            <a:off x="1676400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D0A49C0-4C2B-438F-A7C6-80925B7F245C}"/>
              </a:ext>
            </a:extLst>
          </p:cNvPr>
          <p:cNvCxnSpPr>
            <a:cxnSpLocks/>
          </p:cNvCxnSpPr>
          <p:nvPr/>
        </p:nvCxnSpPr>
        <p:spPr>
          <a:xfrm>
            <a:off x="6747164" y="5740400"/>
            <a:ext cx="1302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F7EAA66-D695-4C4A-88A9-5680F1E6DB15}"/>
              </a:ext>
            </a:extLst>
          </p:cNvPr>
          <p:cNvCxnSpPr/>
          <p:nvPr/>
        </p:nvCxnSpPr>
        <p:spPr>
          <a:xfrm>
            <a:off x="10806546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9FF95E1-9D7D-423D-824A-22985207F3E3}"/>
              </a:ext>
            </a:extLst>
          </p:cNvPr>
          <p:cNvCxnSpPr/>
          <p:nvPr/>
        </p:nvCxnSpPr>
        <p:spPr>
          <a:xfrm>
            <a:off x="10806546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69C45D8-91EC-428B-A967-39DD10D70595}"/>
              </a:ext>
            </a:extLst>
          </p:cNvPr>
          <p:cNvCxnSpPr/>
          <p:nvPr/>
        </p:nvCxnSpPr>
        <p:spPr>
          <a:xfrm>
            <a:off x="2937164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4F625F1-FE17-4B57-8413-9F4B86E12A7B}"/>
              </a:ext>
            </a:extLst>
          </p:cNvPr>
          <p:cNvCxnSpPr/>
          <p:nvPr/>
        </p:nvCxnSpPr>
        <p:spPr>
          <a:xfrm>
            <a:off x="2937164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0"/>
            <a:ext cx="11190902" cy="57323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262255" y="2311400"/>
            <a:ext cx="1066800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3"/>
            <a:ext cx="1233055" cy="1457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683002"/>
            <a:ext cx="1233055" cy="137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oet</a:t>
            </a:r>
            <a:endParaRPr lang="en-US" sz="8800" b="1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xmlns="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xmlns="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4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C269A-4176-4B3F-A329-B9C6DA2A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14124"/>
            <a:ext cx="11023600" cy="64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8F098A-EA31-4FD5-8606-74810E27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454953"/>
            <a:ext cx="10858500" cy="64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21184A-E6F4-4C27-BF7D-5074A133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1341"/>
            <a:ext cx="10972800" cy="64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71C7FE-C457-460B-9627-4239FF16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99439"/>
            <a:ext cx="11074400" cy="64585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55FFB72-2B6A-45B3-B18D-F3E79723A007}"/>
              </a:ext>
            </a:extLst>
          </p:cNvPr>
          <p:cNvGrpSpPr/>
          <p:nvPr/>
        </p:nvGrpSpPr>
        <p:grpSpPr>
          <a:xfrm>
            <a:off x="3415838" y="3359610"/>
            <a:ext cx="63000" cy="86040"/>
            <a:chOff x="3415838" y="3359610"/>
            <a:chExt cx="6300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xmlns="" id="{81D33FF0-9CAE-4A5D-AA2C-F5F37671A126}"/>
                    </a:ext>
                  </a:extLst>
                </p14:cNvPr>
                <p14:cNvContentPartPr/>
                <p14:nvPr/>
              </p14:nvContentPartPr>
              <p14:xfrm>
                <a:off x="3438345" y="344299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4025" y="34386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xmlns="" id="{1C5EDA88-5A5C-4183-8383-0A6653C23FFC}"/>
                    </a:ext>
                  </a:extLst>
                </p14:cNvPr>
                <p14:cNvContentPartPr/>
                <p14:nvPr/>
              </p14:nvContentPartPr>
              <p14:xfrm>
                <a:off x="3447705" y="340987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3385" y="340555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xmlns="" id="{E19A597D-37CA-4FDB-A1B9-3CD3FCEE8CFD}"/>
                    </a:ext>
                  </a:extLst>
                </p14:cNvPr>
                <p14:cNvContentPartPr/>
                <p14:nvPr/>
              </p14:nvContentPartPr>
              <p14:xfrm>
                <a:off x="3452385" y="34048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8065" y="340051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xmlns="" id="{3EDD2FF6-503E-491C-8B9F-1E939B3DF61B}"/>
                    </a:ext>
                  </a:extLst>
                </p14:cNvPr>
                <p14:cNvContentPartPr/>
                <p14:nvPr/>
              </p14:nvContentPartPr>
              <p14:xfrm>
                <a:off x="3457425" y="3404115"/>
                <a:ext cx="360" cy="1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53105" y="3399795"/>
                  <a:ext cx="900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xmlns="" id="{D0AA484A-05AF-4AEC-9E8D-7DC8F293746E}"/>
                    </a:ext>
                  </a:extLst>
                </p14:cNvPr>
                <p14:cNvContentPartPr/>
                <p14:nvPr/>
              </p14:nvContentPartPr>
              <p14:xfrm>
                <a:off x="3457425" y="340015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3105" y="33958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xmlns="" id="{C6E05052-CC11-4BEA-B3E9-3744299D85B2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xmlns="" id="{D8B0FAA8-5BB7-494E-AE84-A595FAE22507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xmlns="" id="{1F9D2A8A-20BA-4F3F-AC79-8310084FAD36}"/>
                    </a:ext>
                  </a:extLst>
                </p14:cNvPr>
                <p14:cNvContentPartPr/>
                <p14:nvPr/>
              </p14:nvContentPartPr>
              <p14:xfrm>
                <a:off x="3419798" y="3374010"/>
                <a:ext cx="49680" cy="7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5478" y="3369690"/>
                  <a:ext cx="58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ED252FE3-E2F7-49B7-A9C7-46881900251F}"/>
                    </a:ext>
                  </a:extLst>
                </p14:cNvPr>
                <p14:cNvContentPartPr/>
                <p14:nvPr/>
              </p14:nvContentPartPr>
              <p14:xfrm>
                <a:off x="3423038" y="3369330"/>
                <a:ext cx="25200" cy="42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18718" y="3365010"/>
                  <a:ext cx="33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xmlns="" id="{38C90A59-A042-46A6-97E1-C52B36AC7A4E}"/>
                    </a:ext>
                  </a:extLst>
                </p14:cNvPr>
                <p14:cNvContentPartPr/>
                <p14:nvPr/>
              </p14:nvContentPartPr>
              <p14:xfrm>
                <a:off x="3428438" y="3359610"/>
                <a:ext cx="29160" cy="57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4118" y="3355290"/>
                  <a:ext cx="37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xmlns="" id="{6D05F569-9812-4D57-BAE6-08A87F7368DC}"/>
                    </a:ext>
                  </a:extLst>
                </p14:cNvPr>
                <p14:cNvContentPartPr/>
                <p14:nvPr/>
              </p14:nvContentPartPr>
              <p14:xfrm>
                <a:off x="3460478" y="3390570"/>
                <a:ext cx="18360" cy="3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6158" y="3386250"/>
                  <a:ext cx="2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xmlns="" id="{BC5A07E2-E121-49D6-9923-CF8A79F1792C}"/>
                    </a:ext>
                  </a:extLst>
                </p14:cNvPr>
                <p14:cNvContentPartPr/>
                <p14:nvPr/>
              </p14:nvContentPartPr>
              <p14:xfrm>
                <a:off x="3441038" y="3370050"/>
                <a:ext cx="28080" cy="5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6718" y="3365730"/>
                  <a:ext cx="36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xmlns="" id="{87A789C3-01E4-4FAA-BC44-F3124DA5B5FE}"/>
                    </a:ext>
                  </a:extLst>
                </p14:cNvPr>
                <p14:cNvContentPartPr/>
                <p14:nvPr/>
              </p14:nvContentPartPr>
              <p14:xfrm>
                <a:off x="3423038" y="3371490"/>
                <a:ext cx="15840" cy="50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8718" y="3367170"/>
                  <a:ext cx="24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xmlns="" id="{26F37A9D-4665-4078-BDC8-7953EB6DD133}"/>
                    </a:ext>
                  </a:extLst>
                </p14:cNvPr>
                <p14:cNvContentPartPr/>
                <p14:nvPr/>
              </p14:nvContentPartPr>
              <p14:xfrm>
                <a:off x="3415838" y="3378690"/>
                <a:ext cx="17280" cy="3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11518" y="3374370"/>
                  <a:ext cx="2592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F173FA-613B-48D3-AEF7-EFFCAD88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67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xmlns="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xmlns="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xmlns="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3562824" y="16354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F4D22A-CEAE-4ECE-8CC6-4AEDB020F4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002" y="1569668"/>
            <a:ext cx="83386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7929" y="3839532"/>
            <a:ext cx="5565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xuân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….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364" y="4034552"/>
            <a:ext cx="6415899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xuất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C31875-E594-481E-882F-B7EB836A8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404"/>
          <a:stretch/>
        </p:blipFill>
        <p:spPr bwMode="auto">
          <a:xfrm>
            <a:off x="1745663" y="1227993"/>
            <a:ext cx="8775701" cy="45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xmlns="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-330200"/>
            <a:ext cx="91155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588785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762000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59F95F-C5F5-4349-9EB6-2AC3E7FC000F}"/>
              </a:ext>
            </a:extLst>
          </p:cNvPr>
          <p:cNvSpPr txBox="1"/>
          <p:nvPr/>
        </p:nvSpPr>
        <p:spPr>
          <a:xfrm>
            <a:off x="1407136" y="4779201"/>
            <a:ext cx="416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nhoẻn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cười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70FADD-BDE1-46C7-AF59-0C116790B1A8}"/>
              </a:ext>
            </a:extLst>
          </p:cNvPr>
          <p:cNvSpPr txBox="1"/>
          <p:nvPr/>
        </p:nvSpPr>
        <p:spPr>
          <a:xfrm>
            <a:off x="2266548" y="4782286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oẻn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658CC3B-806E-4068-A0A1-E5CDA53BB59F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3C67AE4-9370-4B99-93C7-E1FF3690AFC9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6905279-D47F-4723-AB1F-1CEC77661EF3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5D88A3B-36E1-4B50-84CE-CA45D1347C28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167BCF-3AC1-4554-A0A8-723719EEAC14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4156D8-A4CB-4E4B-B49B-757FE3C88B8B}"/>
              </a:ext>
            </a:extLst>
          </p:cNvPr>
          <p:cNvSpPr/>
          <p:nvPr/>
        </p:nvSpPr>
        <p:spPr>
          <a:xfrm>
            <a:off x="6523147" y="4779201"/>
            <a:ext cx="510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oen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6186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140</Words>
  <Application>Microsoft Office PowerPoint</Application>
  <PresentationFormat>Widescreen</PresentationFormat>
  <Paragraphs>45</Paragraphs>
  <Slides>25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Lato Regular</vt:lpstr>
      <vt:lpstr>字魂7号-温暖童稚体</vt:lpstr>
      <vt:lpstr>Calibri</vt:lpstr>
      <vt:lpstr>UTM Avo</vt:lpstr>
      <vt:lpstr>Times New Roman</vt:lpstr>
      <vt:lpstr>Arial</vt:lpstr>
      <vt:lpstr>等线</vt:lpstr>
      <vt:lpstr>inpin heiti</vt:lpstr>
      <vt:lpstr>Calibri Light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99</cp:revision>
  <dcterms:created xsi:type="dcterms:W3CDTF">2021-11-01T08:16:43Z</dcterms:created>
  <dcterms:modified xsi:type="dcterms:W3CDTF">2024-02-28T14:39:26Z</dcterms:modified>
</cp:coreProperties>
</file>