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notesMasterIdLst>
    <p:notesMasterId r:id="rId17"/>
  </p:notesMasterIdLst>
  <p:sldIdLst>
    <p:sldId id="256" r:id="rId4"/>
    <p:sldId id="313" r:id="rId5"/>
    <p:sldId id="427" r:id="rId6"/>
    <p:sldId id="312" r:id="rId7"/>
    <p:sldId id="411" r:id="rId8"/>
    <p:sldId id="412" r:id="rId9"/>
    <p:sldId id="390" r:id="rId10"/>
    <p:sldId id="391" r:id="rId11"/>
    <p:sldId id="424" r:id="rId12"/>
    <p:sldId id="263" r:id="rId13"/>
    <p:sldId id="270" r:id="rId14"/>
    <p:sldId id="279" r:id="rId15"/>
    <p:sldId id="336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key" initials="M" lastIdx="1" clrIdx="0">
    <p:extLst>
      <p:ext uri="{19B8F6BF-5375-455C-9EA6-DF929625EA0E}">
        <p15:presenceInfo xmlns:p15="http://schemas.microsoft.com/office/powerpoint/2012/main" userId="Monk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720000"/>
    <a:srgbClr val="654D42"/>
    <a:srgbClr val="315329"/>
    <a:srgbClr val="D11535"/>
    <a:srgbClr val="ED7D31"/>
    <a:srgbClr val="333289"/>
    <a:srgbClr val="FFD944"/>
    <a:srgbClr val="310A0D"/>
    <a:srgbClr val="123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107" autoAdjust="0"/>
  </p:normalViewPr>
  <p:slideViewPr>
    <p:cSldViewPr snapToGrid="0">
      <p:cViewPr varScale="1">
        <p:scale>
          <a:sx n="52" d="100"/>
          <a:sy n="52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9C56-6DAA-494A-B0B7-71F262502AD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2B2F3-1DE3-42E0-A402-B4826F0D7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94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43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93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36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62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33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8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17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62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64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7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9B35F583-0148-4553-964E-C48E0D09F0A7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25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2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25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25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3A7158-F256-0F37-DC68-7D8AA6BFCB04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4A85AF-B5D2-9AE2-F443-FFA2E121B5BA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E2DA8A9E-0953-ED8C-7BAC-84F79CDCD854}"/>
              </a:ext>
            </a:extLst>
          </p:cNvPr>
          <p:cNvSpPr txBox="1">
            <a:spLocks/>
          </p:cNvSpPr>
          <p:nvPr/>
        </p:nvSpPr>
        <p:spPr>
          <a:xfrm>
            <a:off x="1" y="2257046"/>
            <a:ext cx="12191999" cy="234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3</a:t>
            </a:r>
          </a:p>
          <a:p>
            <a:pPr lvl="0" algn="ctr" defTabSz="914377">
              <a:lnSpc>
                <a:spcPct val="150000"/>
              </a:lnSpc>
              <a:buClr>
                <a:srgbClr val="000000"/>
              </a:buClr>
              <a:defRPr/>
            </a:pP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 viết 2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: </a:t>
            </a: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Luyện tập viết đơn</a:t>
            </a:r>
            <a:endParaRPr kumimoji="0" lang="vi-VN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7B5951-ECFB-C3F2-83DE-067B65452D71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95F25FD1-00D8-9E7E-CF1E-26DA4AEE3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603F046-2A43-4F0B-1A48-21D248FC7266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50;p5">
            <a:extLst>
              <a:ext uri="{FF2B5EF4-FFF2-40B4-BE49-F238E27FC236}">
                <a16:creationId xmlns:a16="http://schemas.microsoft.com/office/drawing/2014/main" id="{8C94D8F1-E6F7-C572-96CC-4E57CEB1FB4D}"/>
              </a:ext>
            </a:extLst>
          </p:cNvPr>
          <p:cNvGrpSpPr/>
          <p:nvPr/>
        </p:nvGrpSpPr>
        <p:grpSpPr>
          <a:xfrm>
            <a:off x="345629" y="4085303"/>
            <a:ext cx="2000303" cy="2626769"/>
            <a:chOff x="870797" y="1344385"/>
            <a:chExt cx="2001140" cy="2627868"/>
          </a:xfrm>
        </p:grpSpPr>
        <p:grpSp>
          <p:nvGrpSpPr>
            <p:cNvPr id="5" name="Google Shape;951;p5">
              <a:extLst>
                <a:ext uri="{FF2B5EF4-FFF2-40B4-BE49-F238E27FC236}">
                  <a16:creationId xmlns:a16="http://schemas.microsoft.com/office/drawing/2014/main" id="{3F551531-4170-C42D-0AD1-7FA7AD84564A}"/>
                </a:ext>
              </a:extLst>
            </p:cNvPr>
            <p:cNvGrpSpPr/>
            <p:nvPr/>
          </p:nvGrpSpPr>
          <p:grpSpPr>
            <a:xfrm>
              <a:off x="979791" y="1344385"/>
              <a:ext cx="1892146" cy="2604413"/>
              <a:chOff x="423182" y="781882"/>
              <a:chExt cx="1320778" cy="1791945"/>
            </a:xfrm>
          </p:grpSpPr>
          <p:sp>
            <p:nvSpPr>
              <p:cNvPr id="28" name="Google Shape;952;p5">
                <a:extLst>
                  <a:ext uri="{FF2B5EF4-FFF2-40B4-BE49-F238E27FC236}">
                    <a16:creationId xmlns:a16="http://schemas.microsoft.com/office/drawing/2014/main" id="{08EC8572-8BCA-533C-FCC1-731FE55DF56E}"/>
                  </a:ext>
                </a:extLst>
              </p:cNvPr>
              <p:cNvSpPr/>
              <p:nvPr/>
            </p:nvSpPr>
            <p:spPr>
              <a:xfrm>
                <a:off x="423182" y="781882"/>
                <a:ext cx="1320778" cy="1791945"/>
              </a:xfrm>
              <a:custGeom>
                <a:avLst/>
                <a:gdLst/>
                <a:ahLst/>
                <a:cxnLst/>
                <a:rect l="l" t="t" r="r" b="b"/>
                <a:pathLst>
                  <a:path w="41863" h="56797" extrusionOk="0">
                    <a:moveTo>
                      <a:pt x="25524" y="1"/>
                    </a:moveTo>
                    <a:cubicBezTo>
                      <a:pt x="24200" y="1"/>
                      <a:pt x="23363" y="926"/>
                      <a:pt x="21872" y="2027"/>
                    </a:cubicBezTo>
                    <a:cubicBezTo>
                      <a:pt x="19919" y="2027"/>
                      <a:pt x="18157" y="2468"/>
                      <a:pt x="16610" y="3337"/>
                    </a:cubicBezTo>
                    <a:cubicBezTo>
                      <a:pt x="15740" y="2850"/>
                      <a:pt x="14889" y="2575"/>
                      <a:pt x="14033" y="2575"/>
                    </a:cubicBezTo>
                    <a:cubicBezTo>
                      <a:pt x="13530" y="2575"/>
                      <a:pt x="13025" y="2670"/>
                      <a:pt x="12514" y="2873"/>
                    </a:cubicBezTo>
                    <a:cubicBezTo>
                      <a:pt x="9871" y="4170"/>
                      <a:pt x="9835" y="6766"/>
                      <a:pt x="11454" y="9540"/>
                    </a:cubicBezTo>
                    <a:cubicBezTo>
                      <a:pt x="10371" y="12076"/>
                      <a:pt x="9799" y="14934"/>
                      <a:pt x="9382" y="17779"/>
                    </a:cubicBezTo>
                    <a:cubicBezTo>
                      <a:pt x="2382" y="20125"/>
                      <a:pt x="0" y="33734"/>
                      <a:pt x="5906" y="39080"/>
                    </a:cubicBezTo>
                    <a:lnTo>
                      <a:pt x="5918" y="40056"/>
                    </a:lnTo>
                    <a:lnTo>
                      <a:pt x="6704" y="40056"/>
                    </a:lnTo>
                    <a:cubicBezTo>
                      <a:pt x="7168" y="42080"/>
                      <a:pt x="8001" y="43818"/>
                      <a:pt x="9168" y="45211"/>
                    </a:cubicBezTo>
                    <a:cubicBezTo>
                      <a:pt x="7787" y="48438"/>
                      <a:pt x="6025" y="51272"/>
                      <a:pt x="7370" y="53950"/>
                    </a:cubicBezTo>
                    <a:cubicBezTo>
                      <a:pt x="8369" y="55330"/>
                      <a:pt x="10342" y="56303"/>
                      <a:pt x="12136" y="56303"/>
                    </a:cubicBezTo>
                    <a:cubicBezTo>
                      <a:pt x="13594" y="56303"/>
                      <a:pt x="14935" y="55660"/>
                      <a:pt x="15538" y="54069"/>
                    </a:cubicBezTo>
                    <a:cubicBezTo>
                      <a:pt x="17705" y="53010"/>
                      <a:pt x="19967" y="50974"/>
                      <a:pt x="21610" y="49307"/>
                    </a:cubicBezTo>
                    <a:cubicBezTo>
                      <a:pt x="21872" y="49319"/>
                      <a:pt x="22134" y="49331"/>
                      <a:pt x="22396" y="49343"/>
                    </a:cubicBezTo>
                    <a:cubicBezTo>
                      <a:pt x="22801" y="53093"/>
                      <a:pt x="24539" y="56463"/>
                      <a:pt x="27897" y="56796"/>
                    </a:cubicBezTo>
                    <a:cubicBezTo>
                      <a:pt x="30278" y="56748"/>
                      <a:pt x="33362" y="55546"/>
                      <a:pt x="33540" y="52819"/>
                    </a:cubicBezTo>
                    <a:cubicBezTo>
                      <a:pt x="33112" y="50652"/>
                      <a:pt x="34445" y="49271"/>
                      <a:pt x="34886" y="46652"/>
                    </a:cubicBezTo>
                    <a:cubicBezTo>
                      <a:pt x="38386" y="44104"/>
                      <a:pt x="38267" y="39234"/>
                      <a:pt x="37707" y="33460"/>
                    </a:cubicBezTo>
                    <a:cubicBezTo>
                      <a:pt x="38398" y="33341"/>
                      <a:pt x="39041" y="33055"/>
                      <a:pt x="39589" y="32614"/>
                    </a:cubicBezTo>
                    <a:lnTo>
                      <a:pt x="41517" y="33698"/>
                    </a:lnTo>
                    <a:cubicBezTo>
                      <a:pt x="41863" y="26530"/>
                      <a:pt x="39886" y="21756"/>
                      <a:pt x="35493" y="18517"/>
                    </a:cubicBezTo>
                    <a:cubicBezTo>
                      <a:pt x="33993" y="12279"/>
                      <a:pt x="31969" y="7897"/>
                      <a:pt x="29337" y="5194"/>
                    </a:cubicBezTo>
                    <a:cubicBezTo>
                      <a:pt x="29433" y="1527"/>
                      <a:pt x="27659" y="456"/>
                      <a:pt x="26492" y="146"/>
                    </a:cubicBezTo>
                    <a:cubicBezTo>
                      <a:pt x="26137" y="47"/>
                      <a:pt x="25818" y="1"/>
                      <a:pt x="25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2400000" algn="bl" rotWithShape="0">
                  <a:schemeClr val="dk1">
                    <a:alpha val="24705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9" name="Google Shape;953;p5">
                <a:extLst>
                  <a:ext uri="{FF2B5EF4-FFF2-40B4-BE49-F238E27FC236}">
                    <a16:creationId xmlns:a16="http://schemas.microsoft.com/office/drawing/2014/main" id="{47179A6F-D8C1-A998-2353-7E3B1B572314}"/>
                  </a:ext>
                </a:extLst>
              </p:cNvPr>
              <p:cNvSpPr/>
              <p:nvPr/>
            </p:nvSpPr>
            <p:spPr>
              <a:xfrm>
                <a:off x="657946" y="877952"/>
                <a:ext cx="881665" cy="1563303"/>
              </a:xfrm>
              <a:custGeom>
                <a:avLst/>
                <a:gdLst/>
                <a:ahLst/>
                <a:cxnLst/>
                <a:rect l="l" t="t" r="r" b="b"/>
                <a:pathLst>
                  <a:path w="27945" h="49550" extrusionOk="0">
                    <a:moveTo>
                      <a:pt x="18250" y="1"/>
                    </a:moveTo>
                    <a:cubicBezTo>
                      <a:pt x="17409" y="1"/>
                      <a:pt x="16654" y="2041"/>
                      <a:pt x="16586" y="2233"/>
                    </a:cubicBezTo>
                    <a:cubicBezTo>
                      <a:pt x="16265" y="2149"/>
                      <a:pt x="15931" y="2078"/>
                      <a:pt x="15586" y="2054"/>
                    </a:cubicBezTo>
                    <a:cubicBezTo>
                      <a:pt x="15224" y="2019"/>
                      <a:pt x="14875" y="2001"/>
                      <a:pt x="14538" y="2001"/>
                    </a:cubicBezTo>
                    <a:cubicBezTo>
                      <a:pt x="12280" y="2001"/>
                      <a:pt x="10569" y="2777"/>
                      <a:pt x="9264" y="4031"/>
                    </a:cubicBezTo>
                    <a:cubicBezTo>
                      <a:pt x="8784" y="3582"/>
                      <a:pt x="7590" y="2548"/>
                      <a:pt x="6693" y="2548"/>
                    </a:cubicBezTo>
                    <a:cubicBezTo>
                      <a:pt x="6567" y="2548"/>
                      <a:pt x="6447" y="2568"/>
                      <a:pt x="6335" y="2614"/>
                    </a:cubicBezTo>
                    <a:cubicBezTo>
                      <a:pt x="5394" y="3007"/>
                      <a:pt x="7013" y="5507"/>
                      <a:pt x="7561" y="6305"/>
                    </a:cubicBezTo>
                    <a:cubicBezTo>
                      <a:pt x="4597" y="11651"/>
                      <a:pt x="4894" y="20425"/>
                      <a:pt x="3632" y="23593"/>
                    </a:cubicBezTo>
                    <a:cubicBezTo>
                      <a:pt x="2037" y="27617"/>
                      <a:pt x="1" y="37785"/>
                      <a:pt x="5644" y="41559"/>
                    </a:cubicBezTo>
                    <a:cubicBezTo>
                      <a:pt x="4251" y="43881"/>
                      <a:pt x="2692" y="46881"/>
                      <a:pt x="3430" y="47572"/>
                    </a:cubicBezTo>
                    <a:cubicBezTo>
                      <a:pt x="4680" y="48727"/>
                      <a:pt x="5263" y="48762"/>
                      <a:pt x="5263" y="48762"/>
                    </a:cubicBezTo>
                    <a:cubicBezTo>
                      <a:pt x="5307" y="48766"/>
                      <a:pt x="5351" y="48768"/>
                      <a:pt x="5397" y="48768"/>
                    </a:cubicBezTo>
                    <a:cubicBezTo>
                      <a:pt x="7829" y="48768"/>
                      <a:pt x="12723" y="43541"/>
                      <a:pt x="13062" y="43178"/>
                    </a:cubicBezTo>
                    <a:cubicBezTo>
                      <a:pt x="14386" y="43254"/>
                      <a:pt x="15702" y="43308"/>
                      <a:pt x="16968" y="43308"/>
                    </a:cubicBezTo>
                    <a:cubicBezTo>
                      <a:pt x="17285" y="43308"/>
                      <a:pt x="17598" y="43304"/>
                      <a:pt x="17908" y="43297"/>
                    </a:cubicBezTo>
                    <a:cubicBezTo>
                      <a:pt x="17932" y="45071"/>
                      <a:pt x="18134" y="49191"/>
                      <a:pt x="19444" y="49417"/>
                    </a:cubicBezTo>
                    <a:cubicBezTo>
                      <a:pt x="20003" y="49516"/>
                      <a:pt x="20432" y="49549"/>
                      <a:pt x="20755" y="49549"/>
                    </a:cubicBezTo>
                    <a:cubicBezTo>
                      <a:pt x="21400" y="49549"/>
                      <a:pt x="21622" y="49417"/>
                      <a:pt x="21622" y="49417"/>
                    </a:cubicBezTo>
                    <a:cubicBezTo>
                      <a:pt x="23242" y="48560"/>
                      <a:pt x="24385" y="44083"/>
                      <a:pt x="24873" y="41809"/>
                    </a:cubicBezTo>
                    <a:cubicBezTo>
                      <a:pt x="26837" y="40654"/>
                      <a:pt x="27945" y="38678"/>
                      <a:pt x="27623" y="35427"/>
                    </a:cubicBezTo>
                    <a:cubicBezTo>
                      <a:pt x="27623" y="35427"/>
                      <a:pt x="27087" y="9115"/>
                      <a:pt x="18598" y="3197"/>
                    </a:cubicBezTo>
                    <a:lnTo>
                      <a:pt x="18598" y="3197"/>
                    </a:lnTo>
                    <a:lnTo>
                      <a:pt x="18872" y="3328"/>
                    </a:lnTo>
                    <a:cubicBezTo>
                      <a:pt x="18872" y="3328"/>
                      <a:pt x="19325" y="268"/>
                      <a:pt x="18384" y="18"/>
                    </a:cubicBezTo>
                    <a:cubicBezTo>
                      <a:pt x="18339" y="6"/>
                      <a:pt x="18295" y="1"/>
                      <a:pt x="18250" y="1"/>
                    </a:cubicBezTo>
                    <a:close/>
                  </a:path>
                </a:pathLst>
              </a:custGeom>
              <a:solidFill>
                <a:srgbClr val="E2CE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0" name="Google Shape;954;p5">
                <a:extLst>
                  <a:ext uri="{FF2B5EF4-FFF2-40B4-BE49-F238E27FC236}">
                    <a16:creationId xmlns:a16="http://schemas.microsoft.com/office/drawing/2014/main" id="{65A5B7E2-A8B5-77AD-7919-C2DA3FB615D8}"/>
                  </a:ext>
                </a:extLst>
              </p:cNvPr>
              <p:cNvSpPr/>
              <p:nvPr/>
            </p:nvSpPr>
            <p:spPr>
              <a:xfrm>
                <a:off x="1470453" y="1437838"/>
                <a:ext cx="163839" cy="240821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7633" extrusionOk="0">
                    <a:moveTo>
                      <a:pt x="334" y="1"/>
                    </a:moveTo>
                    <a:lnTo>
                      <a:pt x="1" y="4370"/>
                    </a:lnTo>
                    <a:lnTo>
                      <a:pt x="5192" y="7632"/>
                    </a:lnTo>
                    <a:cubicBezTo>
                      <a:pt x="5013" y="3287"/>
                      <a:pt x="334" y="1"/>
                      <a:pt x="334" y="1"/>
                    </a:cubicBezTo>
                    <a:close/>
                  </a:path>
                </a:pathLst>
              </a:custGeom>
              <a:solidFill>
                <a:srgbClr val="DBB06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1" name="Google Shape;955;p5">
                <a:extLst>
                  <a:ext uri="{FF2B5EF4-FFF2-40B4-BE49-F238E27FC236}">
                    <a16:creationId xmlns:a16="http://schemas.microsoft.com/office/drawing/2014/main" id="{C5B8D0C5-9A0F-1630-E1A1-4583E9B65F26}"/>
                  </a:ext>
                </a:extLst>
              </p:cNvPr>
              <p:cNvSpPr/>
              <p:nvPr/>
            </p:nvSpPr>
            <p:spPr>
              <a:xfrm>
                <a:off x="1434770" y="1409664"/>
                <a:ext cx="146550" cy="383553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12157" extrusionOk="0">
                    <a:moveTo>
                      <a:pt x="763" y="1"/>
                    </a:moveTo>
                    <a:cubicBezTo>
                      <a:pt x="763" y="1"/>
                      <a:pt x="1" y="8871"/>
                      <a:pt x="2608" y="12157"/>
                    </a:cubicBezTo>
                    <a:cubicBezTo>
                      <a:pt x="2608" y="12157"/>
                      <a:pt x="4644" y="4251"/>
                      <a:pt x="763" y="1"/>
                    </a:cubicBezTo>
                    <a:close/>
                  </a:path>
                </a:pathLst>
              </a:custGeom>
              <a:solidFill>
                <a:srgbClr val="2345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" name="Google Shape;956;p5">
                <a:extLst>
                  <a:ext uri="{FF2B5EF4-FFF2-40B4-BE49-F238E27FC236}">
                    <a16:creationId xmlns:a16="http://schemas.microsoft.com/office/drawing/2014/main" id="{4EA86D02-D031-E799-B015-118D1F0B0EFA}"/>
                  </a:ext>
                </a:extLst>
              </p:cNvPr>
              <p:cNvSpPr/>
              <p:nvPr/>
            </p:nvSpPr>
            <p:spPr>
              <a:xfrm>
                <a:off x="585507" y="1422410"/>
                <a:ext cx="301397" cy="528273"/>
              </a:xfrm>
              <a:custGeom>
                <a:avLst/>
                <a:gdLst/>
                <a:ahLst/>
                <a:cxnLst/>
                <a:rect l="l" t="t" r="r" b="b"/>
                <a:pathLst>
                  <a:path w="9553" h="16744" extrusionOk="0">
                    <a:moveTo>
                      <a:pt x="7015" y="0"/>
                    </a:moveTo>
                    <a:cubicBezTo>
                      <a:pt x="6934" y="0"/>
                      <a:pt x="6849" y="16"/>
                      <a:pt x="6762" y="49"/>
                    </a:cubicBezTo>
                    <a:cubicBezTo>
                      <a:pt x="6762" y="49"/>
                      <a:pt x="6755" y="49"/>
                      <a:pt x="6742" y="49"/>
                    </a:cubicBezTo>
                    <a:cubicBezTo>
                      <a:pt x="6474" y="49"/>
                      <a:pt x="3568" y="135"/>
                      <a:pt x="1809" y="3847"/>
                    </a:cubicBezTo>
                    <a:cubicBezTo>
                      <a:pt x="65" y="7526"/>
                      <a:pt x="1" y="16743"/>
                      <a:pt x="3946" y="16743"/>
                    </a:cubicBezTo>
                    <a:cubicBezTo>
                      <a:pt x="4176" y="16743"/>
                      <a:pt x="4420" y="16712"/>
                      <a:pt x="4678" y="16646"/>
                    </a:cubicBezTo>
                    <a:cubicBezTo>
                      <a:pt x="9200" y="15481"/>
                      <a:pt x="9553" y="0"/>
                      <a:pt x="7015" y="0"/>
                    </a:cubicBezTo>
                    <a:close/>
                  </a:path>
                </a:pathLst>
              </a:custGeom>
              <a:solidFill>
                <a:srgbClr val="2345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" name="Google Shape;957;p5">
                <a:extLst>
                  <a:ext uri="{FF2B5EF4-FFF2-40B4-BE49-F238E27FC236}">
                    <a16:creationId xmlns:a16="http://schemas.microsoft.com/office/drawing/2014/main" id="{90247691-FB3B-0AC0-3B2A-0180843411AC}"/>
                  </a:ext>
                </a:extLst>
              </p:cNvPr>
              <p:cNvSpPr/>
              <p:nvPr/>
            </p:nvSpPr>
            <p:spPr>
              <a:xfrm>
                <a:off x="1090433" y="1087854"/>
                <a:ext cx="279028" cy="258394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8190" extrusionOk="0">
                    <a:moveTo>
                      <a:pt x="3094" y="1"/>
                    </a:moveTo>
                    <a:cubicBezTo>
                      <a:pt x="960" y="1"/>
                      <a:pt x="235" y="1878"/>
                      <a:pt x="235" y="1878"/>
                    </a:cubicBezTo>
                    <a:cubicBezTo>
                      <a:pt x="1" y="3218"/>
                      <a:pt x="2894" y="8189"/>
                      <a:pt x="5372" y="8189"/>
                    </a:cubicBezTo>
                    <a:cubicBezTo>
                      <a:pt x="5668" y="8189"/>
                      <a:pt x="5958" y="8118"/>
                      <a:pt x="6236" y="7962"/>
                    </a:cubicBezTo>
                    <a:cubicBezTo>
                      <a:pt x="8843" y="6486"/>
                      <a:pt x="8569" y="2462"/>
                      <a:pt x="6236" y="1057"/>
                    </a:cubicBezTo>
                    <a:cubicBezTo>
                      <a:pt x="4952" y="281"/>
                      <a:pt x="3918" y="1"/>
                      <a:pt x="30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4" name="Google Shape;958;p5">
                <a:extLst>
                  <a:ext uri="{FF2B5EF4-FFF2-40B4-BE49-F238E27FC236}">
                    <a16:creationId xmlns:a16="http://schemas.microsoft.com/office/drawing/2014/main" id="{D07DC3FB-8168-B9BF-7AEB-FC10E4D17FF7}"/>
                  </a:ext>
                </a:extLst>
              </p:cNvPr>
              <p:cNvSpPr/>
              <p:nvPr/>
            </p:nvSpPr>
            <p:spPr>
              <a:xfrm>
                <a:off x="1213541" y="1130888"/>
                <a:ext cx="86415" cy="72218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289" extrusionOk="0">
                    <a:moveTo>
                      <a:pt x="2361" y="0"/>
                    </a:moveTo>
                    <a:cubicBezTo>
                      <a:pt x="1872" y="0"/>
                      <a:pt x="968" y="108"/>
                      <a:pt x="0" y="764"/>
                    </a:cubicBezTo>
                    <a:cubicBezTo>
                      <a:pt x="0" y="764"/>
                      <a:pt x="1131" y="2264"/>
                      <a:pt x="1774" y="2288"/>
                    </a:cubicBezTo>
                    <a:cubicBezTo>
                      <a:pt x="1777" y="2288"/>
                      <a:pt x="1781" y="2288"/>
                      <a:pt x="1784" y="2288"/>
                    </a:cubicBezTo>
                    <a:cubicBezTo>
                      <a:pt x="2420" y="2288"/>
                      <a:pt x="2738" y="26"/>
                      <a:pt x="2738" y="26"/>
                    </a:cubicBezTo>
                    <a:cubicBezTo>
                      <a:pt x="2738" y="26"/>
                      <a:pt x="2599" y="0"/>
                      <a:pt x="23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5" name="Google Shape;959;p5">
                <a:extLst>
                  <a:ext uri="{FF2B5EF4-FFF2-40B4-BE49-F238E27FC236}">
                    <a16:creationId xmlns:a16="http://schemas.microsoft.com/office/drawing/2014/main" id="{EB78478D-2024-7E97-4EB1-F5F00AD64D15}"/>
                  </a:ext>
                </a:extLst>
              </p:cNvPr>
              <p:cNvSpPr/>
              <p:nvPr/>
            </p:nvSpPr>
            <p:spPr>
              <a:xfrm>
                <a:off x="1218021" y="1233047"/>
                <a:ext cx="85311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063" extrusionOk="0">
                    <a:moveTo>
                      <a:pt x="2609" y="0"/>
                    </a:moveTo>
                    <a:cubicBezTo>
                      <a:pt x="2561" y="0"/>
                      <a:pt x="2523" y="33"/>
                      <a:pt x="2513" y="74"/>
                    </a:cubicBezTo>
                    <a:cubicBezTo>
                      <a:pt x="2370" y="538"/>
                      <a:pt x="1930" y="1789"/>
                      <a:pt x="1489" y="1872"/>
                    </a:cubicBezTo>
                    <a:cubicBezTo>
                      <a:pt x="1478" y="1874"/>
                      <a:pt x="1466" y="1875"/>
                      <a:pt x="1453" y="1875"/>
                    </a:cubicBezTo>
                    <a:cubicBezTo>
                      <a:pt x="1081" y="1875"/>
                      <a:pt x="491" y="838"/>
                      <a:pt x="191" y="157"/>
                    </a:cubicBezTo>
                    <a:cubicBezTo>
                      <a:pt x="182" y="118"/>
                      <a:pt x="139" y="95"/>
                      <a:pt x="98" y="95"/>
                    </a:cubicBezTo>
                    <a:cubicBezTo>
                      <a:pt x="89" y="95"/>
                      <a:pt x="81" y="96"/>
                      <a:pt x="72" y="98"/>
                    </a:cubicBezTo>
                    <a:cubicBezTo>
                      <a:pt x="25" y="122"/>
                      <a:pt x="1" y="181"/>
                      <a:pt x="25" y="229"/>
                    </a:cubicBezTo>
                    <a:cubicBezTo>
                      <a:pt x="108" y="419"/>
                      <a:pt x="834" y="2062"/>
                      <a:pt x="1465" y="2062"/>
                    </a:cubicBezTo>
                    <a:lnTo>
                      <a:pt x="1525" y="2062"/>
                    </a:lnTo>
                    <a:cubicBezTo>
                      <a:pt x="2156" y="1943"/>
                      <a:pt x="2632" y="312"/>
                      <a:pt x="2692" y="122"/>
                    </a:cubicBezTo>
                    <a:cubicBezTo>
                      <a:pt x="2704" y="74"/>
                      <a:pt x="2680" y="27"/>
                      <a:pt x="2632" y="3"/>
                    </a:cubicBezTo>
                    <a:cubicBezTo>
                      <a:pt x="2624" y="1"/>
                      <a:pt x="2617" y="0"/>
                      <a:pt x="2609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6" name="Google Shape;960;p5">
                <a:extLst>
                  <a:ext uri="{FF2B5EF4-FFF2-40B4-BE49-F238E27FC236}">
                    <a16:creationId xmlns:a16="http://schemas.microsoft.com/office/drawing/2014/main" id="{7A832B05-8D49-9B2C-77E6-0876FBD50137}"/>
                  </a:ext>
                </a:extLst>
              </p:cNvPr>
              <p:cNvSpPr/>
              <p:nvPr/>
            </p:nvSpPr>
            <p:spPr>
              <a:xfrm>
                <a:off x="1262728" y="1199320"/>
                <a:ext cx="6058" cy="9881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3132" extrusionOk="0">
                    <a:moveTo>
                      <a:pt x="96" y="0"/>
                    </a:moveTo>
                    <a:cubicBezTo>
                      <a:pt x="36" y="0"/>
                      <a:pt x="1" y="48"/>
                      <a:pt x="1" y="95"/>
                    </a:cubicBezTo>
                    <a:lnTo>
                      <a:pt x="1" y="3036"/>
                    </a:lnTo>
                    <a:cubicBezTo>
                      <a:pt x="1" y="3084"/>
                      <a:pt x="36" y="3131"/>
                      <a:pt x="96" y="3131"/>
                    </a:cubicBezTo>
                    <a:cubicBezTo>
                      <a:pt x="144" y="3131"/>
                      <a:pt x="191" y="3084"/>
                      <a:pt x="191" y="3036"/>
                    </a:cubicBezTo>
                    <a:lnTo>
                      <a:pt x="191" y="95"/>
                    </a:lnTo>
                    <a:cubicBezTo>
                      <a:pt x="191" y="48"/>
                      <a:pt x="144" y="0"/>
                      <a:pt x="96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7" name="Google Shape;961;p5">
                <a:extLst>
                  <a:ext uri="{FF2B5EF4-FFF2-40B4-BE49-F238E27FC236}">
                    <a16:creationId xmlns:a16="http://schemas.microsoft.com/office/drawing/2014/main" id="{67764935-FEE7-F44E-B2E1-1559D0B33F44}"/>
                  </a:ext>
                </a:extLst>
              </p:cNvPr>
              <p:cNvSpPr/>
              <p:nvPr/>
            </p:nvSpPr>
            <p:spPr>
              <a:xfrm>
                <a:off x="1042603" y="1036364"/>
                <a:ext cx="58273" cy="70956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2249" extrusionOk="0">
                    <a:moveTo>
                      <a:pt x="1062" y="0"/>
                    </a:moveTo>
                    <a:cubicBezTo>
                      <a:pt x="1050" y="0"/>
                      <a:pt x="1037" y="3"/>
                      <a:pt x="1025" y="10"/>
                    </a:cubicBezTo>
                    <a:cubicBezTo>
                      <a:pt x="977" y="34"/>
                      <a:pt x="953" y="93"/>
                      <a:pt x="977" y="141"/>
                    </a:cubicBezTo>
                    <a:cubicBezTo>
                      <a:pt x="1168" y="522"/>
                      <a:pt x="1620" y="1593"/>
                      <a:pt x="1453" y="1950"/>
                    </a:cubicBezTo>
                    <a:cubicBezTo>
                      <a:pt x="1429" y="2010"/>
                      <a:pt x="1394" y="2046"/>
                      <a:pt x="1346" y="2058"/>
                    </a:cubicBezTo>
                    <a:cubicBezTo>
                      <a:pt x="1326" y="2063"/>
                      <a:pt x="1306" y="2066"/>
                      <a:pt x="1286" y="2066"/>
                    </a:cubicBezTo>
                    <a:cubicBezTo>
                      <a:pt x="901" y="2066"/>
                      <a:pt x="417" y="1132"/>
                      <a:pt x="191" y="510"/>
                    </a:cubicBezTo>
                    <a:cubicBezTo>
                      <a:pt x="182" y="473"/>
                      <a:pt x="144" y="443"/>
                      <a:pt x="105" y="443"/>
                    </a:cubicBezTo>
                    <a:cubicBezTo>
                      <a:pt x="94" y="443"/>
                      <a:pt x="83" y="445"/>
                      <a:pt x="72" y="450"/>
                    </a:cubicBezTo>
                    <a:cubicBezTo>
                      <a:pt x="25" y="462"/>
                      <a:pt x="1" y="522"/>
                      <a:pt x="13" y="569"/>
                    </a:cubicBezTo>
                    <a:cubicBezTo>
                      <a:pt x="84" y="748"/>
                      <a:pt x="644" y="2248"/>
                      <a:pt x="1287" y="2248"/>
                    </a:cubicBezTo>
                    <a:cubicBezTo>
                      <a:pt x="1322" y="2248"/>
                      <a:pt x="1358" y="2248"/>
                      <a:pt x="1394" y="2236"/>
                    </a:cubicBezTo>
                    <a:cubicBezTo>
                      <a:pt x="1501" y="2200"/>
                      <a:pt x="1572" y="2141"/>
                      <a:pt x="1620" y="2034"/>
                    </a:cubicBezTo>
                    <a:cubicBezTo>
                      <a:pt x="1846" y="1522"/>
                      <a:pt x="1227" y="200"/>
                      <a:pt x="1144" y="57"/>
                    </a:cubicBezTo>
                    <a:cubicBezTo>
                      <a:pt x="1126" y="23"/>
                      <a:pt x="1096" y="0"/>
                      <a:pt x="1062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8" name="Google Shape;962;p5">
                <a:extLst>
                  <a:ext uri="{FF2B5EF4-FFF2-40B4-BE49-F238E27FC236}">
                    <a16:creationId xmlns:a16="http://schemas.microsoft.com/office/drawing/2014/main" id="{0ECC1E14-5F5C-6E8F-D4DD-AA5A1B16D050}"/>
                  </a:ext>
                </a:extLst>
              </p:cNvPr>
              <p:cNvSpPr/>
              <p:nvPr/>
            </p:nvSpPr>
            <p:spPr>
              <a:xfrm>
                <a:off x="1166942" y="1003899"/>
                <a:ext cx="49628" cy="71114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2254" extrusionOk="0">
                    <a:moveTo>
                      <a:pt x="1139" y="1"/>
                    </a:moveTo>
                    <a:cubicBezTo>
                      <a:pt x="1133" y="1"/>
                      <a:pt x="1126" y="1"/>
                      <a:pt x="1120" y="3"/>
                    </a:cubicBezTo>
                    <a:cubicBezTo>
                      <a:pt x="1072" y="15"/>
                      <a:pt x="1037" y="62"/>
                      <a:pt x="1048" y="110"/>
                    </a:cubicBezTo>
                    <a:cubicBezTo>
                      <a:pt x="1144" y="527"/>
                      <a:pt x="1322" y="1670"/>
                      <a:pt x="1072" y="1991"/>
                    </a:cubicBezTo>
                    <a:cubicBezTo>
                      <a:pt x="1037" y="2039"/>
                      <a:pt x="1001" y="2063"/>
                      <a:pt x="941" y="2063"/>
                    </a:cubicBezTo>
                    <a:lnTo>
                      <a:pt x="929" y="2063"/>
                    </a:lnTo>
                    <a:cubicBezTo>
                      <a:pt x="536" y="2063"/>
                      <a:pt x="275" y="979"/>
                      <a:pt x="191" y="289"/>
                    </a:cubicBezTo>
                    <a:cubicBezTo>
                      <a:pt x="191" y="237"/>
                      <a:pt x="155" y="203"/>
                      <a:pt x="114" y="203"/>
                    </a:cubicBezTo>
                    <a:cubicBezTo>
                      <a:pt x="108" y="203"/>
                      <a:pt x="102" y="204"/>
                      <a:pt x="96" y="205"/>
                    </a:cubicBezTo>
                    <a:cubicBezTo>
                      <a:pt x="36" y="205"/>
                      <a:pt x="1" y="253"/>
                      <a:pt x="13" y="301"/>
                    </a:cubicBezTo>
                    <a:cubicBezTo>
                      <a:pt x="36" y="503"/>
                      <a:pt x="239" y="2253"/>
                      <a:pt x="929" y="2253"/>
                    </a:cubicBezTo>
                    <a:lnTo>
                      <a:pt x="953" y="2253"/>
                    </a:lnTo>
                    <a:cubicBezTo>
                      <a:pt x="1060" y="2241"/>
                      <a:pt x="1156" y="2194"/>
                      <a:pt x="1227" y="2110"/>
                    </a:cubicBezTo>
                    <a:cubicBezTo>
                      <a:pt x="1572" y="1658"/>
                      <a:pt x="1263" y="229"/>
                      <a:pt x="1227" y="74"/>
                    </a:cubicBezTo>
                    <a:cubicBezTo>
                      <a:pt x="1227" y="33"/>
                      <a:pt x="1182" y="1"/>
                      <a:pt x="1139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9" name="Google Shape;963;p5">
                <a:extLst>
                  <a:ext uri="{FF2B5EF4-FFF2-40B4-BE49-F238E27FC236}">
                    <a16:creationId xmlns:a16="http://schemas.microsoft.com/office/drawing/2014/main" id="{F7F0C806-0E25-9F4A-0389-535391EB562E}"/>
                  </a:ext>
                </a:extLst>
              </p:cNvPr>
              <p:cNvSpPr/>
              <p:nvPr/>
            </p:nvSpPr>
            <p:spPr>
              <a:xfrm>
                <a:off x="878070" y="980552"/>
                <a:ext cx="50007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339" extrusionOk="0">
                    <a:moveTo>
                      <a:pt x="237" y="1"/>
                    </a:moveTo>
                    <a:cubicBezTo>
                      <a:pt x="134" y="1"/>
                      <a:pt x="70" y="25"/>
                      <a:pt x="60" y="29"/>
                    </a:cubicBezTo>
                    <a:cubicBezTo>
                      <a:pt x="25" y="52"/>
                      <a:pt x="1" y="100"/>
                      <a:pt x="13" y="148"/>
                    </a:cubicBezTo>
                    <a:cubicBezTo>
                      <a:pt x="32" y="187"/>
                      <a:pt x="77" y="210"/>
                      <a:pt x="112" y="210"/>
                    </a:cubicBezTo>
                    <a:cubicBezTo>
                      <a:pt x="119" y="210"/>
                      <a:pt x="126" y="209"/>
                      <a:pt x="132" y="207"/>
                    </a:cubicBezTo>
                    <a:cubicBezTo>
                      <a:pt x="135" y="207"/>
                      <a:pt x="170" y="196"/>
                      <a:pt x="230" y="196"/>
                    </a:cubicBezTo>
                    <a:cubicBezTo>
                      <a:pt x="423" y="196"/>
                      <a:pt x="878" y="313"/>
                      <a:pt x="1394" y="1291"/>
                    </a:cubicBezTo>
                    <a:cubicBezTo>
                      <a:pt x="1406" y="1314"/>
                      <a:pt x="1441" y="1338"/>
                      <a:pt x="1477" y="1338"/>
                    </a:cubicBezTo>
                    <a:cubicBezTo>
                      <a:pt x="1489" y="1338"/>
                      <a:pt x="1501" y="1338"/>
                      <a:pt x="1525" y="1326"/>
                    </a:cubicBezTo>
                    <a:cubicBezTo>
                      <a:pt x="1560" y="1302"/>
                      <a:pt x="1584" y="1243"/>
                      <a:pt x="1560" y="1195"/>
                    </a:cubicBezTo>
                    <a:cubicBezTo>
                      <a:pt x="1007" y="156"/>
                      <a:pt x="496" y="1"/>
                      <a:pt x="237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0" name="Google Shape;964;p5">
                <a:extLst>
                  <a:ext uri="{FF2B5EF4-FFF2-40B4-BE49-F238E27FC236}">
                    <a16:creationId xmlns:a16="http://schemas.microsoft.com/office/drawing/2014/main" id="{A35D23DA-FE21-1461-6799-6CB1F6B5F27B}"/>
                  </a:ext>
                </a:extLst>
              </p:cNvPr>
              <p:cNvSpPr/>
              <p:nvPr/>
            </p:nvSpPr>
            <p:spPr>
              <a:xfrm>
                <a:off x="1214267" y="900952"/>
                <a:ext cx="24073" cy="68116"/>
              </a:xfrm>
              <a:custGeom>
                <a:avLst/>
                <a:gdLst/>
                <a:ahLst/>
                <a:cxnLst/>
                <a:rect l="l" t="t" r="r" b="b"/>
                <a:pathLst>
                  <a:path w="763" h="2159" extrusionOk="0">
                    <a:moveTo>
                      <a:pt x="662" y="1"/>
                    </a:moveTo>
                    <a:cubicBezTo>
                      <a:pt x="638" y="1"/>
                      <a:pt x="614" y="10"/>
                      <a:pt x="596" y="27"/>
                    </a:cubicBezTo>
                    <a:cubicBezTo>
                      <a:pt x="572" y="51"/>
                      <a:pt x="84" y="551"/>
                      <a:pt x="1" y="2051"/>
                    </a:cubicBezTo>
                    <a:cubicBezTo>
                      <a:pt x="1" y="2111"/>
                      <a:pt x="37" y="2147"/>
                      <a:pt x="96" y="2159"/>
                    </a:cubicBezTo>
                    <a:cubicBezTo>
                      <a:pt x="144" y="2159"/>
                      <a:pt x="191" y="2111"/>
                      <a:pt x="191" y="2063"/>
                    </a:cubicBezTo>
                    <a:cubicBezTo>
                      <a:pt x="263" y="647"/>
                      <a:pt x="727" y="158"/>
                      <a:pt x="727" y="158"/>
                    </a:cubicBezTo>
                    <a:cubicBezTo>
                      <a:pt x="763" y="123"/>
                      <a:pt x="763" y="63"/>
                      <a:pt x="727" y="27"/>
                    </a:cubicBezTo>
                    <a:cubicBezTo>
                      <a:pt x="709" y="10"/>
                      <a:pt x="685" y="1"/>
                      <a:pt x="662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1" name="Google Shape;965;p5">
                <a:extLst>
                  <a:ext uri="{FF2B5EF4-FFF2-40B4-BE49-F238E27FC236}">
                    <a16:creationId xmlns:a16="http://schemas.microsoft.com/office/drawing/2014/main" id="{3E34558D-56A3-01E6-685B-8690F909C830}"/>
                  </a:ext>
                </a:extLst>
              </p:cNvPr>
              <p:cNvSpPr/>
              <p:nvPr/>
            </p:nvSpPr>
            <p:spPr>
              <a:xfrm>
                <a:off x="1046358" y="1458251"/>
                <a:ext cx="404219" cy="693942"/>
              </a:xfrm>
              <a:custGeom>
                <a:avLst/>
                <a:gdLst/>
                <a:ahLst/>
                <a:cxnLst/>
                <a:rect l="l" t="t" r="r" b="b"/>
                <a:pathLst>
                  <a:path w="12812" h="21995" extrusionOk="0">
                    <a:moveTo>
                      <a:pt x="6339" y="1"/>
                    </a:moveTo>
                    <a:cubicBezTo>
                      <a:pt x="6267" y="1"/>
                      <a:pt x="6194" y="3"/>
                      <a:pt x="6121" y="8"/>
                    </a:cubicBezTo>
                    <a:cubicBezTo>
                      <a:pt x="525" y="401"/>
                      <a:pt x="1" y="16403"/>
                      <a:pt x="1525" y="20023"/>
                    </a:cubicBezTo>
                    <a:cubicBezTo>
                      <a:pt x="2039" y="21255"/>
                      <a:pt x="4383" y="21995"/>
                      <a:pt x="6806" y="21995"/>
                    </a:cubicBezTo>
                    <a:cubicBezTo>
                      <a:pt x="9604" y="21995"/>
                      <a:pt x="12506" y="21008"/>
                      <a:pt x="12812" y="18654"/>
                    </a:cubicBezTo>
                    <a:cubicBezTo>
                      <a:pt x="12812" y="18654"/>
                      <a:pt x="12416" y="1"/>
                      <a:pt x="63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2" name="Google Shape;966;p5">
                <a:extLst>
                  <a:ext uri="{FF2B5EF4-FFF2-40B4-BE49-F238E27FC236}">
                    <a16:creationId xmlns:a16="http://schemas.microsoft.com/office/drawing/2014/main" id="{2CC7E673-9252-0B0E-22ED-60557F00B02F}"/>
                  </a:ext>
                </a:extLst>
              </p:cNvPr>
              <p:cNvSpPr/>
              <p:nvPr/>
            </p:nvSpPr>
            <p:spPr>
              <a:xfrm>
                <a:off x="859677" y="1191180"/>
                <a:ext cx="13914" cy="34074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80" extrusionOk="0">
                    <a:moveTo>
                      <a:pt x="332" y="1"/>
                    </a:moveTo>
                    <a:cubicBezTo>
                      <a:pt x="290" y="1"/>
                      <a:pt x="257" y="30"/>
                      <a:pt x="238" y="68"/>
                    </a:cubicBezTo>
                    <a:cubicBezTo>
                      <a:pt x="215" y="127"/>
                      <a:pt x="0" y="758"/>
                      <a:pt x="60" y="1008"/>
                    </a:cubicBezTo>
                    <a:cubicBezTo>
                      <a:pt x="72" y="1044"/>
                      <a:pt x="108" y="1080"/>
                      <a:pt x="155" y="1080"/>
                    </a:cubicBezTo>
                    <a:cubicBezTo>
                      <a:pt x="155" y="1080"/>
                      <a:pt x="167" y="1080"/>
                      <a:pt x="179" y="1068"/>
                    </a:cubicBezTo>
                    <a:cubicBezTo>
                      <a:pt x="227" y="1056"/>
                      <a:pt x="250" y="1008"/>
                      <a:pt x="238" y="961"/>
                    </a:cubicBezTo>
                    <a:cubicBezTo>
                      <a:pt x="203" y="818"/>
                      <a:pt x="334" y="377"/>
                      <a:pt x="417" y="127"/>
                    </a:cubicBezTo>
                    <a:cubicBezTo>
                      <a:pt x="441" y="80"/>
                      <a:pt x="417" y="20"/>
                      <a:pt x="369" y="8"/>
                    </a:cubicBezTo>
                    <a:cubicBezTo>
                      <a:pt x="356" y="3"/>
                      <a:pt x="344" y="1"/>
                      <a:pt x="332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3" name="Google Shape;967;p5">
                <a:extLst>
                  <a:ext uri="{FF2B5EF4-FFF2-40B4-BE49-F238E27FC236}">
                    <a16:creationId xmlns:a16="http://schemas.microsoft.com/office/drawing/2014/main" id="{C41FE761-4F86-EFA0-07CD-DD8A895534B6}"/>
                  </a:ext>
                </a:extLst>
              </p:cNvPr>
              <p:cNvSpPr/>
              <p:nvPr/>
            </p:nvSpPr>
            <p:spPr>
              <a:xfrm>
                <a:off x="1007678" y="978249"/>
                <a:ext cx="35336" cy="8487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69" extrusionOk="0">
                    <a:moveTo>
                      <a:pt x="350" y="0"/>
                    </a:moveTo>
                    <a:cubicBezTo>
                      <a:pt x="239" y="0"/>
                      <a:pt x="139" y="12"/>
                      <a:pt x="72" y="42"/>
                    </a:cubicBezTo>
                    <a:cubicBezTo>
                      <a:pt x="24" y="66"/>
                      <a:pt x="0" y="113"/>
                      <a:pt x="24" y="161"/>
                    </a:cubicBezTo>
                    <a:cubicBezTo>
                      <a:pt x="42" y="196"/>
                      <a:pt x="72" y="218"/>
                      <a:pt x="105" y="218"/>
                    </a:cubicBezTo>
                    <a:cubicBezTo>
                      <a:pt x="118" y="218"/>
                      <a:pt x="131" y="215"/>
                      <a:pt x="143" y="209"/>
                    </a:cubicBezTo>
                    <a:cubicBezTo>
                      <a:pt x="180" y="196"/>
                      <a:pt x="238" y="191"/>
                      <a:pt x="308" y="191"/>
                    </a:cubicBezTo>
                    <a:cubicBezTo>
                      <a:pt x="507" y="191"/>
                      <a:pt x="804" y="233"/>
                      <a:pt x="989" y="268"/>
                    </a:cubicBezTo>
                    <a:lnTo>
                      <a:pt x="1012" y="268"/>
                    </a:lnTo>
                    <a:cubicBezTo>
                      <a:pt x="1060" y="268"/>
                      <a:pt x="1096" y="244"/>
                      <a:pt x="1108" y="197"/>
                    </a:cubicBezTo>
                    <a:cubicBezTo>
                      <a:pt x="1120" y="149"/>
                      <a:pt x="1084" y="102"/>
                      <a:pt x="1036" y="90"/>
                    </a:cubicBezTo>
                    <a:cubicBezTo>
                      <a:pt x="977" y="73"/>
                      <a:pt x="629" y="0"/>
                      <a:pt x="350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4" name="Google Shape;968;p5">
                <a:extLst>
                  <a:ext uri="{FF2B5EF4-FFF2-40B4-BE49-F238E27FC236}">
                    <a16:creationId xmlns:a16="http://schemas.microsoft.com/office/drawing/2014/main" id="{F9901866-0DE2-2983-D7F5-2C807697FDAA}"/>
                  </a:ext>
                </a:extLst>
              </p:cNvPr>
              <p:cNvSpPr/>
              <p:nvPr/>
            </p:nvSpPr>
            <p:spPr>
              <a:xfrm>
                <a:off x="1070020" y="952599"/>
                <a:ext cx="25966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55" extrusionOk="0">
                    <a:moveTo>
                      <a:pt x="105" y="1"/>
                    </a:moveTo>
                    <a:cubicBezTo>
                      <a:pt x="68" y="1"/>
                      <a:pt x="30" y="25"/>
                      <a:pt x="13" y="69"/>
                    </a:cubicBezTo>
                    <a:cubicBezTo>
                      <a:pt x="1" y="117"/>
                      <a:pt x="25" y="164"/>
                      <a:pt x="72" y="188"/>
                    </a:cubicBezTo>
                    <a:cubicBezTo>
                      <a:pt x="215" y="236"/>
                      <a:pt x="501" y="605"/>
                      <a:pt x="644" y="819"/>
                    </a:cubicBezTo>
                    <a:cubicBezTo>
                      <a:pt x="668" y="843"/>
                      <a:pt x="691" y="855"/>
                      <a:pt x="727" y="855"/>
                    </a:cubicBezTo>
                    <a:cubicBezTo>
                      <a:pt x="739" y="855"/>
                      <a:pt x="763" y="855"/>
                      <a:pt x="775" y="843"/>
                    </a:cubicBezTo>
                    <a:cubicBezTo>
                      <a:pt x="810" y="807"/>
                      <a:pt x="822" y="748"/>
                      <a:pt x="799" y="712"/>
                    </a:cubicBezTo>
                    <a:cubicBezTo>
                      <a:pt x="751" y="641"/>
                      <a:pt x="382" y="105"/>
                      <a:pt x="144" y="10"/>
                    </a:cubicBezTo>
                    <a:cubicBezTo>
                      <a:pt x="131" y="3"/>
                      <a:pt x="118" y="1"/>
                      <a:pt x="105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5" name="Google Shape;969;p5">
                <a:extLst>
                  <a:ext uri="{FF2B5EF4-FFF2-40B4-BE49-F238E27FC236}">
                    <a16:creationId xmlns:a16="http://schemas.microsoft.com/office/drawing/2014/main" id="{BEF2D51B-F3DD-918F-0A9F-48F2C8ECD630}"/>
                  </a:ext>
                </a:extLst>
              </p:cNvPr>
              <p:cNvSpPr/>
              <p:nvPr/>
            </p:nvSpPr>
            <p:spPr>
              <a:xfrm>
                <a:off x="1088824" y="993362"/>
                <a:ext cx="26313" cy="26786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49" extrusionOk="0">
                    <a:moveTo>
                      <a:pt x="118" y="0"/>
                    </a:moveTo>
                    <a:cubicBezTo>
                      <a:pt x="76" y="0"/>
                      <a:pt x="34" y="24"/>
                      <a:pt x="24" y="63"/>
                    </a:cubicBezTo>
                    <a:cubicBezTo>
                      <a:pt x="0" y="111"/>
                      <a:pt x="24" y="170"/>
                      <a:pt x="84" y="182"/>
                    </a:cubicBezTo>
                    <a:cubicBezTo>
                      <a:pt x="214" y="242"/>
                      <a:pt x="500" y="599"/>
                      <a:pt x="655" y="813"/>
                    </a:cubicBezTo>
                    <a:cubicBezTo>
                      <a:pt x="667" y="837"/>
                      <a:pt x="703" y="849"/>
                      <a:pt x="726" y="849"/>
                    </a:cubicBezTo>
                    <a:cubicBezTo>
                      <a:pt x="750" y="849"/>
                      <a:pt x="762" y="849"/>
                      <a:pt x="774" y="837"/>
                    </a:cubicBezTo>
                    <a:cubicBezTo>
                      <a:pt x="822" y="801"/>
                      <a:pt x="834" y="754"/>
                      <a:pt x="798" y="706"/>
                    </a:cubicBezTo>
                    <a:cubicBezTo>
                      <a:pt x="762" y="646"/>
                      <a:pt x="381" y="99"/>
                      <a:pt x="143" y="4"/>
                    </a:cubicBezTo>
                    <a:cubicBezTo>
                      <a:pt x="135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6" name="Google Shape;970;p5">
                <a:extLst>
                  <a:ext uri="{FF2B5EF4-FFF2-40B4-BE49-F238E27FC236}">
                    <a16:creationId xmlns:a16="http://schemas.microsoft.com/office/drawing/2014/main" id="{4739A5E9-E8B5-5227-DB6D-334407EEF2A5}"/>
                  </a:ext>
                </a:extLst>
              </p:cNvPr>
              <p:cNvSpPr/>
              <p:nvPr/>
            </p:nvSpPr>
            <p:spPr>
              <a:xfrm>
                <a:off x="1044496" y="965976"/>
                <a:ext cx="30067" cy="21517"/>
              </a:xfrm>
              <a:custGeom>
                <a:avLst/>
                <a:gdLst/>
                <a:ahLst/>
                <a:cxnLst/>
                <a:rect l="l" t="t" r="r" b="b"/>
                <a:pathLst>
                  <a:path w="953" h="682" extrusionOk="0">
                    <a:moveTo>
                      <a:pt x="89" y="0"/>
                    </a:moveTo>
                    <a:cubicBezTo>
                      <a:pt x="48" y="0"/>
                      <a:pt x="11" y="32"/>
                      <a:pt x="0" y="74"/>
                    </a:cubicBezTo>
                    <a:cubicBezTo>
                      <a:pt x="0" y="133"/>
                      <a:pt x="36" y="181"/>
                      <a:pt x="84" y="181"/>
                    </a:cubicBezTo>
                    <a:cubicBezTo>
                      <a:pt x="238" y="205"/>
                      <a:pt x="596" y="479"/>
                      <a:pt x="786" y="657"/>
                    </a:cubicBezTo>
                    <a:cubicBezTo>
                      <a:pt x="810" y="669"/>
                      <a:pt x="834" y="681"/>
                      <a:pt x="857" y="681"/>
                    </a:cubicBezTo>
                    <a:cubicBezTo>
                      <a:pt x="881" y="681"/>
                      <a:pt x="905" y="669"/>
                      <a:pt x="917" y="645"/>
                    </a:cubicBezTo>
                    <a:cubicBezTo>
                      <a:pt x="953" y="610"/>
                      <a:pt x="953" y="550"/>
                      <a:pt x="917" y="514"/>
                    </a:cubicBezTo>
                    <a:cubicBezTo>
                      <a:pt x="857" y="467"/>
                      <a:pt x="369" y="26"/>
                      <a:pt x="107" y="2"/>
                    </a:cubicBezTo>
                    <a:cubicBezTo>
                      <a:pt x="101" y="1"/>
                      <a:pt x="95" y="0"/>
                      <a:pt x="89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7" name="Google Shape;971;p5">
                <a:extLst>
                  <a:ext uri="{FF2B5EF4-FFF2-40B4-BE49-F238E27FC236}">
                    <a16:creationId xmlns:a16="http://schemas.microsoft.com/office/drawing/2014/main" id="{7789558A-ABCA-CBA3-AE66-090F836CC7F4}"/>
                  </a:ext>
                </a:extLst>
              </p:cNvPr>
              <p:cNvSpPr/>
              <p:nvPr/>
            </p:nvSpPr>
            <p:spPr>
              <a:xfrm>
                <a:off x="1124507" y="993330"/>
                <a:ext cx="12431" cy="3397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077" extrusionOk="0">
                    <a:moveTo>
                      <a:pt x="101" y="1"/>
                    </a:moveTo>
                    <a:cubicBezTo>
                      <a:pt x="82" y="1"/>
                      <a:pt x="63" y="7"/>
                      <a:pt x="48" y="16"/>
                    </a:cubicBezTo>
                    <a:cubicBezTo>
                      <a:pt x="12" y="52"/>
                      <a:pt x="0" y="112"/>
                      <a:pt x="36" y="159"/>
                    </a:cubicBezTo>
                    <a:cubicBezTo>
                      <a:pt x="131" y="266"/>
                      <a:pt x="191" y="731"/>
                      <a:pt x="203" y="981"/>
                    </a:cubicBezTo>
                    <a:cubicBezTo>
                      <a:pt x="215" y="1028"/>
                      <a:pt x="250" y="1076"/>
                      <a:pt x="298" y="1076"/>
                    </a:cubicBezTo>
                    <a:lnTo>
                      <a:pt x="310" y="1076"/>
                    </a:lnTo>
                    <a:cubicBezTo>
                      <a:pt x="357" y="1064"/>
                      <a:pt x="393" y="1028"/>
                      <a:pt x="393" y="969"/>
                    </a:cubicBezTo>
                    <a:cubicBezTo>
                      <a:pt x="393" y="897"/>
                      <a:pt x="346" y="243"/>
                      <a:pt x="179" y="40"/>
                    </a:cubicBezTo>
                    <a:cubicBezTo>
                      <a:pt x="158" y="12"/>
                      <a:pt x="129" y="1"/>
                      <a:pt x="10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8" name="Google Shape;972;p5">
                <a:extLst>
                  <a:ext uri="{FF2B5EF4-FFF2-40B4-BE49-F238E27FC236}">
                    <a16:creationId xmlns:a16="http://schemas.microsoft.com/office/drawing/2014/main" id="{5BC564FA-39AB-D3BE-FB21-2BC7A3FBF36D}"/>
                  </a:ext>
                </a:extLst>
              </p:cNvPr>
              <p:cNvSpPr/>
              <p:nvPr/>
            </p:nvSpPr>
            <p:spPr>
              <a:xfrm>
                <a:off x="1105356" y="949192"/>
                <a:ext cx="12399" cy="3379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1071" extrusionOk="0">
                    <a:moveTo>
                      <a:pt x="102" y="1"/>
                    </a:moveTo>
                    <a:cubicBezTo>
                      <a:pt x="82" y="1"/>
                      <a:pt x="63" y="7"/>
                      <a:pt x="48" y="22"/>
                    </a:cubicBezTo>
                    <a:cubicBezTo>
                      <a:pt x="12" y="58"/>
                      <a:pt x="0" y="118"/>
                      <a:pt x="36" y="153"/>
                    </a:cubicBezTo>
                    <a:cubicBezTo>
                      <a:pt x="131" y="272"/>
                      <a:pt x="191" y="725"/>
                      <a:pt x="202" y="987"/>
                    </a:cubicBezTo>
                    <a:cubicBezTo>
                      <a:pt x="214" y="1034"/>
                      <a:pt x="250" y="1070"/>
                      <a:pt x="298" y="1070"/>
                    </a:cubicBezTo>
                    <a:lnTo>
                      <a:pt x="310" y="1070"/>
                    </a:lnTo>
                    <a:cubicBezTo>
                      <a:pt x="357" y="1070"/>
                      <a:pt x="393" y="1023"/>
                      <a:pt x="393" y="975"/>
                    </a:cubicBezTo>
                    <a:cubicBezTo>
                      <a:pt x="393" y="903"/>
                      <a:pt x="345" y="237"/>
                      <a:pt x="179" y="34"/>
                    </a:cubicBezTo>
                    <a:cubicBezTo>
                      <a:pt x="158" y="14"/>
                      <a:pt x="129" y="1"/>
                      <a:pt x="102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9" name="Google Shape;973;p5">
                <a:extLst>
                  <a:ext uri="{FF2B5EF4-FFF2-40B4-BE49-F238E27FC236}">
                    <a16:creationId xmlns:a16="http://schemas.microsoft.com/office/drawing/2014/main" id="{FA2E0BEB-1168-522D-93B0-0C94C317707F}"/>
                  </a:ext>
                </a:extLst>
              </p:cNvPr>
              <p:cNvSpPr/>
              <p:nvPr/>
            </p:nvSpPr>
            <p:spPr>
              <a:xfrm>
                <a:off x="1140282" y="948655"/>
                <a:ext cx="12052" cy="3432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088" extrusionOk="0">
                    <a:moveTo>
                      <a:pt x="203" y="1"/>
                    </a:moveTo>
                    <a:cubicBezTo>
                      <a:pt x="195" y="1"/>
                      <a:pt x="187" y="2"/>
                      <a:pt x="179" y="4"/>
                    </a:cubicBezTo>
                    <a:cubicBezTo>
                      <a:pt x="131" y="27"/>
                      <a:pt x="96" y="75"/>
                      <a:pt x="119" y="123"/>
                    </a:cubicBezTo>
                    <a:cubicBezTo>
                      <a:pt x="167" y="266"/>
                      <a:pt x="84" y="718"/>
                      <a:pt x="12" y="968"/>
                    </a:cubicBezTo>
                    <a:cubicBezTo>
                      <a:pt x="0" y="1016"/>
                      <a:pt x="24" y="1075"/>
                      <a:pt x="84" y="1087"/>
                    </a:cubicBezTo>
                    <a:lnTo>
                      <a:pt x="107" y="1087"/>
                    </a:lnTo>
                    <a:cubicBezTo>
                      <a:pt x="143" y="1087"/>
                      <a:pt x="179" y="1063"/>
                      <a:pt x="191" y="1016"/>
                    </a:cubicBezTo>
                    <a:cubicBezTo>
                      <a:pt x="215" y="944"/>
                      <a:pt x="381" y="301"/>
                      <a:pt x="298" y="63"/>
                    </a:cubicBezTo>
                    <a:cubicBezTo>
                      <a:pt x="278" y="24"/>
                      <a:pt x="242" y="1"/>
                      <a:pt x="203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0" name="Google Shape;974;p5">
                <a:extLst>
                  <a:ext uri="{FF2B5EF4-FFF2-40B4-BE49-F238E27FC236}">
                    <a16:creationId xmlns:a16="http://schemas.microsoft.com/office/drawing/2014/main" id="{4F94478F-FDD3-2073-FB99-6EB3AC9607B7}"/>
                  </a:ext>
                </a:extLst>
              </p:cNvPr>
              <p:cNvSpPr/>
              <p:nvPr/>
            </p:nvSpPr>
            <p:spPr>
              <a:xfrm>
                <a:off x="879963" y="1219134"/>
                <a:ext cx="13914" cy="33916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75" extrusionOk="0">
                    <a:moveTo>
                      <a:pt x="344" y="0"/>
                    </a:moveTo>
                    <a:cubicBezTo>
                      <a:pt x="303" y="0"/>
                      <a:pt x="260" y="23"/>
                      <a:pt x="250" y="63"/>
                    </a:cubicBezTo>
                    <a:cubicBezTo>
                      <a:pt x="227" y="134"/>
                      <a:pt x="0" y="753"/>
                      <a:pt x="60" y="1003"/>
                    </a:cubicBezTo>
                    <a:cubicBezTo>
                      <a:pt x="72" y="1051"/>
                      <a:pt x="107" y="1075"/>
                      <a:pt x="155" y="1075"/>
                    </a:cubicBezTo>
                    <a:lnTo>
                      <a:pt x="179" y="1075"/>
                    </a:lnTo>
                    <a:cubicBezTo>
                      <a:pt x="227" y="1063"/>
                      <a:pt x="262" y="1003"/>
                      <a:pt x="250" y="956"/>
                    </a:cubicBezTo>
                    <a:cubicBezTo>
                      <a:pt x="203" y="813"/>
                      <a:pt x="334" y="372"/>
                      <a:pt x="417" y="122"/>
                    </a:cubicBezTo>
                    <a:cubicBezTo>
                      <a:pt x="441" y="75"/>
                      <a:pt x="417" y="27"/>
                      <a:pt x="369" y="3"/>
                    </a:cubicBezTo>
                    <a:cubicBezTo>
                      <a:pt x="361" y="1"/>
                      <a:pt x="353" y="0"/>
                      <a:pt x="344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1" name="Google Shape;975;p5">
                <a:extLst>
                  <a:ext uri="{FF2B5EF4-FFF2-40B4-BE49-F238E27FC236}">
                    <a16:creationId xmlns:a16="http://schemas.microsoft.com/office/drawing/2014/main" id="{6D4F8F5C-DB91-091C-F59E-21EC77F115F1}"/>
                  </a:ext>
                </a:extLst>
              </p:cNvPr>
              <p:cNvSpPr/>
              <p:nvPr/>
            </p:nvSpPr>
            <p:spPr>
              <a:xfrm>
                <a:off x="882960" y="1273431"/>
                <a:ext cx="13945" cy="34106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081" extrusionOk="0">
                    <a:moveTo>
                      <a:pt x="337" y="1"/>
                    </a:moveTo>
                    <a:cubicBezTo>
                      <a:pt x="298" y="1"/>
                      <a:pt x="260" y="31"/>
                      <a:pt x="251" y="68"/>
                    </a:cubicBezTo>
                    <a:cubicBezTo>
                      <a:pt x="215" y="140"/>
                      <a:pt x="1" y="759"/>
                      <a:pt x="60" y="1009"/>
                    </a:cubicBezTo>
                    <a:cubicBezTo>
                      <a:pt x="72" y="1044"/>
                      <a:pt x="108" y="1080"/>
                      <a:pt x="155" y="1080"/>
                    </a:cubicBezTo>
                    <a:cubicBezTo>
                      <a:pt x="167" y="1080"/>
                      <a:pt x="167" y="1080"/>
                      <a:pt x="179" y="1068"/>
                    </a:cubicBezTo>
                    <a:cubicBezTo>
                      <a:pt x="227" y="1056"/>
                      <a:pt x="262" y="1009"/>
                      <a:pt x="239" y="961"/>
                    </a:cubicBezTo>
                    <a:cubicBezTo>
                      <a:pt x="203" y="818"/>
                      <a:pt x="334" y="378"/>
                      <a:pt x="417" y="128"/>
                    </a:cubicBezTo>
                    <a:cubicBezTo>
                      <a:pt x="441" y="80"/>
                      <a:pt x="417" y="20"/>
                      <a:pt x="370" y="9"/>
                    </a:cubicBezTo>
                    <a:cubicBezTo>
                      <a:pt x="359" y="3"/>
                      <a:pt x="348" y="1"/>
                      <a:pt x="337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2" name="Google Shape;976;p5">
                <a:extLst>
                  <a:ext uri="{FF2B5EF4-FFF2-40B4-BE49-F238E27FC236}">
                    <a16:creationId xmlns:a16="http://schemas.microsoft.com/office/drawing/2014/main" id="{75713ECE-A935-5A67-9F0A-683F9F918858}"/>
                  </a:ext>
                </a:extLst>
              </p:cNvPr>
              <p:cNvSpPr/>
              <p:nvPr/>
            </p:nvSpPr>
            <p:spPr>
              <a:xfrm>
                <a:off x="836014" y="1308136"/>
                <a:ext cx="13914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76" extrusionOk="0">
                    <a:moveTo>
                      <a:pt x="344" y="1"/>
                    </a:moveTo>
                    <a:cubicBezTo>
                      <a:pt x="303" y="1"/>
                      <a:pt x="260" y="24"/>
                      <a:pt x="250" y="63"/>
                    </a:cubicBezTo>
                    <a:cubicBezTo>
                      <a:pt x="226" y="135"/>
                      <a:pt x="0" y="754"/>
                      <a:pt x="60" y="1004"/>
                    </a:cubicBezTo>
                    <a:cubicBezTo>
                      <a:pt x="72" y="1040"/>
                      <a:pt x="119" y="1075"/>
                      <a:pt x="155" y="1075"/>
                    </a:cubicBezTo>
                    <a:cubicBezTo>
                      <a:pt x="167" y="1075"/>
                      <a:pt x="167" y="1075"/>
                      <a:pt x="179" y="1064"/>
                    </a:cubicBezTo>
                    <a:cubicBezTo>
                      <a:pt x="226" y="1052"/>
                      <a:pt x="262" y="1004"/>
                      <a:pt x="250" y="956"/>
                    </a:cubicBezTo>
                    <a:cubicBezTo>
                      <a:pt x="215" y="814"/>
                      <a:pt x="334" y="373"/>
                      <a:pt x="429" y="123"/>
                    </a:cubicBezTo>
                    <a:cubicBezTo>
                      <a:pt x="441" y="75"/>
                      <a:pt x="417" y="28"/>
                      <a:pt x="369" y="4"/>
                    </a:cubicBezTo>
                    <a:cubicBezTo>
                      <a:pt x="361" y="2"/>
                      <a:pt x="353" y="1"/>
                      <a:pt x="344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3" name="Google Shape;977;p5">
                <a:extLst>
                  <a:ext uri="{FF2B5EF4-FFF2-40B4-BE49-F238E27FC236}">
                    <a16:creationId xmlns:a16="http://schemas.microsoft.com/office/drawing/2014/main" id="{C539C28A-E6C2-3F3B-62CB-1BB57A2CB0FE}"/>
                  </a:ext>
                </a:extLst>
              </p:cNvPr>
              <p:cNvSpPr/>
              <p:nvPr/>
            </p:nvSpPr>
            <p:spPr>
              <a:xfrm>
                <a:off x="859677" y="1308136"/>
                <a:ext cx="13914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76" extrusionOk="0">
                    <a:moveTo>
                      <a:pt x="340" y="1"/>
                    </a:moveTo>
                    <a:cubicBezTo>
                      <a:pt x="294" y="1"/>
                      <a:pt x="258" y="24"/>
                      <a:pt x="238" y="63"/>
                    </a:cubicBezTo>
                    <a:cubicBezTo>
                      <a:pt x="215" y="135"/>
                      <a:pt x="0" y="754"/>
                      <a:pt x="60" y="1004"/>
                    </a:cubicBezTo>
                    <a:cubicBezTo>
                      <a:pt x="72" y="1040"/>
                      <a:pt x="108" y="1075"/>
                      <a:pt x="155" y="1075"/>
                    </a:cubicBezTo>
                    <a:cubicBezTo>
                      <a:pt x="155" y="1075"/>
                      <a:pt x="167" y="1075"/>
                      <a:pt x="179" y="1064"/>
                    </a:cubicBezTo>
                    <a:cubicBezTo>
                      <a:pt x="227" y="1052"/>
                      <a:pt x="250" y="1004"/>
                      <a:pt x="238" y="956"/>
                    </a:cubicBezTo>
                    <a:cubicBezTo>
                      <a:pt x="203" y="814"/>
                      <a:pt x="334" y="373"/>
                      <a:pt x="417" y="123"/>
                    </a:cubicBezTo>
                    <a:cubicBezTo>
                      <a:pt x="441" y="75"/>
                      <a:pt x="417" y="28"/>
                      <a:pt x="369" y="4"/>
                    </a:cubicBezTo>
                    <a:cubicBezTo>
                      <a:pt x="359" y="2"/>
                      <a:pt x="349" y="1"/>
                      <a:pt x="34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4" name="Google Shape;978;p5">
                <a:extLst>
                  <a:ext uri="{FF2B5EF4-FFF2-40B4-BE49-F238E27FC236}">
                    <a16:creationId xmlns:a16="http://schemas.microsoft.com/office/drawing/2014/main" id="{2DD82BA1-0B7C-00E6-6FEB-2F8533F7A49B}"/>
                  </a:ext>
                </a:extLst>
              </p:cNvPr>
              <p:cNvSpPr/>
              <p:nvPr/>
            </p:nvSpPr>
            <p:spPr>
              <a:xfrm>
                <a:off x="1372806" y="1848619"/>
                <a:ext cx="10159" cy="3439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90" extrusionOk="0">
                    <a:moveTo>
                      <a:pt x="112" y="0"/>
                    </a:moveTo>
                    <a:cubicBezTo>
                      <a:pt x="94" y="0"/>
                      <a:pt x="76" y="5"/>
                      <a:pt x="60" y="18"/>
                    </a:cubicBezTo>
                    <a:cubicBezTo>
                      <a:pt x="12" y="42"/>
                      <a:pt x="0" y="101"/>
                      <a:pt x="24" y="149"/>
                    </a:cubicBezTo>
                    <a:cubicBezTo>
                      <a:pt x="107" y="268"/>
                      <a:pt x="107" y="732"/>
                      <a:pt x="84" y="994"/>
                    </a:cubicBezTo>
                    <a:cubicBezTo>
                      <a:pt x="84" y="1042"/>
                      <a:pt x="119" y="1089"/>
                      <a:pt x="179" y="1089"/>
                    </a:cubicBezTo>
                    <a:cubicBezTo>
                      <a:pt x="227" y="1089"/>
                      <a:pt x="274" y="1054"/>
                      <a:pt x="274" y="1006"/>
                    </a:cubicBezTo>
                    <a:cubicBezTo>
                      <a:pt x="286" y="923"/>
                      <a:pt x="322" y="268"/>
                      <a:pt x="191" y="42"/>
                    </a:cubicBezTo>
                    <a:cubicBezTo>
                      <a:pt x="175" y="18"/>
                      <a:pt x="145" y="0"/>
                      <a:pt x="112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5" name="Google Shape;979;p5">
                <a:extLst>
                  <a:ext uri="{FF2B5EF4-FFF2-40B4-BE49-F238E27FC236}">
                    <a16:creationId xmlns:a16="http://schemas.microsoft.com/office/drawing/2014/main" id="{0B39DB22-33EF-74C7-79F8-C806CE3E4694}"/>
                  </a:ext>
                </a:extLst>
              </p:cNvPr>
              <p:cNvSpPr/>
              <p:nvPr/>
            </p:nvSpPr>
            <p:spPr>
              <a:xfrm>
                <a:off x="1388959" y="1796404"/>
                <a:ext cx="10159" cy="3439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90" extrusionOk="0">
                    <a:moveTo>
                      <a:pt x="112" y="0"/>
                    </a:moveTo>
                    <a:cubicBezTo>
                      <a:pt x="94" y="0"/>
                      <a:pt x="76" y="5"/>
                      <a:pt x="60" y="18"/>
                    </a:cubicBezTo>
                    <a:cubicBezTo>
                      <a:pt x="12" y="42"/>
                      <a:pt x="0" y="101"/>
                      <a:pt x="24" y="149"/>
                    </a:cubicBezTo>
                    <a:cubicBezTo>
                      <a:pt x="107" y="268"/>
                      <a:pt x="107" y="732"/>
                      <a:pt x="84" y="994"/>
                    </a:cubicBezTo>
                    <a:cubicBezTo>
                      <a:pt x="84" y="1042"/>
                      <a:pt x="119" y="1089"/>
                      <a:pt x="179" y="1089"/>
                    </a:cubicBezTo>
                    <a:cubicBezTo>
                      <a:pt x="226" y="1089"/>
                      <a:pt x="274" y="1054"/>
                      <a:pt x="274" y="1006"/>
                    </a:cubicBezTo>
                    <a:cubicBezTo>
                      <a:pt x="286" y="923"/>
                      <a:pt x="322" y="268"/>
                      <a:pt x="191" y="42"/>
                    </a:cubicBezTo>
                    <a:cubicBezTo>
                      <a:pt x="175" y="18"/>
                      <a:pt x="145" y="0"/>
                      <a:pt x="112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6" name="Google Shape;980;p5">
                <a:extLst>
                  <a:ext uri="{FF2B5EF4-FFF2-40B4-BE49-F238E27FC236}">
                    <a16:creationId xmlns:a16="http://schemas.microsoft.com/office/drawing/2014/main" id="{428EB2EA-5D7B-5ED3-1FB3-3372458BE8BF}"/>
                  </a:ext>
                </a:extLst>
              </p:cNvPr>
              <p:cNvSpPr/>
              <p:nvPr/>
            </p:nvSpPr>
            <p:spPr>
              <a:xfrm>
                <a:off x="1354759" y="1929923"/>
                <a:ext cx="10191" cy="3423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85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13" y="36"/>
                      <a:pt x="1" y="96"/>
                      <a:pt x="25" y="144"/>
                    </a:cubicBezTo>
                    <a:cubicBezTo>
                      <a:pt x="108" y="275"/>
                      <a:pt x="108" y="727"/>
                      <a:pt x="84" y="989"/>
                    </a:cubicBezTo>
                    <a:cubicBezTo>
                      <a:pt x="84" y="1037"/>
                      <a:pt x="120" y="1084"/>
                      <a:pt x="179" y="1084"/>
                    </a:cubicBezTo>
                    <a:cubicBezTo>
                      <a:pt x="227" y="1084"/>
                      <a:pt x="275" y="1048"/>
                      <a:pt x="275" y="1001"/>
                    </a:cubicBezTo>
                    <a:cubicBezTo>
                      <a:pt x="287" y="929"/>
                      <a:pt x="322" y="263"/>
                      <a:pt x="191" y="48"/>
                    </a:cubicBezTo>
                    <a:cubicBezTo>
                      <a:pt x="175" y="17"/>
                      <a:pt x="144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7" name="Google Shape;981;p5">
                <a:extLst>
                  <a:ext uri="{FF2B5EF4-FFF2-40B4-BE49-F238E27FC236}">
                    <a16:creationId xmlns:a16="http://schemas.microsoft.com/office/drawing/2014/main" id="{76F55AFA-7BCD-AE5E-DC39-F9DCBC9D7E6A}"/>
                  </a:ext>
                </a:extLst>
              </p:cNvPr>
              <p:cNvSpPr/>
              <p:nvPr/>
            </p:nvSpPr>
            <p:spPr>
              <a:xfrm>
                <a:off x="1413758" y="1933299"/>
                <a:ext cx="10159" cy="34232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85" extrusionOk="0">
                    <a:moveTo>
                      <a:pt x="109" y="1"/>
                    </a:moveTo>
                    <a:cubicBezTo>
                      <a:pt x="93" y="1"/>
                      <a:pt x="75" y="5"/>
                      <a:pt x="60" y="13"/>
                    </a:cubicBezTo>
                    <a:cubicBezTo>
                      <a:pt x="12" y="37"/>
                      <a:pt x="0" y="96"/>
                      <a:pt x="24" y="144"/>
                    </a:cubicBezTo>
                    <a:cubicBezTo>
                      <a:pt x="107" y="275"/>
                      <a:pt x="107" y="727"/>
                      <a:pt x="83" y="989"/>
                    </a:cubicBezTo>
                    <a:cubicBezTo>
                      <a:pt x="83" y="1037"/>
                      <a:pt x="119" y="1084"/>
                      <a:pt x="179" y="1084"/>
                    </a:cubicBezTo>
                    <a:cubicBezTo>
                      <a:pt x="226" y="1084"/>
                      <a:pt x="274" y="1049"/>
                      <a:pt x="274" y="1001"/>
                    </a:cubicBezTo>
                    <a:cubicBezTo>
                      <a:pt x="286" y="930"/>
                      <a:pt x="322" y="263"/>
                      <a:pt x="191" y="49"/>
                    </a:cubicBezTo>
                    <a:cubicBezTo>
                      <a:pt x="175" y="17"/>
                      <a:pt x="143" y="1"/>
                      <a:pt x="109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8" name="Google Shape;982;p5">
                <a:extLst>
                  <a:ext uri="{FF2B5EF4-FFF2-40B4-BE49-F238E27FC236}">
                    <a16:creationId xmlns:a16="http://schemas.microsoft.com/office/drawing/2014/main" id="{0DAE3D20-2E9A-FB82-ED68-D8AD84B0D807}"/>
                  </a:ext>
                </a:extLst>
              </p:cNvPr>
              <p:cNvSpPr/>
              <p:nvPr/>
            </p:nvSpPr>
            <p:spPr>
              <a:xfrm>
                <a:off x="1367915" y="2080196"/>
                <a:ext cx="19940" cy="3120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989" extrusionOk="0">
                    <a:moveTo>
                      <a:pt x="536" y="0"/>
                    </a:moveTo>
                    <a:cubicBezTo>
                      <a:pt x="477" y="0"/>
                      <a:pt x="441" y="48"/>
                      <a:pt x="441" y="95"/>
                    </a:cubicBezTo>
                    <a:cubicBezTo>
                      <a:pt x="429" y="250"/>
                      <a:pt x="191" y="631"/>
                      <a:pt x="36" y="846"/>
                    </a:cubicBezTo>
                    <a:cubicBezTo>
                      <a:pt x="1" y="881"/>
                      <a:pt x="12" y="941"/>
                      <a:pt x="48" y="977"/>
                    </a:cubicBezTo>
                    <a:cubicBezTo>
                      <a:pt x="72" y="988"/>
                      <a:pt x="84" y="988"/>
                      <a:pt x="108" y="988"/>
                    </a:cubicBezTo>
                    <a:cubicBezTo>
                      <a:pt x="131" y="988"/>
                      <a:pt x="167" y="977"/>
                      <a:pt x="179" y="953"/>
                    </a:cubicBezTo>
                    <a:cubicBezTo>
                      <a:pt x="227" y="893"/>
                      <a:pt x="620" y="357"/>
                      <a:pt x="620" y="107"/>
                    </a:cubicBezTo>
                    <a:cubicBezTo>
                      <a:pt x="632" y="48"/>
                      <a:pt x="584" y="12"/>
                      <a:pt x="536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9" name="Google Shape;983;p5">
                <a:extLst>
                  <a:ext uri="{FF2B5EF4-FFF2-40B4-BE49-F238E27FC236}">
                    <a16:creationId xmlns:a16="http://schemas.microsoft.com/office/drawing/2014/main" id="{EE5FD317-39F9-F911-9CEB-48494C3886D3}"/>
                  </a:ext>
                </a:extLst>
              </p:cNvPr>
              <p:cNvSpPr/>
              <p:nvPr/>
            </p:nvSpPr>
            <p:spPr>
              <a:xfrm>
                <a:off x="1374289" y="1969740"/>
                <a:ext cx="10191" cy="3423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85" extrusionOk="0">
                    <a:moveTo>
                      <a:pt x="102" y="1"/>
                    </a:moveTo>
                    <a:cubicBezTo>
                      <a:pt x="87" y="1"/>
                      <a:pt x="72" y="5"/>
                      <a:pt x="60" y="13"/>
                    </a:cubicBezTo>
                    <a:cubicBezTo>
                      <a:pt x="13" y="37"/>
                      <a:pt x="1" y="96"/>
                      <a:pt x="25" y="144"/>
                    </a:cubicBezTo>
                    <a:cubicBezTo>
                      <a:pt x="96" y="275"/>
                      <a:pt x="96" y="727"/>
                      <a:pt x="84" y="989"/>
                    </a:cubicBezTo>
                    <a:cubicBezTo>
                      <a:pt x="84" y="1037"/>
                      <a:pt x="120" y="1084"/>
                      <a:pt x="168" y="1084"/>
                    </a:cubicBezTo>
                    <a:lnTo>
                      <a:pt x="180" y="1084"/>
                    </a:lnTo>
                    <a:cubicBezTo>
                      <a:pt x="227" y="1084"/>
                      <a:pt x="263" y="1049"/>
                      <a:pt x="275" y="1001"/>
                    </a:cubicBezTo>
                    <a:cubicBezTo>
                      <a:pt x="275" y="929"/>
                      <a:pt x="322" y="263"/>
                      <a:pt x="180" y="48"/>
                    </a:cubicBezTo>
                    <a:cubicBezTo>
                      <a:pt x="164" y="17"/>
                      <a:pt x="132" y="1"/>
                      <a:pt x="102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" name="Google Shape;984;p5">
                <a:extLst>
                  <a:ext uri="{FF2B5EF4-FFF2-40B4-BE49-F238E27FC236}">
                    <a16:creationId xmlns:a16="http://schemas.microsoft.com/office/drawing/2014/main" id="{4236DCE8-95CA-FDF4-0EE1-B5D44FCAB7F7}"/>
                  </a:ext>
                </a:extLst>
              </p:cNvPr>
              <p:cNvSpPr/>
              <p:nvPr/>
            </p:nvSpPr>
            <p:spPr>
              <a:xfrm>
                <a:off x="1390064" y="1900456"/>
                <a:ext cx="10191" cy="3439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90" extrusionOk="0">
                    <a:moveTo>
                      <a:pt x="113" y="0"/>
                    </a:moveTo>
                    <a:cubicBezTo>
                      <a:pt x="95" y="0"/>
                      <a:pt x="77" y="6"/>
                      <a:pt x="61" y="18"/>
                    </a:cubicBezTo>
                    <a:cubicBezTo>
                      <a:pt x="25" y="42"/>
                      <a:pt x="1" y="101"/>
                      <a:pt x="37" y="149"/>
                    </a:cubicBezTo>
                    <a:cubicBezTo>
                      <a:pt x="108" y="268"/>
                      <a:pt x="108" y="732"/>
                      <a:pt x="96" y="994"/>
                    </a:cubicBezTo>
                    <a:cubicBezTo>
                      <a:pt x="84" y="1042"/>
                      <a:pt x="132" y="1090"/>
                      <a:pt x="180" y="1090"/>
                    </a:cubicBezTo>
                    <a:lnTo>
                      <a:pt x="191" y="1090"/>
                    </a:lnTo>
                    <a:cubicBezTo>
                      <a:pt x="239" y="1090"/>
                      <a:pt x="275" y="1054"/>
                      <a:pt x="287" y="1006"/>
                    </a:cubicBezTo>
                    <a:cubicBezTo>
                      <a:pt x="287" y="923"/>
                      <a:pt x="322" y="268"/>
                      <a:pt x="191" y="42"/>
                    </a:cubicBezTo>
                    <a:cubicBezTo>
                      <a:pt x="176" y="19"/>
                      <a:pt x="145" y="0"/>
                      <a:pt x="113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1" name="Google Shape;985;p5">
                <a:extLst>
                  <a:ext uri="{FF2B5EF4-FFF2-40B4-BE49-F238E27FC236}">
                    <a16:creationId xmlns:a16="http://schemas.microsoft.com/office/drawing/2014/main" id="{5FC36754-4672-D162-FDE2-1999E58F40B9}"/>
                  </a:ext>
                </a:extLst>
              </p:cNvPr>
              <p:cNvSpPr/>
              <p:nvPr/>
            </p:nvSpPr>
            <p:spPr>
              <a:xfrm>
                <a:off x="1418995" y="1984032"/>
                <a:ext cx="10191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84" extrusionOk="0">
                    <a:moveTo>
                      <a:pt x="110" y="0"/>
                    </a:moveTo>
                    <a:cubicBezTo>
                      <a:pt x="93" y="0"/>
                      <a:pt x="76" y="4"/>
                      <a:pt x="60" y="12"/>
                    </a:cubicBezTo>
                    <a:cubicBezTo>
                      <a:pt x="25" y="36"/>
                      <a:pt x="1" y="95"/>
                      <a:pt x="36" y="143"/>
                    </a:cubicBezTo>
                    <a:cubicBezTo>
                      <a:pt x="108" y="274"/>
                      <a:pt x="108" y="727"/>
                      <a:pt x="96" y="988"/>
                    </a:cubicBezTo>
                    <a:cubicBezTo>
                      <a:pt x="84" y="1036"/>
                      <a:pt x="120" y="1084"/>
                      <a:pt x="179" y="1084"/>
                    </a:cubicBezTo>
                    <a:cubicBezTo>
                      <a:pt x="227" y="1084"/>
                      <a:pt x="275" y="1048"/>
                      <a:pt x="275" y="1000"/>
                    </a:cubicBezTo>
                    <a:cubicBezTo>
                      <a:pt x="287" y="929"/>
                      <a:pt x="322" y="262"/>
                      <a:pt x="191" y="48"/>
                    </a:cubicBezTo>
                    <a:cubicBezTo>
                      <a:pt x="175" y="16"/>
                      <a:pt x="144" y="0"/>
                      <a:pt x="110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" name="Google Shape;986;p5">
                <a:extLst>
                  <a:ext uri="{FF2B5EF4-FFF2-40B4-BE49-F238E27FC236}">
                    <a16:creationId xmlns:a16="http://schemas.microsoft.com/office/drawing/2014/main" id="{E04835C3-0B07-C465-00AC-7F88A2B19D64}"/>
                  </a:ext>
                </a:extLst>
              </p:cNvPr>
              <p:cNvSpPr/>
              <p:nvPr/>
            </p:nvSpPr>
            <p:spPr>
              <a:xfrm>
                <a:off x="1409246" y="2052022"/>
                <a:ext cx="20697" cy="30824"/>
              </a:xfrm>
              <a:custGeom>
                <a:avLst/>
                <a:gdLst/>
                <a:ahLst/>
                <a:cxnLst/>
                <a:rect l="l" t="t" r="r" b="b"/>
                <a:pathLst>
                  <a:path w="656" h="977" extrusionOk="0">
                    <a:moveTo>
                      <a:pt x="560" y="0"/>
                    </a:moveTo>
                    <a:cubicBezTo>
                      <a:pt x="512" y="0"/>
                      <a:pt x="465" y="36"/>
                      <a:pt x="465" y="96"/>
                    </a:cubicBezTo>
                    <a:cubicBezTo>
                      <a:pt x="453" y="238"/>
                      <a:pt x="191" y="619"/>
                      <a:pt x="24" y="822"/>
                    </a:cubicBezTo>
                    <a:cubicBezTo>
                      <a:pt x="0" y="858"/>
                      <a:pt x="0" y="917"/>
                      <a:pt x="48" y="953"/>
                    </a:cubicBezTo>
                    <a:cubicBezTo>
                      <a:pt x="60" y="965"/>
                      <a:pt x="84" y="977"/>
                      <a:pt x="107" y="977"/>
                    </a:cubicBezTo>
                    <a:cubicBezTo>
                      <a:pt x="131" y="977"/>
                      <a:pt x="155" y="965"/>
                      <a:pt x="179" y="941"/>
                    </a:cubicBezTo>
                    <a:cubicBezTo>
                      <a:pt x="226" y="881"/>
                      <a:pt x="631" y="357"/>
                      <a:pt x="655" y="107"/>
                    </a:cubicBezTo>
                    <a:cubicBezTo>
                      <a:pt x="655" y="48"/>
                      <a:pt x="619" y="0"/>
                      <a:pt x="560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3" name="Google Shape;987;p5">
                <a:extLst>
                  <a:ext uri="{FF2B5EF4-FFF2-40B4-BE49-F238E27FC236}">
                    <a16:creationId xmlns:a16="http://schemas.microsoft.com/office/drawing/2014/main" id="{14A727A8-EAC3-CDFE-2E94-EC1DD6D0DFC1}"/>
                  </a:ext>
                </a:extLst>
              </p:cNvPr>
              <p:cNvSpPr/>
              <p:nvPr/>
            </p:nvSpPr>
            <p:spPr>
              <a:xfrm>
                <a:off x="1386688" y="2021103"/>
                <a:ext cx="15081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478" h="1064" extrusionOk="0">
                    <a:moveTo>
                      <a:pt x="334" y="1"/>
                    </a:moveTo>
                    <a:cubicBezTo>
                      <a:pt x="326" y="1"/>
                      <a:pt x="318" y="2"/>
                      <a:pt x="310" y="4"/>
                    </a:cubicBezTo>
                    <a:cubicBezTo>
                      <a:pt x="251" y="4"/>
                      <a:pt x="227" y="63"/>
                      <a:pt x="239" y="111"/>
                    </a:cubicBezTo>
                    <a:cubicBezTo>
                      <a:pt x="263" y="254"/>
                      <a:pt x="120" y="695"/>
                      <a:pt x="25" y="933"/>
                    </a:cubicBezTo>
                    <a:cubicBezTo>
                      <a:pt x="1" y="980"/>
                      <a:pt x="25" y="1040"/>
                      <a:pt x="72" y="1052"/>
                    </a:cubicBezTo>
                    <a:cubicBezTo>
                      <a:pt x="84" y="1064"/>
                      <a:pt x="96" y="1064"/>
                      <a:pt x="108" y="1064"/>
                    </a:cubicBezTo>
                    <a:cubicBezTo>
                      <a:pt x="144" y="1064"/>
                      <a:pt x="179" y="1040"/>
                      <a:pt x="191" y="1004"/>
                    </a:cubicBezTo>
                    <a:cubicBezTo>
                      <a:pt x="227" y="933"/>
                      <a:pt x="477" y="325"/>
                      <a:pt x="418" y="75"/>
                    </a:cubicBezTo>
                    <a:cubicBezTo>
                      <a:pt x="408" y="26"/>
                      <a:pt x="373" y="1"/>
                      <a:pt x="334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4" name="Google Shape;988;p5">
                <a:extLst>
                  <a:ext uri="{FF2B5EF4-FFF2-40B4-BE49-F238E27FC236}">
                    <a16:creationId xmlns:a16="http://schemas.microsoft.com/office/drawing/2014/main" id="{0F9EA149-8503-84D7-E944-38370451B7EE}"/>
                  </a:ext>
                </a:extLst>
              </p:cNvPr>
              <p:cNvSpPr/>
              <p:nvPr/>
            </p:nvSpPr>
            <p:spPr>
              <a:xfrm>
                <a:off x="1356274" y="2031735"/>
                <a:ext cx="10159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84" extrusionOk="0">
                    <a:moveTo>
                      <a:pt x="110" y="0"/>
                    </a:moveTo>
                    <a:cubicBezTo>
                      <a:pt x="93" y="0"/>
                      <a:pt x="76" y="4"/>
                      <a:pt x="60" y="12"/>
                    </a:cubicBezTo>
                    <a:cubicBezTo>
                      <a:pt x="12" y="36"/>
                      <a:pt x="0" y="96"/>
                      <a:pt x="24" y="143"/>
                    </a:cubicBezTo>
                    <a:cubicBezTo>
                      <a:pt x="108" y="274"/>
                      <a:pt x="108" y="727"/>
                      <a:pt x="84" y="989"/>
                    </a:cubicBezTo>
                    <a:cubicBezTo>
                      <a:pt x="84" y="1036"/>
                      <a:pt x="119" y="1084"/>
                      <a:pt x="179" y="1084"/>
                    </a:cubicBezTo>
                    <a:cubicBezTo>
                      <a:pt x="227" y="1084"/>
                      <a:pt x="274" y="1048"/>
                      <a:pt x="274" y="1000"/>
                    </a:cubicBezTo>
                    <a:cubicBezTo>
                      <a:pt x="286" y="929"/>
                      <a:pt x="322" y="262"/>
                      <a:pt x="191" y="48"/>
                    </a:cubicBezTo>
                    <a:cubicBezTo>
                      <a:pt x="175" y="16"/>
                      <a:pt x="143" y="0"/>
                      <a:pt x="110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5" name="Google Shape;989;p5">
                <a:extLst>
                  <a:ext uri="{FF2B5EF4-FFF2-40B4-BE49-F238E27FC236}">
                    <a16:creationId xmlns:a16="http://schemas.microsoft.com/office/drawing/2014/main" id="{26DD05CE-7A3E-7D1D-86C4-0ED77CBEB3E9}"/>
                  </a:ext>
                </a:extLst>
              </p:cNvPr>
              <p:cNvSpPr/>
              <p:nvPr/>
            </p:nvSpPr>
            <p:spPr>
              <a:xfrm>
                <a:off x="862674" y="1359783"/>
                <a:ext cx="13945" cy="33758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070" extrusionOk="0">
                    <a:moveTo>
                      <a:pt x="325" y="1"/>
                    </a:moveTo>
                    <a:cubicBezTo>
                      <a:pt x="286" y="1"/>
                      <a:pt x="256" y="23"/>
                      <a:pt x="239" y="58"/>
                    </a:cubicBezTo>
                    <a:cubicBezTo>
                      <a:pt x="215" y="129"/>
                      <a:pt x="1" y="760"/>
                      <a:pt x="60" y="1010"/>
                    </a:cubicBezTo>
                    <a:cubicBezTo>
                      <a:pt x="72" y="1046"/>
                      <a:pt x="108" y="1070"/>
                      <a:pt x="155" y="1070"/>
                    </a:cubicBezTo>
                    <a:lnTo>
                      <a:pt x="179" y="1070"/>
                    </a:lnTo>
                    <a:cubicBezTo>
                      <a:pt x="227" y="1058"/>
                      <a:pt x="263" y="1010"/>
                      <a:pt x="239" y="951"/>
                    </a:cubicBezTo>
                    <a:cubicBezTo>
                      <a:pt x="203" y="808"/>
                      <a:pt x="334" y="367"/>
                      <a:pt x="417" y="129"/>
                    </a:cubicBezTo>
                    <a:cubicBezTo>
                      <a:pt x="441" y="81"/>
                      <a:pt x="417" y="22"/>
                      <a:pt x="370" y="10"/>
                    </a:cubicBezTo>
                    <a:cubicBezTo>
                      <a:pt x="354" y="4"/>
                      <a:pt x="339" y="1"/>
                      <a:pt x="325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6" name="Google Shape;990;p5">
                <a:extLst>
                  <a:ext uri="{FF2B5EF4-FFF2-40B4-BE49-F238E27FC236}">
                    <a16:creationId xmlns:a16="http://schemas.microsoft.com/office/drawing/2014/main" id="{932CD25B-7908-7FE6-708A-5AD59FDE222A}"/>
                  </a:ext>
                </a:extLst>
              </p:cNvPr>
              <p:cNvSpPr/>
              <p:nvPr/>
            </p:nvSpPr>
            <p:spPr>
              <a:xfrm>
                <a:off x="836014" y="1369375"/>
                <a:ext cx="13914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76" extrusionOk="0">
                    <a:moveTo>
                      <a:pt x="344" y="1"/>
                    </a:moveTo>
                    <a:cubicBezTo>
                      <a:pt x="303" y="1"/>
                      <a:pt x="260" y="24"/>
                      <a:pt x="250" y="63"/>
                    </a:cubicBezTo>
                    <a:cubicBezTo>
                      <a:pt x="226" y="135"/>
                      <a:pt x="0" y="754"/>
                      <a:pt x="60" y="1004"/>
                    </a:cubicBezTo>
                    <a:cubicBezTo>
                      <a:pt x="72" y="1051"/>
                      <a:pt x="119" y="1075"/>
                      <a:pt x="155" y="1075"/>
                    </a:cubicBezTo>
                    <a:cubicBezTo>
                      <a:pt x="167" y="1075"/>
                      <a:pt x="167" y="1075"/>
                      <a:pt x="179" y="1063"/>
                    </a:cubicBezTo>
                    <a:cubicBezTo>
                      <a:pt x="226" y="1063"/>
                      <a:pt x="262" y="1004"/>
                      <a:pt x="250" y="956"/>
                    </a:cubicBezTo>
                    <a:cubicBezTo>
                      <a:pt x="215" y="813"/>
                      <a:pt x="334" y="373"/>
                      <a:pt x="429" y="123"/>
                    </a:cubicBezTo>
                    <a:cubicBezTo>
                      <a:pt x="441" y="75"/>
                      <a:pt x="417" y="27"/>
                      <a:pt x="369" y="4"/>
                    </a:cubicBezTo>
                    <a:cubicBezTo>
                      <a:pt x="361" y="2"/>
                      <a:pt x="353" y="1"/>
                      <a:pt x="344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7" name="Google Shape;991;p5">
                <a:extLst>
                  <a:ext uri="{FF2B5EF4-FFF2-40B4-BE49-F238E27FC236}">
                    <a16:creationId xmlns:a16="http://schemas.microsoft.com/office/drawing/2014/main" id="{20DB6B2C-8319-29A2-8BE4-5B46C61A1D55}"/>
                  </a:ext>
                </a:extLst>
              </p:cNvPr>
              <p:cNvSpPr/>
              <p:nvPr/>
            </p:nvSpPr>
            <p:spPr>
              <a:xfrm>
                <a:off x="853650" y="1249548"/>
                <a:ext cx="13945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076" extrusionOk="0">
                    <a:moveTo>
                      <a:pt x="340" y="1"/>
                    </a:moveTo>
                    <a:cubicBezTo>
                      <a:pt x="295" y="1"/>
                      <a:pt x="259" y="24"/>
                      <a:pt x="239" y="63"/>
                    </a:cubicBezTo>
                    <a:cubicBezTo>
                      <a:pt x="215" y="135"/>
                      <a:pt x="1" y="754"/>
                      <a:pt x="60" y="1004"/>
                    </a:cubicBezTo>
                    <a:cubicBezTo>
                      <a:pt x="72" y="1051"/>
                      <a:pt x="108" y="1075"/>
                      <a:pt x="156" y="1075"/>
                    </a:cubicBezTo>
                    <a:lnTo>
                      <a:pt x="179" y="1075"/>
                    </a:lnTo>
                    <a:cubicBezTo>
                      <a:pt x="227" y="1063"/>
                      <a:pt x="251" y="1004"/>
                      <a:pt x="239" y="956"/>
                    </a:cubicBezTo>
                    <a:cubicBezTo>
                      <a:pt x="203" y="813"/>
                      <a:pt x="334" y="373"/>
                      <a:pt x="418" y="135"/>
                    </a:cubicBezTo>
                    <a:cubicBezTo>
                      <a:pt x="441" y="75"/>
                      <a:pt x="418" y="27"/>
                      <a:pt x="370" y="4"/>
                    </a:cubicBezTo>
                    <a:cubicBezTo>
                      <a:pt x="360" y="2"/>
                      <a:pt x="350" y="1"/>
                      <a:pt x="34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8" name="Google Shape;992;p5">
                <a:extLst>
                  <a:ext uri="{FF2B5EF4-FFF2-40B4-BE49-F238E27FC236}">
                    <a16:creationId xmlns:a16="http://schemas.microsoft.com/office/drawing/2014/main" id="{40D1767D-0E06-087D-96EB-7D1F1F341104}"/>
                  </a:ext>
                </a:extLst>
              </p:cNvPr>
              <p:cNvSpPr/>
              <p:nvPr/>
            </p:nvSpPr>
            <p:spPr>
              <a:xfrm>
                <a:off x="747359" y="1973431"/>
                <a:ext cx="15807" cy="3278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039" extrusionOk="0">
                    <a:moveTo>
                      <a:pt x="102" y="1"/>
                    </a:moveTo>
                    <a:cubicBezTo>
                      <a:pt x="96" y="1"/>
                      <a:pt x="90" y="1"/>
                      <a:pt x="84" y="3"/>
                    </a:cubicBezTo>
                    <a:cubicBezTo>
                      <a:pt x="24" y="3"/>
                      <a:pt x="0" y="62"/>
                      <a:pt x="0" y="110"/>
                    </a:cubicBezTo>
                    <a:cubicBezTo>
                      <a:pt x="12" y="181"/>
                      <a:pt x="143" y="824"/>
                      <a:pt x="322" y="1015"/>
                    </a:cubicBezTo>
                    <a:cubicBezTo>
                      <a:pt x="346" y="1027"/>
                      <a:pt x="369" y="1039"/>
                      <a:pt x="393" y="1039"/>
                    </a:cubicBezTo>
                    <a:cubicBezTo>
                      <a:pt x="417" y="1039"/>
                      <a:pt x="441" y="1027"/>
                      <a:pt x="453" y="1015"/>
                    </a:cubicBezTo>
                    <a:cubicBezTo>
                      <a:pt x="500" y="979"/>
                      <a:pt x="500" y="920"/>
                      <a:pt x="453" y="884"/>
                    </a:cubicBezTo>
                    <a:cubicBezTo>
                      <a:pt x="346" y="777"/>
                      <a:pt x="239" y="324"/>
                      <a:pt x="191" y="74"/>
                    </a:cubicBezTo>
                    <a:cubicBezTo>
                      <a:pt x="181" y="33"/>
                      <a:pt x="143" y="1"/>
                      <a:pt x="102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9" name="Google Shape;993;p5">
                <a:extLst>
                  <a:ext uri="{FF2B5EF4-FFF2-40B4-BE49-F238E27FC236}">
                    <a16:creationId xmlns:a16="http://schemas.microsoft.com/office/drawing/2014/main" id="{7CA06C6A-53AC-DEF2-3100-457E7C14E2AD}"/>
                  </a:ext>
                </a:extLst>
              </p:cNvPr>
              <p:cNvSpPr/>
              <p:nvPr/>
            </p:nvSpPr>
            <p:spPr>
              <a:xfrm>
                <a:off x="778909" y="1986966"/>
                <a:ext cx="15807" cy="33159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051" extrusionOk="0">
                    <a:moveTo>
                      <a:pt x="103" y="0"/>
                    </a:moveTo>
                    <a:cubicBezTo>
                      <a:pt x="96" y="0"/>
                      <a:pt x="90" y="1"/>
                      <a:pt x="84" y="2"/>
                    </a:cubicBezTo>
                    <a:cubicBezTo>
                      <a:pt x="36" y="14"/>
                      <a:pt x="1" y="62"/>
                      <a:pt x="12" y="110"/>
                    </a:cubicBezTo>
                    <a:cubicBezTo>
                      <a:pt x="24" y="193"/>
                      <a:pt x="143" y="836"/>
                      <a:pt x="334" y="1015"/>
                    </a:cubicBezTo>
                    <a:cubicBezTo>
                      <a:pt x="346" y="1038"/>
                      <a:pt x="370" y="1050"/>
                      <a:pt x="393" y="1050"/>
                    </a:cubicBezTo>
                    <a:cubicBezTo>
                      <a:pt x="417" y="1050"/>
                      <a:pt x="441" y="1038"/>
                      <a:pt x="465" y="1015"/>
                    </a:cubicBezTo>
                    <a:cubicBezTo>
                      <a:pt x="501" y="979"/>
                      <a:pt x="501" y="919"/>
                      <a:pt x="465" y="884"/>
                    </a:cubicBezTo>
                    <a:cubicBezTo>
                      <a:pt x="358" y="776"/>
                      <a:pt x="239" y="336"/>
                      <a:pt x="191" y="86"/>
                    </a:cubicBezTo>
                    <a:cubicBezTo>
                      <a:pt x="191" y="34"/>
                      <a:pt x="146" y="0"/>
                      <a:pt x="103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0" name="Google Shape;994;p5">
                <a:extLst>
                  <a:ext uri="{FF2B5EF4-FFF2-40B4-BE49-F238E27FC236}">
                    <a16:creationId xmlns:a16="http://schemas.microsoft.com/office/drawing/2014/main" id="{4B81E7F4-F2DE-1156-915B-FB5ECBFC0013}"/>
                  </a:ext>
                </a:extLst>
              </p:cNvPr>
              <p:cNvSpPr/>
              <p:nvPr/>
            </p:nvSpPr>
            <p:spPr>
              <a:xfrm>
                <a:off x="808976" y="2032398"/>
                <a:ext cx="15807" cy="3278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039" extrusionOk="0">
                    <a:moveTo>
                      <a:pt x="114" y="1"/>
                    </a:moveTo>
                    <a:cubicBezTo>
                      <a:pt x="108" y="1"/>
                      <a:pt x="102" y="2"/>
                      <a:pt x="95" y="3"/>
                    </a:cubicBezTo>
                    <a:cubicBezTo>
                      <a:pt x="36" y="15"/>
                      <a:pt x="0" y="63"/>
                      <a:pt x="12" y="110"/>
                    </a:cubicBezTo>
                    <a:cubicBezTo>
                      <a:pt x="24" y="182"/>
                      <a:pt x="155" y="837"/>
                      <a:pt x="333" y="1015"/>
                    </a:cubicBezTo>
                    <a:cubicBezTo>
                      <a:pt x="357" y="1039"/>
                      <a:pt x="381" y="1039"/>
                      <a:pt x="405" y="1039"/>
                    </a:cubicBezTo>
                    <a:cubicBezTo>
                      <a:pt x="429" y="1039"/>
                      <a:pt x="452" y="1039"/>
                      <a:pt x="464" y="1015"/>
                    </a:cubicBezTo>
                    <a:cubicBezTo>
                      <a:pt x="500" y="979"/>
                      <a:pt x="500" y="920"/>
                      <a:pt x="464" y="884"/>
                    </a:cubicBezTo>
                    <a:cubicBezTo>
                      <a:pt x="357" y="777"/>
                      <a:pt x="250" y="337"/>
                      <a:pt x="202" y="75"/>
                    </a:cubicBezTo>
                    <a:cubicBezTo>
                      <a:pt x="192" y="33"/>
                      <a:pt x="155" y="1"/>
                      <a:pt x="114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1" name="Google Shape;995;p5">
                <a:extLst>
                  <a:ext uri="{FF2B5EF4-FFF2-40B4-BE49-F238E27FC236}">
                    <a16:creationId xmlns:a16="http://schemas.microsoft.com/office/drawing/2014/main" id="{D33158CC-D38C-4D25-2150-8F945C216903}"/>
                  </a:ext>
                </a:extLst>
              </p:cNvPr>
              <p:cNvSpPr/>
              <p:nvPr/>
            </p:nvSpPr>
            <p:spPr>
              <a:xfrm>
                <a:off x="778909" y="2085812"/>
                <a:ext cx="15807" cy="33096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049" extrusionOk="0">
                    <a:moveTo>
                      <a:pt x="84" y="1"/>
                    </a:moveTo>
                    <a:cubicBezTo>
                      <a:pt x="36" y="13"/>
                      <a:pt x="1" y="60"/>
                      <a:pt x="12" y="120"/>
                    </a:cubicBezTo>
                    <a:cubicBezTo>
                      <a:pt x="24" y="191"/>
                      <a:pt x="143" y="834"/>
                      <a:pt x="334" y="1025"/>
                    </a:cubicBezTo>
                    <a:cubicBezTo>
                      <a:pt x="346" y="1037"/>
                      <a:pt x="370" y="1049"/>
                      <a:pt x="393" y="1049"/>
                    </a:cubicBezTo>
                    <a:cubicBezTo>
                      <a:pt x="417" y="1049"/>
                      <a:pt x="441" y="1037"/>
                      <a:pt x="465" y="1025"/>
                    </a:cubicBezTo>
                    <a:cubicBezTo>
                      <a:pt x="501" y="989"/>
                      <a:pt x="501" y="930"/>
                      <a:pt x="465" y="882"/>
                    </a:cubicBezTo>
                    <a:cubicBezTo>
                      <a:pt x="358" y="787"/>
                      <a:pt x="239" y="334"/>
                      <a:pt x="191" y="84"/>
                    </a:cubicBezTo>
                    <a:cubicBezTo>
                      <a:pt x="191" y="25"/>
                      <a:pt x="131" y="1"/>
                      <a:pt x="84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2" name="Google Shape;996;p5">
                <a:extLst>
                  <a:ext uri="{FF2B5EF4-FFF2-40B4-BE49-F238E27FC236}">
                    <a16:creationId xmlns:a16="http://schemas.microsoft.com/office/drawing/2014/main" id="{70BE9B3C-4DA1-814C-A2D9-9822992BC7D4}"/>
                  </a:ext>
                </a:extLst>
              </p:cNvPr>
              <p:cNvSpPr/>
              <p:nvPr/>
            </p:nvSpPr>
            <p:spPr>
              <a:xfrm>
                <a:off x="806704" y="2074107"/>
                <a:ext cx="15807" cy="3278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039" extrusionOk="0">
                    <a:moveTo>
                      <a:pt x="103" y="0"/>
                    </a:moveTo>
                    <a:cubicBezTo>
                      <a:pt x="96" y="0"/>
                      <a:pt x="90" y="1"/>
                      <a:pt x="84" y="3"/>
                    </a:cubicBezTo>
                    <a:cubicBezTo>
                      <a:pt x="24" y="3"/>
                      <a:pt x="1" y="62"/>
                      <a:pt x="1" y="110"/>
                    </a:cubicBezTo>
                    <a:cubicBezTo>
                      <a:pt x="12" y="181"/>
                      <a:pt x="143" y="836"/>
                      <a:pt x="322" y="1015"/>
                    </a:cubicBezTo>
                    <a:cubicBezTo>
                      <a:pt x="346" y="1027"/>
                      <a:pt x="370" y="1039"/>
                      <a:pt x="393" y="1039"/>
                    </a:cubicBezTo>
                    <a:cubicBezTo>
                      <a:pt x="417" y="1039"/>
                      <a:pt x="441" y="1027"/>
                      <a:pt x="453" y="1015"/>
                    </a:cubicBezTo>
                    <a:cubicBezTo>
                      <a:pt x="501" y="979"/>
                      <a:pt x="501" y="920"/>
                      <a:pt x="453" y="884"/>
                    </a:cubicBezTo>
                    <a:cubicBezTo>
                      <a:pt x="358" y="777"/>
                      <a:pt x="239" y="324"/>
                      <a:pt x="191" y="74"/>
                    </a:cubicBezTo>
                    <a:cubicBezTo>
                      <a:pt x="181" y="33"/>
                      <a:pt x="143" y="0"/>
                      <a:pt x="103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3" name="Google Shape;997;p5">
                <a:extLst>
                  <a:ext uri="{FF2B5EF4-FFF2-40B4-BE49-F238E27FC236}">
                    <a16:creationId xmlns:a16="http://schemas.microsoft.com/office/drawing/2014/main" id="{6A73A105-1B2B-1A1D-35EE-7524803A9662}"/>
                  </a:ext>
                </a:extLst>
              </p:cNvPr>
              <p:cNvSpPr/>
              <p:nvPr/>
            </p:nvSpPr>
            <p:spPr>
              <a:xfrm>
                <a:off x="835257" y="2116920"/>
                <a:ext cx="15807" cy="33159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051" extrusionOk="0">
                    <a:moveTo>
                      <a:pt x="106" y="1"/>
                    </a:moveTo>
                    <a:cubicBezTo>
                      <a:pt x="99" y="1"/>
                      <a:pt x="91" y="2"/>
                      <a:pt x="84" y="3"/>
                    </a:cubicBezTo>
                    <a:cubicBezTo>
                      <a:pt x="36" y="15"/>
                      <a:pt x="0" y="63"/>
                      <a:pt x="12" y="110"/>
                    </a:cubicBezTo>
                    <a:cubicBezTo>
                      <a:pt x="24" y="194"/>
                      <a:pt x="155" y="836"/>
                      <a:pt x="334" y="1015"/>
                    </a:cubicBezTo>
                    <a:cubicBezTo>
                      <a:pt x="358" y="1039"/>
                      <a:pt x="381" y="1051"/>
                      <a:pt x="405" y="1051"/>
                    </a:cubicBezTo>
                    <a:cubicBezTo>
                      <a:pt x="429" y="1051"/>
                      <a:pt x="453" y="1039"/>
                      <a:pt x="465" y="1015"/>
                    </a:cubicBezTo>
                    <a:cubicBezTo>
                      <a:pt x="501" y="979"/>
                      <a:pt x="501" y="920"/>
                      <a:pt x="465" y="884"/>
                    </a:cubicBezTo>
                    <a:cubicBezTo>
                      <a:pt x="358" y="777"/>
                      <a:pt x="250" y="336"/>
                      <a:pt x="203" y="86"/>
                    </a:cubicBezTo>
                    <a:cubicBezTo>
                      <a:pt x="192" y="35"/>
                      <a:pt x="155" y="1"/>
                      <a:pt x="106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4" name="Google Shape;998;p5">
                <a:extLst>
                  <a:ext uri="{FF2B5EF4-FFF2-40B4-BE49-F238E27FC236}">
                    <a16:creationId xmlns:a16="http://schemas.microsoft.com/office/drawing/2014/main" id="{AC4C0412-4E1A-8F7F-65F2-E7B7443B47CE}"/>
                  </a:ext>
                </a:extLst>
              </p:cNvPr>
              <p:cNvSpPr/>
              <p:nvPr/>
            </p:nvSpPr>
            <p:spPr>
              <a:xfrm>
                <a:off x="812730" y="2141245"/>
                <a:ext cx="24798" cy="27985"/>
              </a:xfrm>
              <a:custGeom>
                <a:avLst/>
                <a:gdLst/>
                <a:ahLst/>
                <a:cxnLst/>
                <a:rect l="l" t="t" r="r" b="b"/>
                <a:pathLst>
                  <a:path w="786" h="887" extrusionOk="0">
                    <a:moveTo>
                      <a:pt x="112" y="0"/>
                    </a:moveTo>
                    <a:cubicBezTo>
                      <a:pt x="94" y="0"/>
                      <a:pt x="76" y="5"/>
                      <a:pt x="60" y="18"/>
                    </a:cubicBezTo>
                    <a:cubicBezTo>
                      <a:pt x="12" y="42"/>
                      <a:pt x="0" y="101"/>
                      <a:pt x="24" y="137"/>
                    </a:cubicBezTo>
                    <a:cubicBezTo>
                      <a:pt x="60" y="208"/>
                      <a:pt x="405" y="768"/>
                      <a:pt x="643" y="875"/>
                    </a:cubicBezTo>
                    <a:cubicBezTo>
                      <a:pt x="655" y="887"/>
                      <a:pt x="667" y="887"/>
                      <a:pt x="679" y="887"/>
                    </a:cubicBezTo>
                    <a:cubicBezTo>
                      <a:pt x="714" y="887"/>
                      <a:pt x="750" y="863"/>
                      <a:pt x="774" y="827"/>
                    </a:cubicBezTo>
                    <a:cubicBezTo>
                      <a:pt x="786" y="780"/>
                      <a:pt x="774" y="732"/>
                      <a:pt x="726" y="708"/>
                    </a:cubicBezTo>
                    <a:cubicBezTo>
                      <a:pt x="583" y="649"/>
                      <a:pt x="322" y="268"/>
                      <a:pt x="191" y="42"/>
                    </a:cubicBezTo>
                    <a:cubicBezTo>
                      <a:pt x="175" y="18"/>
                      <a:pt x="144" y="0"/>
                      <a:pt x="112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5" name="Google Shape;999;p5">
                <a:extLst>
                  <a:ext uri="{FF2B5EF4-FFF2-40B4-BE49-F238E27FC236}">
                    <a16:creationId xmlns:a16="http://schemas.microsoft.com/office/drawing/2014/main" id="{DACFF5BD-FCC0-7117-EED6-AD15571733A5}"/>
                  </a:ext>
                </a:extLst>
              </p:cNvPr>
              <p:cNvSpPr/>
              <p:nvPr/>
            </p:nvSpPr>
            <p:spPr>
              <a:xfrm>
                <a:off x="766888" y="2032398"/>
                <a:ext cx="15807" cy="3278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039" extrusionOk="0">
                    <a:moveTo>
                      <a:pt x="114" y="1"/>
                    </a:moveTo>
                    <a:cubicBezTo>
                      <a:pt x="108" y="1"/>
                      <a:pt x="102" y="2"/>
                      <a:pt x="96" y="3"/>
                    </a:cubicBezTo>
                    <a:cubicBezTo>
                      <a:pt x="36" y="15"/>
                      <a:pt x="1" y="63"/>
                      <a:pt x="12" y="110"/>
                    </a:cubicBezTo>
                    <a:cubicBezTo>
                      <a:pt x="24" y="182"/>
                      <a:pt x="155" y="837"/>
                      <a:pt x="334" y="1015"/>
                    </a:cubicBezTo>
                    <a:cubicBezTo>
                      <a:pt x="358" y="1039"/>
                      <a:pt x="382" y="1039"/>
                      <a:pt x="405" y="1039"/>
                    </a:cubicBezTo>
                    <a:cubicBezTo>
                      <a:pt x="429" y="1039"/>
                      <a:pt x="453" y="1039"/>
                      <a:pt x="465" y="1015"/>
                    </a:cubicBezTo>
                    <a:cubicBezTo>
                      <a:pt x="501" y="979"/>
                      <a:pt x="501" y="920"/>
                      <a:pt x="465" y="884"/>
                    </a:cubicBezTo>
                    <a:cubicBezTo>
                      <a:pt x="370" y="777"/>
                      <a:pt x="251" y="337"/>
                      <a:pt x="203" y="75"/>
                    </a:cubicBezTo>
                    <a:cubicBezTo>
                      <a:pt x="193" y="33"/>
                      <a:pt x="155" y="1"/>
                      <a:pt x="114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6" name="Google Shape;1000;p5">
                <a:extLst>
                  <a:ext uri="{FF2B5EF4-FFF2-40B4-BE49-F238E27FC236}">
                    <a16:creationId xmlns:a16="http://schemas.microsoft.com/office/drawing/2014/main" id="{F8BE27F8-103A-9B85-3478-682E3F53615D}"/>
                  </a:ext>
                </a:extLst>
              </p:cNvPr>
              <p:cNvSpPr/>
              <p:nvPr/>
            </p:nvSpPr>
            <p:spPr>
              <a:xfrm>
                <a:off x="787175" y="2281895"/>
                <a:ext cx="17321" cy="3233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025" extrusionOk="0">
                    <a:moveTo>
                      <a:pt x="439" y="1"/>
                    </a:moveTo>
                    <a:cubicBezTo>
                      <a:pt x="405" y="1"/>
                      <a:pt x="374" y="17"/>
                      <a:pt x="358" y="48"/>
                    </a:cubicBezTo>
                    <a:cubicBezTo>
                      <a:pt x="322" y="108"/>
                      <a:pt x="0" y="691"/>
                      <a:pt x="24" y="941"/>
                    </a:cubicBezTo>
                    <a:cubicBezTo>
                      <a:pt x="36" y="989"/>
                      <a:pt x="72" y="1025"/>
                      <a:pt x="120" y="1025"/>
                    </a:cubicBezTo>
                    <a:lnTo>
                      <a:pt x="131" y="1025"/>
                    </a:lnTo>
                    <a:cubicBezTo>
                      <a:pt x="179" y="1025"/>
                      <a:pt x="215" y="977"/>
                      <a:pt x="215" y="930"/>
                    </a:cubicBezTo>
                    <a:cubicBezTo>
                      <a:pt x="203" y="775"/>
                      <a:pt x="393" y="358"/>
                      <a:pt x="524" y="132"/>
                    </a:cubicBezTo>
                    <a:cubicBezTo>
                      <a:pt x="548" y="96"/>
                      <a:pt x="536" y="37"/>
                      <a:pt x="489" y="13"/>
                    </a:cubicBezTo>
                    <a:cubicBezTo>
                      <a:pt x="473" y="5"/>
                      <a:pt x="456" y="1"/>
                      <a:pt x="439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7" name="Google Shape;1001;p5">
                <a:extLst>
                  <a:ext uri="{FF2B5EF4-FFF2-40B4-BE49-F238E27FC236}">
                    <a16:creationId xmlns:a16="http://schemas.microsoft.com/office/drawing/2014/main" id="{0F30275C-52AC-386B-4BDC-4CAF731283AA}"/>
                  </a:ext>
                </a:extLst>
              </p:cNvPr>
              <p:cNvSpPr/>
              <p:nvPr/>
            </p:nvSpPr>
            <p:spPr>
              <a:xfrm>
                <a:off x="816485" y="2281738"/>
                <a:ext cx="17289" cy="32497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030" extrusionOk="0">
                    <a:moveTo>
                      <a:pt x="438" y="1"/>
                    </a:moveTo>
                    <a:cubicBezTo>
                      <a:pt x="405" y="1"/>
                      <a:pt x="373" y="22"/>
                      <a:pt x="357" y="53"/>
                    </a:cubicBezTo>
                    <a:cubicBezTo>
                      <a:pt x="322" y="113"/>
                      <a:pt x="0" y="696"/>
                      <a:pt x="24" y="946"/>
                    </a:cubicBezTo>
                    <a:cubicBezTo>
                      <a:pt x="24" y="994"/>
                      <a:pt x="72" y="1030"/>
                      <a:pt x="107" y="1030"/>
                    </a:cubicBezTo>
                    <a:lnTo>
                      <a:pt x="119" y="1030"/>
                    </a:lnTo>
                    <a:cubicBezTo>
                      <a:pt x="179" y="1030"/>
                      <a:pt x="214" y="982"/>
                      <a:pt x="203" y="935"/>
                    </a:cubicBezTo>
                    <a:cubicBezTo>
                      <a:pt x="191" y="780"/>
                      <a:pt x="393" y="363"/>
                      <a:pt x="524" y="137"/>
                    </a:cubicBezTo>
                    <a:cubicBezTo>
                      <a:pt x="548" y="101"/>
                      <a:pt x="524" y="42"/>
                      <a:pt x="488" y="18"/>
                    </a:cubicBezTo>
                    <a:cubicBezTo>
                      <a:pt x="472" y="6"/>
                      <a:pt x="455" y="1"/>
                      <a:pt x="438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8" name="Google Shape;1002;p5">
                <a:extLst>
                  <a:ext uri="{FF2B5EF4-FFF2-40B4-BE49-F238E27FC236}">
                    <a16:creationId xmlns:a16="http://schemas.microsoft.com/office/drawing/2014/main" id="{B57439AF-152C-A3A2-FEAA-4E4910090C15}"/>
                  </a:ext>
                </a:extLst>
              </p:cNvPr>
              <p:cNvSpPr/>
              <p:nvPr/>
            </p:nvSpPr>
            <p:spPr>
              <a:xfrm>
                <a:off x="812730" y="2241354"/>
                <a:ext cx="17289" cy="3268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036" extrusionOk="0">
                    <a:moveTo>
                      <a:pt x="438" y="0"/>
                    </a:moveTo>
                    <a:cubicBezTo>
                      <a:pt x="405" y="0"/>
                      <a:pt x="373" y="16"/>
                      <a:pt x="357" y="48"/>
                    </a:cubicBezTo>
                    <a:cubicBezTo>
                      <a:pt x="322" y="119"/>
                      <a:pt x="0" y="691"/>
                      <a:pt x="24" y="952"/>
                    </a:cubicBezTo>
                    <a:cubicBezTo>
                      <a:pt x="36" y="1000"/>
                      <a:pt x="72" y="1036"/>
                      <a:pt x="119" y="1036"/>
                    </a:cubicBezTo>
                    <a:lnTo>
                      <a:pt x="131" y="1036"/>
                    </a:lnTo>
                    <a:cubicBezTo>
                      <a:pt x="179" y="1024"/>
                      <a:pt x="214" y="988"/>
                      <a:pt x="214" y="929"/>
                    </a:cubicBezTo>
                    <a:cubicBezTo>
                      <a:pt x="202" y="786"/>
                      <a:pt x="393" y="369"/>
                      <a:pt x="524" y="143"/>
                    </a:cubicBezTo>
                    <a:cubicBezTo>
                      <a:pt x="548" y="95"/>
                      <a:pt x="536" y="36"/>
                      <a:pt x="488" y="12"/>
                    </a:cubicBezTo>
                    <a:cubicBezTo>
                      <a:pt x="472" y="4"/>
                      <a:pt x="455" y="0"/>
                      <a:pt x="438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9" name="Google Shape;1003;p5">
                <a:extLst>
                  <a:ext uri="{FF2B5EF4-FFF2-40B4-BE49-F238E27FC236}">
                    <a16:creationId xmlns:a16="http://schemas.microsoft.com/office/drawing/2014/main" id="{3551CD17-6C99-336E-2FF2-9BCD7D4418E1}"/>
                  </a:ext>
                </a:extLst>
              </p:cNvPr>
              <p:cNvSpPr/>
              <p:nvPr/>
            </p:nvSpPr>
            <p:spPr>
              <a:xfrm>
                <a:off x="839768" y="2235706"/>
                <a:ext cx="17289" cy="32717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037" extrusionOk="0">
                    <a:moveTo>
                      <a:pt x="439" y="0"/>
                    </a:moveTo>
                    <a:cubicBezTo>
                      <a:pt x="405" y="0"/>
                      <a:pt x="373" y="16"/>
                      <a:pt x="358" y="48"/>
                    </a:cubicBezTo>
                    <a:cubicBezTo>
                      <a:pt x="322" y="119"/>
                      <a:pt x="0" y="691"/>
                      <a:pt x="24" y="953"/>
                    </a:cubicBezTo>
                    <a:cubicBezTo>
                      <a:pt x="24" y="1001"/>
                      <a:pt x="72" y="1036"/>
                      <a:pt x="119" y="1036"/>
                    </a:cubicBezTo>
                    <a:lnTo>
                      <a:pt x="131" y="1036"/>
                    </a:lnTo>
                    <a:cubicBezTo>
                      <a:pt x="179" y="1024"/>
                      <a:pt x="215" y="989"/>
                      <a:pt x="215" y="929"/>
                    </a:cubicBezTo>
                    <a:cubicBezTo>
                      <a:pt x="203" y="786"/>
                      <a:pt x="393" y="370"/>
                      <a:pt x="524" y="143"/>
                    </a:cubicBezTo>
                    <a:cubicBezTo>
                      <a:pt x="548" y="96"/>
                      <a:pt x="536" y="36"/>
                      <a:pt x="488" y="12"/>
                    </a:cubicBezTo>
                    <a:cubicBezTo>
                      <a:pt x="473" y="4"/>
                      <a:pt x="455" y="0"/>
                      <a:pt x="439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0" name="Google Shape;1004;p5">
                <a:extLst>
                  <a:ext uri="{FF2B5EF4-FFF2-40B4-BE49-F238E27FC236}">
                    <a16:creationId xmlns:a16="http://schemas.microsoft.com/office/drawing/2014/main" id="{EBD6C3A1-0C14-F86E-71AB-1E9E80C01BF9}"/>
                  </a:ext>
                </a:extLst>
              </p:cNvPr>
              <p:cNvSpPr/>
              <p:nvPr/>
            </p:nvSpPr>
            <p:spPr>
              <a:xfrm>
                <a:off x="1239065" y="2253658"/>
                <a:ext cx="9812" cy="34673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099" extrusionOk="0">
                    <a:moveTo>
                      <a:pt x="208" y="1"/>
                    </a:moveTo>
                    <a:cubicBezTo>
                      <a:pt x="168" y="1"/>
                      <a:pt x="130" y="34"/>
                      <a:pt x="120" y="86"/>
                    </a:cubicBezTo>
                    <a:cubicBezTo>
                      <a:pt x="108" y="158"/>
                      <a:pt x="1" y="813"/>
                      <a:pt x="108" y="1039"/>
                    </a:cubicBezTo>
                    <a:cubicBezTo>
                      <a:pt x="120" y="1074"/>
                      <a:pt x="155" y="1098"/>
                      <a:pt x="191" y="1098"/>
                    </a:cubicBezTo>
                    <a:cubicBezTo>
                      <a:pt x="203" y="1098"/>
                      <a:pt x="215" y="1098"/>
                      <a:pt x="227" y="1086"/>
                    </a:cubicBezTo>
                    <a:cubicBezTo>
                      <a:pt x="275" y="1063"/>
                      <a:pt x="298" y="1015"/>
                      <a:pt x="275" y="967"/>
                    </a:cubicBezTo>
                    <a:cubicBezTo>
                      <a:pt x="215" y="824"/>
                      <a:pt x="263" y="372"/>
                      <a:pt x="310" y="110"/>
                    </a:cubicBezTo>
                    <a:cubicBezTo>
                      <a:pt x="310" y="62"/>
                      <a:pt x="275" y="15"/>
                      <a:pt x="227" y="3"/>
                    </a:cubicBezTo>
                    <a:cubicBezTo>
                      <a:pt x="221" y="1"/>
                      <a:pt x="215" y="1"/>
                      <a:pt x="208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1" name="Google Shape;1005;p5">
                <a:extLst>
                  <a:ext uri="{FF2B5EF4-FFF2-40B4-BE49-F238E27FC236}">
                    <a16:creationId xmlns:a16="http://schemas.microsoft.com/office/drawing/2014/main" id="{CE2C2DA4-EA19-BEBA-6277-260B3D979516}"/>
                  </a:ext>
                </a:extLst>
              </p:cNvPr>
              <p:cNvSpPr/>
              <p:nvPr/>
            </p:nvSpPr>
            <p:spPr>
              <a:xfrm>
                <a:off x="1254840" y="2267572"/>
                <a:ext cx="10191" cy="34263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86" extrusionOk="0">
                    <a:moveTo>
                      <a:pt x="220" y="0"/>
                    </a:moveTo>
                    <a:cubicBezTo>
                      <a:pt x="177" y="0"/>
                      <a:pt x="132" y="33"/>
                      <a:pt x="132" y="74"/>
                    </a:cubicBezTo>
                    <a:cubicBezTo>
                      <a:pt x="120" y="145"/>
                      <a:pt x="1" y="800"/>
                      <a:pt x="108" y="1038"/>
                    </a:cubicBezTo>
                    <a:cubicBezTo>
                      <a:pt x="132" y="1074"/>
                      <a:pt x="156" y="1086"/>
                      <a:pt x="191" y="1086"/>
                    </a:cubicBezTo>
                    <a:lnTo>
                      <a:pt x="239" y="1086"/>
                    </a:lnTo>
                    <a:cubicBezTo>
                      <a:pt x="286" y="1062"/>
                      <a:pt x="298" y="1003"/>
                      <a:pt x="286" y="955"/>
                    </a:cubicBezTo>
                    <a:cubicBezTo>
                      <a:pt x="215" y="824"/>
                      <a:pt x="263" y="360"/>
                      <a:pt x="310" y="110"/>
                    </a:cubicBezTo>
                    <a:cubicBezTo>
                      <a:pt x="322" y="62"/>
                      <a:pt x="286" y="2"/>
                      <a:pt x="239" y="2"/>
                    </a:cubicBezTo>
                    <a:cubicBezTo>
                      <a:pt x="233" y="1"/>
                      <a:pt x="226" y="0"/>
                      <a:pt x="220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2" name="Google Shape;1006;p5">
                <a:extLst>
                  <a:ext uri="{FF2B5EF4-FFF2-40B4-BE49-F238E27FC236}">
                    <a16:creationId xmlns:a16="http://schemas.microsoft.com/office/drawing/2014/main" id="{97DEE648-D60F-8BCB-0708-7DA77A985F49}"/>
                  </a:ext>
                </a:extLst>
              </p:cNvPr>
              <p:cNvSpPr/>
              <p:nvPr/>
            </p:nvSpPr>
            <p:spPr>
              <a:xfrm>
                <a:off x="1239822" y="2308492"/>
                <a:ext cx="10159" cy="3429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87" extrusionOk="0">
                    <a:moveTo>
                      <a:pt x="219" y="1"/>
                    </a:moveTo>
                    <a:cubicBezTo>
                      <a:pt x="176" y="1"/>
                      <a:pt x="131" y="33"/>
                      <a:pt x="131" y="75"/>
                    </a:cubicBezTo>
                    <a:cubicBezTo>
                      <a:pt x="120" y="146"/>
                      <a:pt x="0" y="801"/>
                      <a:pt x="108" y="1039"/>
                    </a:cubicBezTo>
                    <a:cubicBezTo>
                      <a:pt x="131" y="1075"/>
                      <a:pt x="155" y="1087"/>
                      <a:pt x="191" y="1087"/>
                    </a:cubicBezTo>
                    <a:lnTo>
                      <a:pt x="239" y="1087"/>
                    </a:lnTo>
                    <a:cubicBezTo>
                      <a:pt x="286" y="1063"/>
                      <a:pt x="298" y="1003"/>
                      <a:pt x="286" y="956"/>
                    </a:cubicBezTo>
                    <a:cubicBezTo>
                      <a:pt x="215" y="813"/>
                      <a:pt x="262" y="360"/>
                      <a:pt x="310" y="110"/>
                    </a:cubicBezTo>
                    <a:cubicBezTo>
                      <a:pt x="322" y="51"/>
                      <a:pt x="286" y="3"/>
                      <a:pt x="239" y="3"/>
                    </a:cubicBezTo>
                    <a:cubicBezTo>
                      <a:pt x="232" y="2"/>
                      <a:pt x="226" y="1"/>
                      <a:pt x="219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3" name="Google Shape;1007;p5">
                <a:extLst>
                  <a:ext uri="{FF2B5EF4-FFF2-40B4-BE49-F238E27FC236}">
                    <a16:creationId xmlns:a16="http://schemas.microsoft.com/office/drawing/2014/main" id="{260265BD-3D97-91AF-F7F2-D7E80B1E859B}"/>
                  </a:ext>
                </a:extLst>
              </p:cNvPr>
              <p:cNvSpPr/>
              <p:nvPr/>
            </p:nvSpPr>
            <p:spPr>
              <a:xfrm>
                <a:off x="1266104" y="2308492"/>
                <a:ext cx="10191" cy="3429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87" extrusionOk="0">
                    <a:moveTo>
                      <a:pt x="220" y="1"/>
                    </a:moveTo>
                    <a:cubicBezTo>
                      <a:pt x="177" y="1"/>
                      <a:pt x="132" y="33"/>
                      <a:pt x="132" y="75"/>
                    </a:cubicBezTo>
                    <a:cubicBezTo>
                      <a:pt x="120" y="146"/>
                      <a:pt x="1" y="801"/>
                      <a:pt x="108" y="1039"/>
                    </a:cubicBezTo>
                    <a:cubicBezTo>
                      <a:pt x="132" y="1075"/>
                      <a:pt x="156" y="1087"/>
                      <a:pt x="191" y="1087"/>
                    </a:cubicBezTo>
                    <a:lnTo>
                      <a:pt x="239" y="1087"/>
                    </a:lnTo>
                    <a:cubicBezTo>
                      <a:pt x="287" y="1063"/>
                      <a:pt x="299" y="1003"/>
                      <a:pt x="287" y="956"/>
                    </a:cubicBezTo>
                    <a:cubicBezTo>
                      <a:pt x="215" y="813"/>
                      <a:pt x="263" y="360"/>
                      <a:pt x="310" y="110"/>
                    </a:cubicBezTo>
                    <a:cubicBezTo>
                      <a:pt x="322" y="51"/>
                      <a:pt x="287" y="3"/>
                      <a:pt x="239" y="3"/>
                    </a:cubicBezTo>
                    <a:cubicBezTo>
                      <a:pt x="233" y="2"/>
                      <a:pt x="226" y="1"/>
                      <a:pt x="22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4" name="Google Shape;1008;p5">
                <a:extLst>
                  <a:ext uri="{FF2B5EF4-FFF2-40B4-BE49-F238E27FC236}">
                    <a16:creationId xmlns:a16="http://schemas.microsoft.com/office/drawing/2014/main" id="{08FCF579-2280-F55F-EA69-2C56BDF2F282}"/>
                  </a:ext>
                </a:extLst>
              </p:cNvPr>
              <p:cNvSpPr/>
              <p:nvPr/>
            </p:nvSpPr>
            <p:spPr>
              <a:xfrm>
                <a:off x="1254083" y="2345311"/>
                <a:ext cx="9812" cy="34673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099" extrusionOk="0">
                    <a:moveTo>
                      <a:pt x="209" y="1"/>
                    </a:moveTo>
                    <a:cubicBezTo>
                      <a:pt x="168" y="1"/>
                      <a:pt x="130" y="35"/>
                      <a:pt x="120" y="86"/>
                    </a:cubicBezTo>
                    <a:cubicBezTo>
                      <a:pt x="108" y="158"/>
                      <a:pt x="1" y="813"/>
                      <a:pt x="108" y="1039"/>
                    </a:cubicBezTo>
                    <a:cubicBezTo>
                      <a:pt x="120" y="1075"/>
                      <a:pt x="156" y="1098"/>
                      <a:pt x="191" y="1098"/>
                    </a:cubicBezTo>
                    <a:cubicBezTo>
                      <a:pt x="203" y="1098"/>
                      <a:pt x="215" y="1098"/>
                      <a:pt x="227" y="1086"/>
                    </a:cubicBezTo>
                    <a:cubicBezTo>
                      <a:pt x="275" y="1063"/>
                      <a:pt x="299" y="1015"/>
                      <a:pt x="275" y="967"/>
                    </a:cubicBezTo>
                    <a:cubicBezTo>
                      <a:pt x="215" y="825"/>
                      <a:pt x="263" y="372"/>
                      <a:pt x="310" y="110"/>
                    </a:cubicBezTo>
                    <a:cubicBezTo>
                      <a:pt x="310" y="63"/>
                      <a:pt x="275" y="15"/>
                      <a:pt x="227" y="3"/>
                    </a:cubicBezTo>
                    <a:cubicBezTo>
                      <a:pt x="221" y="1"/>
                      <a:pt x="215" y="1"/>
                      <a:pt x="209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5" name="Google Shape;1009;p5">
                <a:extLst>
                  <a:ext uri="{FF2B5EF4-FFF2-40B4-BE49-F238E27FC236}">
                    <a16:creationId xmlns:a16="http://schemas.microsoft.com/office/drawing/2014/main" id="{A92191A4-92F6-E2B4-6C4B-F3B2EA1EC1AE}"/>
                  </a:ext>
                </a:extLst>
              </p:cNvPr>
              <p:cNvSpPr/>
              <p:nvPr/>
            </p:nvSpPr>
            <p:spPr>
              <a:xfrm>
                <a:off x="708300" y="1423956"/>
                <a:ext cx="384311" cy="526664"/>
              </a:xfrm>
              <a:custGeom>
                <a:avLst/>
                <a:gdLst/>
                <a:ahLst/>
                <a:cxnLst/>
                <a:rect l="l" t="t" r="r" b="b"/>
                <a:pathLst>
                  <a:path w="12181" h="16693" extrusionOk="0">
                    <a:moveTo>
                      <a:pt x="2870" y="0"/>
                    </a:moveTo>
                    <a:cubicBezTo>
                      <a:pt x="2870" y="0"/>
                      <a:pt x="2572" y="714"/>
                      <a:pt x="2524" y="1429"/>
                    </a:cubicBezTo>
                    <a:cubicBezTo>
                      <a:pt x="2524" y="1429"/>
                      <a:pt x="9489" y="4251"/>
                      <a:pt x="9656" y="7834"/>
                    </a:cubicBezTo>
                    <a:cubicBezTo>
                      <a:pt x="9811" y="11430"/>
                      <a:pt x="6953" y="15109"/>
                      <a:pt x="0" y="15645"/>
                    </a:cubicBezTo>
                    <a:lnTo>
                      <a:pt x="0" y="16693"/>
                    </a:lnTo>
                    <a:cubicBezTo>
                      <a:pt x="0" y="16693"/>
                      <a:pt x="2" y="16693"/>
                      <a:pt x="6" y="16693"/>
                    </a:cubicBezTo>
                    <a:cubicBezTo>
                      <a:pt x="274" y="16693"/>
                      <a:pt x="10194" y="16646"/>
                      <a:pt x="11216" y="9787"/>
                    </a:cubicBezTo>
                    <a:cubicBezTo>
                      <a:pt x="12180" y="3298"/>
                      <a:pt x="2870" y="0"/>
                      <a:pt x="2870" y="0"/>
                    </a:cubicBezTo>
                    <a:close/>
                  </a:path>
                </a:pathLst>
              </a:custGeom>
              <a:solidFill>
                <a:srgbClr val="2345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6" name="Google Shape;1010;p5">
                <a:extLst>
                  <a:ext uri="{FF2B5EF4-FFF2-40B4-BE49-F238E27FC236}">
                    <a16:creationId xmlns:a16="http://schemas.microsoft.com/office/drawing/2014/main" id="{87567F6C-B293-EA3D-0D56-A15206E94B2F}"/>
                  </a:ext>
                </a:extLst>
              </p:cNvPr>
              <p:cNvSpPr/>
              <p:nvPr/>
            </p:nvSpPr>
            <p:spPr>
              <a:xfrm>
                <a:off x="718427" y="1475036"/>
                <a:ext cx="417754" cy="407090"/>
              </a:xfrm>
              <a:custGeom>
                <a:avLst/>
                <a:gdLst/>
                <a:ahLst/>
                <a:cxnLst/>
                <a:rect l="l" t="t" r="r" b="b"/>
                <a:pathLst>
                  <a:path w="13241" h="12903" extrusionOk="0">
                    <a:moveTo>
                      <a:pt x="2632" y="0"/>
                    </a:moveTo>
                    <a:cubicBezTo>
                      <a:pt x="1739" y="512"/>
                      <a:pt x="1" y="4144"/>
                      <a:pt x="465" y="9120"/>
                    </a:cubicBezTo>
                    <a:cubicBezTo>
                      <a:pt x="515" y="9674"/>
                      <a:pt x="1576" y="12902"/>
                      <a:pt x="4918" y="12902"/>
                    </a:cubicBezTo>
                    <a:cubicBezTo>
                      <a:pt x="5533" y="12902"/>
                      <a:pt x="6224" y="12793"/>
                      <a:pt x="7001" y="12538"/>
                    </a:cubicBezTo>
                    <a:cubicBezTo>
                      <a:pt x="11990" y="10894"/>
                      <a:pt x="13240" y="6644"/>
                      <a:pt x="10847" y="4644"/>
                    </a:cubicBezTo>
                    <a:cubicBezTo>
                      <a:pt x="10235" y="4135"/>
                      <a:pt x="9810" y="3944"/>
                      <a:pt x="9471" y="3944"/>
                    </a:cubicBezTo>
                    <a:cubicBezTo>
                      <a:pt x="8486" y="3944"/>
                      <a:pt x="8233" y="5565"/>
                      <a:pt x="6239" y="5715"/>
                    </a:cubicBezTo>
                    <a:cubicBezTo>
                      <a:pt x="6194" y="5719"/>
                      <a:pt x="6150" y="5720"/>
                      <a:pt x="6106" y="5720"/>
                    </a:cubicBezTo>
                    <a:cubicBezTo>
                      <a:pt x="3530" y="5720"/>
                      <a:pt x="2632" y="0"/>
                      <a:pt x="2632" y="0"/>
                    </a:cubicBezTo>
                    <a:close/>
                  </a:path>
                </a:pathLst>
              </a:custGeom>
              <a:solidFill>
                <a:srgbClr val="DBB06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7" name="Google Shape;1011;p5">
                <a:extLst>
                  <a:ext uri="{FF2B5EF4-FFF2-40B4-BE49-F238E27FC236}">
                    <a16:creationId xmlns:a16="http://schemas.microsoft.com/office/drawing/2014/main" id="{BC7CBACB-430A-755A-B6F8-EFDB84EBF91D}"/>
                  </a:ext>
                </a:extLst>
              </p:cNvPr>
              <p:cNvSpPr/>
              <p:nvPr/>
            </p:nvSpPr>
            <p:spPr>
              <a:xfrm>
                <a:off x="1399465" y="1515073"/>
                <a:ext cx="250633" cy="229211"/>
              </a:xfrm>
              <a:custGeom>
                <a:avLst/>
                <a:gdLst/>
                <a:ahLst/>
                <a:cxnLst/>
                <a:rect l="l" t="t" r="r" b="b"/>
                <a:pathLst>
                  <a:path w="7944" h="7265" extrusionOk="0">
                    <a:moveTo>
                      <a:pt x="2522" y="1"/>
                    </a:moveTo>
                    <a:cubicBezTo>
                      <a:pt x="2422" y="1"/>
                      <a:pt x="2323" y="10"/>
                      <a:pt x="2227" y="29"/>
                    </a:cubicBezTo>
                    <a:cubicBezTo>
                      <a:pt x="560" y="362"/>
                      <a:pt x="1" y="5446"/>
                      <a:pt x="5585" y="7173"/>
                    </a:cubicBezTo>
                    <a:cubicBezTo>
                      <a:pt x="5786" y="7235"/>
                      <a:pt x="5970" y="7265"/>
                      <a:pt x="6137" y="7265"/>
                    </a:cubicBezTo>
                    <a:cubicBezTo>
                      <a:pt x="7943" y="7265"/>
                      <a:pt x="7815" y="3869"/>
                      <a:pt x="6192" y="2398"/>
                    </a:cubicBezTo>
                    <a:cubicBezTo>
                      <a:pt x="6192" y="2398"/>
                      <a:pt x="4143" y="1"/>
                      <a:pt x="2522" y="1"/>
                    </a:cubicBezTo>
                    <a:close/>
                  </a:path>
                </a:pathLst>
              </a:custGeom>
              <a:solidFill>
                <a:srgbClr val="DBB06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90" name="Google Shape;1012;p5">
                <a:extLst>
                  <a:ext uri="{FF2B5EF4-FFF2-40B4-BE49-F238E27FC236}">
                    <a16:creationId xmlns:a16="http://schemas.microsoft.com/office/drawing/2014/main" id="{07C1221F-1B61-92E3-0FC8-4666823EF77C}"/>
                  </a:ext>
                </a:extLst>
              </p:cNvPr>
              <p:cNvSpPr/>
              <p:nvPr/>
            </p:nvSpPr>
            <p:spPr>
              <a:xfrm>
                <a:off x="1385205" y="1493745"/>
                <a:ext cx="102569" cy="110551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3504" extrusionOk="0">
                    <a:moveTo>
                      <a:pt x="1997" y="1"/>
                    </a:moveTo>
                    <a:cubicBezTo>
                      <a:pt x="1882" y="1"/>
                      <a:pt x="1778" y="49"/>
                      <a:pt x="1703" y="145"/>
                    </a:cubicBezTo>
                    <a:cubicBezTo>
                      <a:pt x="1572" y="288"/>
                      <a:pt x="1798" y="824"/>
                      <a:pt x="2084" y="1396"/>
                    </a:cubicBezTo>
                    <a:cubicBezTo>
                      <a:pt x="1756" y="1103"/>
                      <a:pt x="1313" y="764"/>
                      <a:pt x="1027" y="764"/>
                    </a:cubicBezTo>
                    <a:cubicBezTo>
                      <a:pt x="1022" y="764"/>
                      <a:pt x="1017" y="764"/>
                      <a:pt x="1012" y="765"/>
                    </a:cubicBezTo>
                    <a:cubicBezTo>
                      <a:pt x="917" y="777"/>
                      <a:pt x="846" y="812"/>
                      <a:pt x="798" y="884"/>
                    </a:cubicBezTo>
                    <a:cubicBezTo>
                      <a:pt x="596" y="1122"/>
                      <a:pt x="917" y="1586"/>
                      <a:pt x="1274" y="1991"/>
                    </a:cubicBezTo>
                    <a:cubicBezTo>
                      <a:pt x="1014" y="1846"/>
                      <a:pt x="738" y="1733"/>
                      <a:pt x="529" y="1733"/>
                    </a:cubicBezTo>
                    <a:cubicBezTo>
                      <a:pt x="479" y="1733"/>
                      <a:pt x="434" y="1739"/>
                      <a:pt x="393" y="1753"/>
                    </a:cubicBezTo>
                    <a:cubicBezTo>
                      <a:pt x="286" y="1789"/>
                      <a:pt x="215" y="1872"/>
                      <a:pt x="191" y="1979"/>
                    </a:cubicBezTo>
                    <a:cubicBezTo>
                      <a:pt x="0" y="2670"/>
                      <a:pt x="1608" y="3420"/>
                      <a:pt x="1786" y="3503"/>
                    </a:cubicBezTo>
                    <a:lnTo>
                      <a:pt x="1834" y="3503"/>
                    </a:lnTo>
                    <a:cubicBezTo>
                      <a:pt x="1869" y="3503"/>
                      <a:pt x="1893" y="3491"/>
                      <a:pt x="1917" y="3455"/>
                    </a:cubicBezTo>
                    <a:cubicBezTo>
                      <a:pt x="1941" y="3408"/>
                      <a:pt x="1917" y="3348"/>
                      <a:pt x="1869" y="3324"/>
                    </a:cubicBezTo>
                    <a:cubicBezTo>
                      <a:pt x="1238" y="3039"/>
                      <a:pt x="262" y="2431"/>
                      <a:pt x="369" y="2027"/>
                    </a:cubicBezTo>
                    <a:cubicBezTo>
                      <a:pt x="393" y="1967"/>
                      <a:pt x="429" y="1943"/>
                      <a:pt x="453" y="1931"/>
                    </a:cubicBezTo>
                    <a:cubicBezTo>
                      <a:pt x="476" y="1924"/>
                      <a:pt x="503" y="1920"/>
                      <a:pt x="532" y="1920"/>
                    </a:cubicBezTo>
                    <a:cubicBezTo>
                      <a:pt x="869" y="1920"/>
                      <a:pt x="1597" y="2388"/>
                      <a:pt x="2012" y="2705"/>
                    </a:cubicBezTo>
                    <a:cubicBezTo>
                      <a:pt x="2032" y="2720"/>
                      <a:pt x="2052" y="2727"/>
                      <a:pt x="2071" y="2727"/>
                    </a:cubicBezTo>
                    <a:cubicBezTo>
                      <a:pt x="2098" y="2727"/>
                      <a:pt x="2123" y="2714"/>
                      <a:pt x="2143" y="2693"/>
                    </a:cubicBezTo>
                    <a:cubicBezTo>
                      <a:pt x="2179" y="2658"/>
                      <a:pt x="2167" y="2598"/>
                      <a:pt x="2131" y="2562"/>
                    </a:cubicBezTo>
                    <a:cubicBezTo>
                      <a:pt x="1441" y="1967"/>
                      <a:pt x="786" y="1193"/>
                      <a:pt x="941" y="991"/>
                    </a:cubicBezTo>
                    <a:cubicBezTo>
                      <a:pt x="953" y="979"/>
                      <a:pt x="977" y="955"/>
                      <a:pt x="1024" y="955"/>
                    </a:cubicBezTo>
                    <a:lnTo>
                      <a:pt x="1036" y="955"/>
                    </a:lnTo>
                    <a:cubicBezTo>
                      <a:pt x="1334" y="955"/>
                      <a:pt x="2024" y="1562"/>
                      <a:pt x="2381" y="1943"/>
                    </a:cubicBezTo>
                    <a:cubicBezTo>
                      <a:pt x="2401" y="1963"/>
                      <a:pt x="2428" y="1972"/>
                      <a:pt x="2454" y="1972"/>
                    </a:cubicBezTo>
                    <a:cubicBezTo>
                      <a:pt x="2475" y="1972"/>
                      <a:pt x="2496" y="1966"/>
                      <a:pt x="2512" y="1955"/>
                    </a:cubicBezTo>
                    <a:cubicBezTo>
                      <a:pt x="2548" y="1931"/>
                      <a:pt x="2560" y="1872"/>
                      <a:pt x="2536" y="1836"/>
                    </a:cubicBezTo>
                    <a:cubicBezTo>
                      <a:pt x="2167" y="1181"/>
                      <a:pt x="1798" y="396"/>
                      <a:pt x="1834" y="265"/>
                    </a:cubicBezTo>
                    <a:cubicBezTo>
                      <a:pt x="1883" y="215"/>
                      <a:pt x="1925" y="190"/>
                      <a:pt x="1978" y="190"/>
                    </a:cubicBezTo>
                    <a:cubicBezTo>
                      <a:pt x="1989" y="190"/>
                      <a:pt x="2000" y="191"/>
                      <a:pt x="2012" y="193"/>
                    </a:cubicBezTo>
                    <a:cubicBezTo>
                      <a:pt x="2370" y="241"/>
                      <a:pt x="2893" y="1098"/>
                      <a:pt x="3060" y="1419"/>
                    </a:cubicBezTo>
                    <a:cubicBezTo>
                      <a:pt x="3076" y="1451"/>
                      <a:pt x="3108" y="1467"/>
                      <a:pt x="3138" y="1467"/>
                    </a:cubicBezTo>
                    <a:cubicBezTo>
                      <a:pt x="3153" y="1467"/>
                      <a:pt x="3167" y="1463"/>
                      <a:pt x="3179" y="1455"/>
                    </a:cubicBezTo>
                    <a:cubicBezTo>
                      <a:pt x="3227" y="1431"/>
                      <a:pt x="3251" y="1384"/>
                      <a:pt x="3227" y="1336"/>
                    </a:cubicBezTo>
                    <a:cubicBezTo>
                      <a:pt x="3155" y="1205"/>
                      <a:pt x="2560" y="74"/>
                      <a:pt x="2036" y="3"/>
                    </a:cubicBezTo>
                    <a:cubicBezTo>
                      <a:pt x="2023" y="1"/>
                      <a:pt x="2010" y="1"/>
                      <a:pt x="1997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91" name="Google Shape;1013;p5">
                <a:extLst>
                  <a:ext uri="{FF2B5EF4-FFF2-40B4-BE49-F238E27FC236}">
                    <a16:creationId xmlns:a16="http://schemas.microsoft.com/office/drawing/2014/main" id="{3CF82924-C6DC-4A1F-30B8-94C3FD73574A}"/>
                  </a:ext>
                </a:extLst>
              </p:cNvPr>
              <p:cNvSpPr/>
              <p:nvPr/>
            </p:nvSpPr>
            <p:spPr>
              <a:xfrm>
                <a:off x="1009539" y="1568329"/>
                <a:ext cx="111245" cy="94177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2985" extrusionOk="0">
                    <a:moveTo>
                      <a:pt x="1304" y="1"/>
                    </a:moveTo>
                    <a:cubicBezTo>
                      <a:pt x="646" y="1"/>
                      <a:pt x="82" y="1551"/>
                      <a:pt x="13" y="1734"/>
                    </a:cubicBezTo>
                    <a:cubicBezTo>
                      <a:pt x="1" y="1782"/>
                      <a:pt x="25" y="1830"/>
                      <a:pt x="72" y="1853"/>
                    </a:cubicBezTo>
                    <a:cubicBezTo>
                      <a:pt x="81" y="1855"/>
                      <a:pt x="89" y="1856"/>
                      <a:pt x="98" y="1856"/>
                    </a:cubicBezTo>
                    <a:cubicBezTo>
                      <a:pt x="139" y="1856"/>
                      <a:pt x="182" y="1833"/>
                      <a:pt x="191" y="1794"/>
                    </a:cubicBezTo>
                    <a:cubicBezTo>
                      <a:pt x="422" y="1161"/>
                      <a:pt x="908" y="183"/>
                      <a:pt x="1316" y="183"/>
                    </a:cubicBezTo>
                    <a:cubicBezTo>
                      <a:pt x="1330" y="183"/>
                      <a:pt x="1344" y="184"/>
                      <a:pt x="1358" y="187"/>
                    </a:cubicBezTo>
                    <a:cubicBezTo>
                      <a:pt x="1418" y="198"/>
                      <a:pt x="1442" y="234"/>
                      <a:pt x="1454" y="258"/>
                    </a:cubicBezTo>
                    <a:cubicBezTo>
                      <a:pt x="1573" y="532"/>
                      <a:pt x="1132" y="1401"/>
                      <a:pt x="822" y="1889"/>
                    </a:cubicBezTo>
                    <a:cubicBezTo>
                      <a:pt x="799" y="1925"/>
                      <a:pt x="811" y="1984"/>
                      <a:pt x="846" y="2008"/>
                    </a:cubicBezTo>
                    <a:cubicBezTo>
                      <a:pt x="865" y="2022"/>
                      <a:pt x="886" y="2029"/>
                      <a:pt x="905" y="2029"/>
                    </a:cubicBezTo>
                    <a:cubicBezTo>
                      <a:pt x="935" y="2029"/>
                      <a:pt x="963" y="2013"/>
                      <a:pt x="977" y="1984"/>
                    </a:cubicBezTo>
                    <a:cubicBezTo>
                      <a:pt x="1467" y="1310"/>
                      <a:pt x="2096" y="645"/>
                      <a:pt x="2373" y="645"/>
                    </a:cubicBezTo>
                    <a:cubicBezTo>
                      <a:pt x="2399" y="645"/>
                      <a:pt x="2422" y="651"/>
                      <a:pt x="2442" y="663"/>
                    </a:cubicBezTo>
                    <a:cubicBezTo>
                      <a:pt x="2454" y="675"/>
                      <a:pt x="2477" y="699"/>
                      <a:pt x="2477" y="746"/>
                    </a:cubicBezTo>
                    <a:cubicBezTo>
                      <a:pt x="2525" y="1044"/>
                      <a:pt x="1977" y="1782"/>
                      <a:pt x="1620" y="2187"/>
                    </a:cubicBezTo>
                    <a:cubicBezTo>
                      <a:pt x="1584" y="2223"/>
                      <a:pt x="1584" y="2282"/>
                      <a:pt x="1620" y="2318"/>
                    </a:cubicBezTo>
                    <a:cubicBezTo>
                      <a:pt x="1633" y="2337"/>
                      <a:pt x="1657" y="2346"/>
                      <a:pt x="1682" y="2346"/>
                    </a:cubicBezTo>
                    <a:cubicBezTo>
                      <a:pt x="1702" y="2346"/>
                      <a:pt x="1723" y="2340"/>
                      <a:pt x="1739" y="2330"/>
                    </a:cubicBezTo>
                    <a:cubicBezTo>
                      <a:pt x="2342" y="1912"/>
                      <a:pt x="3069" y="1495"/>
                      <a:pt x="3228" y="1495"/>
                    </a:cubicBezTo>
                    <a:cubicBezTo>
                      <a:pt x="3232" y="1495"/>
                      <a:pt x="3236" y="1496"/>
                      <a:pt x="3239" y="1496"/>
                    </a:cubicBezTo>
                    <a:cubicBezTo>
                      <a:pt x="3299" y="1544"/>
                      <a:pt x="3335" y="1591"/>
                      <a:pt x="3335" y="1663"/>
                    </a:cubicBezTo>
                    <a:cubicBezTo>
                      <a:pt x="3311" y="2020"/>
                      <a:pt x="2513" y="2615"/>
                      <a:pt x="2204" y="2806"/>
                    </a:cubicBezTo>
                    <a:cubicBezTo>
                      <a:pt x="2156" y="2842"/>
                      <a:pt x="2144" y="2901"/>
                      <a:pt x="2168" y="2937"/>
                    </a:cubicBezTo>
                    <a:cubicBezTo>
                      <a:pt x="2192" y="2973"/>
                      <a:pt x="2216" y="2985"/>
                      <a:pt x="2251" y="2985"/>
                    </a:cubicBezTo>
                    <a:cubicBezTo>
                      <a:pt x="2275" y="2985"/>
                      <a:pt x="2287" y="2985"/>
                      <a:pt x="2299" y="2973"/>
                    </a:cubicBezTo>
                    <a:cubicBezTo>
                      <a:pt x="2418" y="2889"/>
                      <a:pt x="3501" y="2199"/>
                      <a:pt x="3513" y="1663"/>
                    </a:cubicBezTo>
                    <a:cubicBezTo>
                      <a:pt x="3525" y="1544"/>
                      <a:pt x="3466" y="1425"/>
                      <a:pt x="3359" y="1341"/>
                    </a:cubicBezTo>
                    <a:cubicBezTo>
                      <a:pt x="3335" y="1325"/>
                      <a:pt x="3302" y="1317"/>
                      <a:pt x="3262" y="1317"/>
                    </a:cubicBezTo>
                    <a:cubicBezTo>
                      <a:pt x="3042" y="1317"/>
                      <a:pt x="2597" y="1550"/>
                      <a:pt x="2144" y="1842"/>
                    </a:cubicBezTo>
                    <a:cubicBezTo>
                      <a:pt x="2406" y="1484"/>
                      <a:pt x="2704" y="1008"/>
                      <a:pt x="2668" y="722"/>
                    </a:cubicBezTo>
                    <a:cubicBezTo>
                      <a:pt x="2656" y="627"/>
                      <a:pt x="2608" y="556"/>
                      <a:pt x="2537" y="508"/>
                    </a:cubicBezTo>
                    <a:cubicBezTo>
                      <a:pt x="2491" y="479"/>
                      <a:pt x="2439" y="465"/>
                      <a:pt x="2383" y="465"/>
                    </a:cubicBezTo>
                    <a:cubicBezTo>
                      <a:pt x="2122" y="465"/>
                      <a:pt x="1769" y="758"/>
                      <a:pt x="1465" y="1091"/>
                    </a:cubicBezTo>
                    <a:cubicBezTo>
                      <a:pt x="1620" y="746"/>
                      <a:pt x="1715" y="389"/>
                      <a:pt x="1632" y="187"/>
                    </a:cubicBezTo>
                    <a:cubicBezTo>
                      <a:pt x="1584" y="91"/>
                      <a:pt x="1501" y="20"/>
                      <a:pt x="1382" y="8"/>
                    </a:cubicBezTo>
                    <a:cubicBezTo>
                      <a:pt x="1356" y="3"/>
                      <a:pt x="1330" y="1"/>
                      <a:pt x="1304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92" name="Google Shape;1014;p5">
                <a:extLst>
                  <a:ext uri="{FF2B5EF4-FFF2-40B4-BE49-F238E27FC236}">
                    <a16:creationId xmlns:a16="http://schemas.microsoft.com/office/drawing/2014/main" id="{E2DDB2B5-6B10-62E2-766A-B3F83635EC49}"/>
                  </a:ext>
                </a:extLst>
              </p:cNvPr>
              <p:cNvSpPr/>
              <p:nvPr/>
            </p:nvSpPr>
            <p:spPr>
              <a:xfrm>
                <a:off x="1257490" y="2413490"/>
                <a:ext cx="132605" cy="64898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057" extrusionOk="0">
                    <a:moveTo>
                      <a:pt x="3215" y="0"/>
                    </a:moveTo>
                    <a:cubicBezTo>
                      <a:pt x="3185" y="0"/>
                      <a:pt x="3158" y="16"/>
                      <a:pt x="3143" y="45"/>
                    </a:cubicBezTo>
                    <a:cubicBezTo>
                      <a:pt x="3108" y="92"/>
                      <a:pt x="3120" y="140"/>
                      <a:pt x="3167" y="176"/>
                    </a:cubicBezTo>
                    <a:cubicBezTo>
                      <a:pt x="3572" y="438"/>
                      <a:pt x="4012" y="819"/>
                      <a:pt x="4001" y="973"/>
                    </a:cubicBezTo>
                    <a:cubicBezTo>
                      <a:pt x="4001" y="985"/>
                      <a:pt x="4001" y="997"/>
                      <a:pt x="3965" y="1021"/>
                    </a:cubicBezTo>
                    <a:cubicBezTo>
                      <a:pt x="3931" y="1039"/>
                      <a:pt x="3891" y="1047"/>
                      <a:pt x="3845" y="1047"/>
                    </a:cubicBezTo>
                    <a:cubicBezTo>
                      <a:pt x="3551" y="1047"/>
                      <a:pt x="3041" y="714"/>
                      <a:pt x="2691" y="426"/>
                    </a:cubicBezTo>
                    <a:cubicBezTo>
                      <a:pt x="2631" y="378"/>
                      <a:pt x="2584" y="330"/>
                      <a:pt x="2584" y="330"/>
                    </a:cubicBezTo>
                    <a:cubicBezTo>
                      <a:pt x="2564" y="315"/>
                      <a:pt x="2542" y="309"/>
                      <a:pt x="2521" y="309"/>
                    </a:cubicBezTo>
                    <a:cubicBezTo>
                      <a:pt x="2492" y="309"/>
                      <a:pt x="2467" y="322"/>
                      <a:pt x="2453" y="342"/>
                    </a:cubicBezTo>
                    <a:cubicBezTo>
                      <a:pt x="2417" y="378"/>
                      <a:pt x="2417" y="438"/>
                      <a:pt x="2453" y="473"/>
                    </a:cubicBezTo>
                    <a:cubicBezTo>
                      <a:pt x="2477" y="485"/>
                      <a:pt x="2512" y="521"/>
                      <a:pt x="2572" y="569"/>
                    </a:cubicBezTo>
                    <a:cubicBezTo>
                      <a:pt x="2798" y="783"/>
                      <a:pt x="3155" y="1164"/>
                      <a:pt x="3155" y="1438"/>
                    </a:cubicBezTo>
                    <a:cubicBezTo>
                      <a:pt x="3155" y="1521"/>
                      <a:pt x="3120" y="1592"/>
                      <a:pt x="3048" y="1652"/>
                    </a:cubicBezTo>
                    <a:cubicBezTo>
                      <a:pt x="3003" y="1690"/>
                      <a:pt x="2947" y="1706"/>
                      <a:pt x="2884" y="1706"/>
                    </a:cubicBezTo>
                    <a:cubicBezTo>
                      <a:pt x="2466" y="1706"/>
                      <a:pt x="1718" y="971"/>
                      <a:pt x="1429" y="640"/>
                    </a:cubicBezTo>
                    <a:cubicBezTo>
                      <a:pt x="1429" y="640"/>
                      <a:pt x="1417" y="628"/>
                      <a:pt x="1417" y="628"/>
                    </a:cubicBezTo>
                    <a:cubicBezTo>
                      <a:pt x="1398" y="603"/>
                      <a:pt x="1372" y="591"/>
                      <a:pt x="1346" y="591"/>
                    </a:cubicBezTo>
                    <a:cubicBezTo>
                      <a:pt x="1324" y="591"/>
                      <a:pt x="1303" y="600"/>
                      <a:pt x="1286" y="616"/>
                    </a:cubicBezTo>
                    <a:cubicBezTo>
                      <a:pt x="1238" y="652"/>
                      <a:pt x="1238" y="711"/>
                      <a:pt x="1274" y="747"/>
                    </a:cubicBezTo>
                    <a:cubicBezTo>
                      <a:pt x="1274" y="747"/>
                      <a:pt x="1286" y="759"/>
                      <a:pt x="1298" y="771"/>
                    </a:cubicBezTo>
                    <a:cubicBezTo>
                      <a:pt x="1524" y="1033"/>
                      <a:pt x="1834" y="1521"/>
                      <a:pt x="1774" y="1735"/>
                    </a:cubicBezTo>
                    <a:cubicBezTo>
                      <a:pt x="1762" y="1771"/>
                      <a:pt x="1738" y="1831"/>
                      <a:pt x="1643" y="1854"/>
                    </a:cubicBezTo>
                    <a:cubicBezTo>
                      <a:pt x="1619" y="1862"/>
                      <a:pt x="1593" y="1866"/>
                      <a:pt x="1567" y="1866"/>
                    </a:cubicBezTo>
                    <a:cubicBezTo>
                      <a:pt x="1155" y="1866"/>
                      <a:pt x="515" y="945"/>
                      <a:pt x="191" y="319"/>
                    </a:cubicBezTo>
                    <a:cubicBezTo>
                      <a:pt x="175" y="287"/>
                      <a:pt x="143" y="271"/>
                      <a:pt x="109" y="271"/>
                    </a:cubicBezTo>
                    <a:cubicBezTo>
                      <a:pt x="93" y="271"/>
                      <a:pt x="75" y="275"/>
                      <a:pt x="60" y="283"/>
                    </a:cubicBezTo>
                    <a:cubicBezTo>
                      <a:pt x="12" y="307"/>
                      <a:pt x="0" y="366"/>
                      <a:pt x="24" y="402"/>
                    </a:cubicBezTo>
                    <a:cubicBezTo>
                      <a:pt x="119" y="592"/>
                      <a:pt x="917" y="2057"/>
                      <a:pt x="1572" y="2057"/>
                    </a:cubicBezTo>
                    <a:cubicBezTo>
                      <a:pt x="1607" y="2057"/>
                      <a:pt x="1655" y="2057"/>
                      <a:pt x="1691" y="2045"/>
                    </a:cubicBezTo>
                    <a:cubicBezTo>
                      <a:pt x="1869" y="1985"/>
                      <a:pt x="1929" y="1878"/>
                      <a:pt x="1953" y="1795"/>
                    </a:cubicBezTo>
                    <a:cubicBezTo>
                      <a:pt x="1988" y="1676"/>
                      <a:pt x="1965" y="1521"/>
                      <a:pt x="1905" y="1378"/>
                    </a:cubicBezTo>
                    <a:lnTo>
                      <a:pt x="1905" y="1378"/>
                    </a:lnTo>
                    <a:cubicBezTo>
                      <a:pt x="2216" y="1644"/>
                      <a:pt x="2585" y="1891"/>
                      <a:pt x="2892" y="1891"/>
                    </a:cubicBezTo>
                    <a:cubicBezTo>
                      <a:pt x="2997" y="1891"/>
                      <a:pt x="3094" y="1862"/>
                      <a:pt x="3179" y="1795"/>
                    </a:cubicBezTo>
                    <a:cubicBezTo>
                      <a:pt x="3286" y="1700"/>
                      <a:pt x="3346" y="1581"/>
                      <a:pt x="3346" y="1438"/>
                    </a:cubicBezTo>
                    <a:cubicBezTo>
                      <a:pt x="3346" y="1295"/>
                      <a:pt x="3286" y="1152"/>
                      <a:pt x="3203" y="1021"/>
                    </a:cubicBezTo>
                    <a:lnTo>
                      <a:pt x="3203" y="1021"/>
                    </a:lnTo>
                    <a:cubicBezTo>
                      <a:pt x="3425" y="1141"/>
                      <a:pt x="3654" y="1236"/>
                      <a:pt x="3849" y="1236"/>
                    </a:cubicBezTo>
                    <a:cubicBezTo>
                      <a:pt x="3925" y="1236"/>
                      <a:pt x="3996" y="1221"/>
                      <a:pt x="4060" y="1188"/>
                    </a:cubicBezTo>
                    <a:cubicBezTo>
                      <a:pt x="4167" y="1128"/>
                      <a:pt x="4191" y="1045"/>
                      <a:pt x="4191" y="985"/>
                    </a:cubicBezTo>
                    <a:cubicBezTo>
                      <a:pt x="4203" y="652"/>
                      <a:pt x="3429" y="116"/>
                      <a:pt x="3274" y="21"/>
                    </a:cubicBezTo>
                    <a:cubicBezTo>
                      <a:pt x="3255" y="7"/>
                      <a:pt x="3235" y="0"/>
                      <a:pt x="321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93" name="Google Shape;1015;p5">
                <a:extLst>
                  <a:ext uri="{FF2B5EF4-FFF2-40B4-BE49-F238E27FC236}">
                    <a16:creationId xmlns:a16="http://schemas.microsoft.com/office/drawing/2014/main" id="{B9F48C13-DFFE-9115-B088-68757B662966}"/>
                  </a:ext>
                </a:extLst>
              </p:cNvPr>
              <p:cNvSpPr/>
              <p:nvPr/>
            </p:nvSpPr>
            <p:spPr>
              <a:xfrm>
                <a:off x="732341" y="2353356"/>
                <a:ext cx="105566" cy="110772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3511" extrusionOk="0">
                    <a:moveTo>
                      <a:pt x="879" y="1"/>
                    </a:moveTo>
                    <a:cubicBezTo>
                      <a:pt x="845" y="1"/>
                      <a:pt x="815" y="23"/>
                      <a:pt x="798" y="58"/>
                    </a:cubicBezTo>
                    <a:cubicBezTo>
                      <a:pt x="667" y="403"/>
                      <a:pt x="0" y="2141"/>
                      <a:pt x="238" y="2534"/>
                    </a:cubicBezTo>
                    <a:cubicBezTo>
                      <a:pt x="274" y="2594"/>
                      <a:pt x="334" y="2629"/>
                      <a:pt x="405" y="2641"/>
                    </a:cubicBezTo>
                    <a:cubicBezTo>
                      <a:pt x="412" y="2642"/>
                      <a:pt x="420" y="2642"/>
                      <a:pt x="428" y="2642"/>
                    </a:cubicBezTo>
                    <a:cubicBezTo>
                      <a:pt x="757" y="2642"/>
                      <a:pt x="1161" y="2144"/>
                      <a:pt x="1417" y="1760"/>
                    </a:cubicBezTo>
                    <a:lnTo>
                      <a:pt x="1417" y="1760"/>
                    </a:lnTo>
                    <a:cubicBezTo>
                      <a:pt x="1322" y="2332"/>
                      <a:pt x="1226" y="3129"/>
                      <a:pt x="1429" y="3308"/>
                    </a:cubicBezTo>
                    <a:cubicBezTo>
                      <a:pt x="1454" y="3325"/>
                      <a:pt x="1496" y="3347"/>
                      <a:pt x="1555" y="3347"/>
                    </a:cubicBezTo>
                    <a:cubicBezTo>
                      <a:pt x="1581" y="3347"/>
                      <a:pt x="1611" y="3343"/>
                      <a:pt x="1643" y="3332"/>
                    </a:cubicBezTo>
                    <a:cubicBezTo>
                      <a:pt x="1869" y="3237"/>
                      <a:pt x="2060" y="2879"/>
                      <a:pt x="2191" y="2498"/>
                    </a:cubicBezTo>
                    <a:cubicBezTo>
                      <a:pt x="2203" y="2939"/>
                      <a:pt x="2274" y="3368"/>
                      <a:pt x="2548" y="3487"/>
                    </a:cubicBezTo>
                    <a:cubicBezTo>
                      <a:pt x="2584" y="3498"/>
                      <a:pt x="2620" y="3510"/>
                      <a:pt x="2655" y="3510"/>
                    </a:cubicBezTo>
                    <a:cubicBezTo>
                      <a:pt x="2703" y="3510"/>
                      <a:pt x="2762" y="3487"/>
                      <a:pt x="2810" y="3463"/>
                    </a:cubicBezTo>
                    <a:cubicBezTo>
                      <a:pt x="3203" y="3225"/>
                      <a:pt x="3334" y="1915"/>
                      <a:pt x="3346" y="1772"/>
                    </a:cubicBezTo>
                    <a:cubicBezTo>
                      <a:pt x="3346" y="1724"/>
                      <a:pt x="3310" y="1677"/>
                      <a:pt x="3251" y="1665"/>
                    </a:cubicBezTo>
                    <a:cubicBezTo>
                      <a:pt x="3203" y="1665"/>
                      <a:pt x="3155" y="1701"/>
                      <a:pt x="3155" y="1760"/>
                    </a:cubicBezTo>
                    <a:cubicBezTo>
                      <a:pt x="3108" y="2272"/>
                      <a:pt x="2941" y="3153"/>
                      <a:pt x="2715" y="3296"/>
                    </a:cubicBezTo>
                    <a:cubicBezTo>
                      <a:pt x="2694" y="3310"/>
                      <a:pt x="2677" y="3316"/>
                      <a:pt x="2659" y="3316"/>
                    </a:cubicBezTo>
                    <a:cubicBezTo>
                      <a:pt x="2647" y="3316"/>
                      <a:pt x="2634" y="3313"/>
                      <a:pt x="2620" y="3308"/>
                    </a:cubicBezTo>
                    <a:cubicBezTo>
                      <a:pt x="2298" y="3177"/>
                      <a:pt x="2369" y="2105"/>
                      <a:pt x="2477" y="1474"/>
                    </a:cubicBezTo>
                    <a:cubicBezTo>
                      <a:pt x="2489" y="1415"/>
                      <a:pt x="2453" y="1367"/>
                      <a:pt x="2405" y="1367"/>
                    </a:cubicBezTo>
                    <a:cubicBezTo>
                      <a:pt x="2399" y="1366"/>
                      <a:pt x="2393" y="1365"/>
                      <a:pt x="2386" y="1365"/>
                    </a:cubicBezTo>
                    <a:cubicBezTo>
                      <a:pt x="2346" y="1365"/>
                      <a:pt x="2308" y="1397"/>
                      <a:pt x="2298" y="1439"/>
                    </a:cubicBezTo>
                    <a:cubicBezTo>
                      <a:pt x="2179" y="2034"/>
                      <a:pt x="1881" y="3022"/>
                      <a:pt x="1560" y="3153"/>
                    </a:cubicBezTo>
                    <a:cubicBezTo>
                      <a:pt x="1441" y="3082"/>
                      <a:pt x="1512" y="2213"/>
                      <a:pt x="1703" y="1284"/>
                    </a:cubicBezTo>
                    <a:cubicBezTo>
                      <a:pt x="1715" y="1236"/>
                      <a:pt x="1691" y="1189"/>
                      <a:pt x="1643" y="1177"/>
                    </a:cubicBezTo>
                    <a:cubicBezTo>
                      <a:pt x="1632" y="1174"/>
                      <a:pt x="1621" y="1172"/>
                      <a:pt x="1610" y="1172"/>
                    </a:cubicBezTo>
                    <a:cubicBezTo>
                      <a:pt x="1574" y="1172"/>
                      <a:pt x="1542" y="1188"/>
                      <a:pt x="1524" y="1224"/>
                    </a:cubicBezTo>
                    <a:cubicBezTo>
                      <a:pt x="1266" y="1705"/>
                      <a:pt x="731" y="2439"/>
                      <a:pt x="408" y="2439"/>
                    </a:cubicBezTo>
                    <a:cubicBezTo>
                      <a:pt x="403" y="2439"/>
                      <a:pt x="398" y="2439"/>
                      <a:pt x="393" y="2439"/>
                    </a:cubicBezTo>
                    <a:cubicBezTo>
                      <a:pt x="262" y="2213"/>
                      <a:pt x="655" y="951"/>
                      <a:pt x="976" y="129"/>
                    </a:cubicBezTo>
                    <a:cubicBezTo>
                      <a:pt x="988" y="81"/>
                      <a:pt x="965" y="34"/>
                      <a:pt x="917" y="10"/>
                    </a:cubicBezTo>
                    <a:cubicBezTo>
                      <a:pt x="904" y="4"/>
                      <a:pt x="891" y="1"/>
                      <a:pt x="879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94" name="Google Shape;1016;p5">
                <a:extLst>
                  <a:ext uri="{FF2B5EF4-FFF2-40B4-BE49-F238E27FC236}">
                    <a16:creationId xmlns:a16="http://schemas.microsoft.com/office/drawing/2014/main" id="{B3529AED-C185-FC2C-69F6-64E667E77D20}"/>
                  </a:ext>
                </a:extLst>
              </p:cNvPr>
              <p:cNvSpPr/>
              <p:nvPr/>
            </p:nvSpPr>
            <p:spPr>
              <a:xfrm>
                <a:off x="782663" y="1816375"/>
                <a:ext cx="26691" cy="2606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26" extrusionOk="0">
                    <a:moveTo>
                      <a:pt x="101" y="0"/>
                    </a:moveTo>
                    <a:cubicBezTo>
                      <a:pt x="82" y="0"/>
                      <a:pt x="63" y="6"/>
                      <a:pt x="48" y="16"/>
                    </a:cubicBezTo>
                    <a:cubicBezTo>
                      <a:pt x="1" y="52"/>
                      <a:pt x="1" y="111"/>
                      <a:pt x="24" y="147"/>
                    </a:cubicBezTo>
                    <a:cubicBezTo>
                      <a:pt x="72" y="206"/>
                      <a:pt x="465" y="742"/>
                      <a:pt x="715" y="826"/>
                    </a:cubicBezTo>
                    <a:lnTo>
                      <a:pt x="739" y="826"/>
                    </a:lnTo>
                    <a:cubicBezTo>
                      <a:pt x="786" y="826"/>
                      <a:pt x="822" y="802"/>
                      <a:pt x="834" y="766"/>
                    </a:cubicBezTo>
                    <a:cubicBezTo>
                      <a:pt x="846" y="718"/>
                      <a:pt x="822" y="659"/>
                      <a:pt x="774" y="647"/>
                    </a:cubicBezTo>
                    <a:cubicBezTo>
                      <a:pt x="632" y="599"/>
                      <a:pt x="334" y="242"/>
                      <a:pt x="179" y="40"/>
                    </a:cubicBezTo>
                    <a:cubicBezTo>
                      <a:pt x="158" y="12"/>
                      <a:pt x="129" y="0"/>
                      <a:pt x="10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95" name="Google Shape;1017;p5">
                <a:extLst>
                  <a:ext uri="{FF2B5EF4-FFF2-40B4-BE49-F238E27FC236}">
                    <a16:creationId xmlns:a16="http://schemas.microsoft.com/office/drawing/2014/main" id="{53E5A26A-781F-D501-C458-E809769B9EF8}"/>
                  </a:ext>
                </a:extLst>
              </p:cNvPr>
              <p:cNvSpPr/>
              <p:nvPr/>
            </p:nvSpPr>
            <p:spPr>
              <a:xfrm>
                <a:off x="777773" y="1780156"/>
                <a:ext cx="27101" cy="26218"/>
              </a:xfrm>
              <a:custGeom>
                <a:avLst/>
                <a:gdLst/>
                <a:ahLst/>
                <a:cxnLst/>
                <a:rect l="l" t="t" r="r" b="b"/>
                <a:pathLst>
                  <a:path w="859" h="831" extrusionOk="0">
                    <a:moveTo>
                      <a:pt x="111" y="0"/>
                    </a:moveTo>
                    <a:cubicBezTo>
                      <a:pt x="92" y="0"/>
                      <a:pt x="74" y="7"/>
                      <a:pt x="60" y="21"/>
                    </a:cubicBezTo>
                    <a:cubicBezTo>
                      <a:pt x="13" y="57"/>
                      <a:pt x="1" y="116"/>
                      <a:pt x="37" y="152"/>
                    </a:cubicBezTo>
                    <a:cubicBezTo>
                      <a:pt x="84" y="211"/>
                      <a:pt x="477" y="747"/>
                      <a:pt x="727" y="819"/>
                    </a:cubicBezTo>
                    <a:cubicBezTo>
                      <a:pt x="727" y="831"/>
                      <a:pt x="739" y="831"/>
                      <a:pt x="751" y="831"/>
                    </a:cubicBezTo>
                    <a:cubicBezTo>
                      <a:pt x="799" y="831"/>
                      <a:pt x="822" y="807"/>
                      <a:pt x="846" y="759"/>
                    </a:cubicBezTo>
                    <a:cubicBezTo>
                      <a:pt x="858" y="712"/>
                      <a:pt x="834" y="664"/>
                      <a:pt x="787" y="640"/>
                    </a:cubicBezTo>
                    <a:cubicBezTo>
                      <a:pt x="644" y="592"/>
                      <a:pt x="346" y="247"/>
                      <a:pt x="191" y="45"/>
                    </a:cubicBezTo>
                    <a:cubicBezTo>
                      <a:pt x="170" y="16"/>
                      <a:pt x="139" y="0"/>
                      <a:pt x="11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96" name="Google Shape;1018;p5">
                <a:extLst>
                  <a:ext uri="{FF2B5EF4-FFF2-40B4-BE49-F238E27FC236}">
                    <a16:creationId xmlns:a16="http://schemas.microsoft.com/office/drawing/2014/main" id="{EC58917C-AE05-96FE-4FC5-4EEE41203203}"/>
                  </a:ext>
                </a:extLst>
              </p:cNvPr>
              <p:cNvSpPr/>
              <p:nvPr/>
            </p:nvSpPr>
            <p:spPr>
              <a:xfrm>
                <a:off x="830745" y="1853383"/>
                <a:ext cx="33853" cy="1536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487" extrusionOk="0">
                    <a:moveTo>
                      <a:pt x="114" y="0"/>
                    </a:moveTo>
                    <a:cubicBezTo>
                      <a:pt x="77" y="0"/>
                      <a:pt x="42" y="20"/>
                      <a:pt x="24" y="45"/>
                    </a:cubicBezTo>
                    <a:cubicBezTo>
                      <a:pt x="1" y="93"/>
                      <a:pt x="24" y="153"/>
                      <a:pt x="72" y="176"/>
                    </a:cubicBezTo>
                    <a:cubicBezTo>
                      <a:pt x="132" y="212"/>
                      <a:pt x="667" y="486"/>
                      <a:pt x="941" y="486"/>
                    </a:cubicBezTo>
                    <a:lnTo>
                      <a:pt x="977" y="486"/>
                    </a:lnTo>
                    <a:cubicBezTo>
                      <a:pt x="1036" y="474"/>
                      <a:pt x="1072" y="426"/>
                      <a:pt x="1060" y="379"/>
                    </a:cubicBezTo>
                    <a:cubicBezTo>
                      <a:pt x="1060" y="331"/>
                      <a:pt x="1013" y="296"/>
                      <a:pt x="953" y="296"/>
                    </a:cubicBezTo>
                    <a:cubicBezTo>
                      <a:pt x="945" y="297"/>
                      <a:pt x="936" y="298"/>
                      <a:pt x="926" y="298"/>
                    </a:cubicBezTo>
                    <a:cubicBezTo>
                      <a:pt x="763" y="298"/>
                      <a:pt x="380" y="122"/>
                      <a:pt x="155" y="10"/>
                    </a:cubicBezTo>
                    <a:cubicBezTo>
                      <a:pt x="142" y="3"/>
                      <a:pt x="128" y="0"/>
                      <a:pt x="114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97" name="Google Shape;1019;p5">
                <a:extLst>
                  <a:ext uri="{FF2B5EF4-FFF2-40B4-BE49-F238E27FC236}">
                    <a16:creationId xmlns:a16="http://schemas.microsoft.com/office/drawing/2014/main" id="{95235A0D-5565-15AF-4EBF-B0B98BB6AA6D}"/>
                  </a:ext>
                </a:extLst>
              </p:cNvPr>
              <p:cNvSpPr/>
              <p:nvPr/>
            </p:nvSpPr>
            <p:spPr>
              <a:xfrm>
                <a:off x="869078" y="1839123"/>
                <a:ext cx="34579" cy="10064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319" extrusionOk="0">
                    <a:moveTo>
                      <a:pt x="988" y="0"/>
                    </a:moveTo>
                    <a:cubicBezTo>
                      <a:pt x="968" y="0"/>
                      <a:pt x="947" y="7"/>
                      <a:pt x="929" y="21"/>
                    </a:cubicBezTo>
                    <a:cubicBezTo>
                      <a:pt x="810" y="105"/>
                      <a:pt x="357" y="128"/>
                      <a:pt x="95" y="128"/>
                    </a:cubicBezTo>
                    <a:cubicBezTo>
                      <a:pt x="48" y="128"/>
                      <a:pt x="0" y="176"/>
                      <a:pt x="0" y="224"/>
                    </a:cubicBezTo>
                    <a:cubicBezTo>
                      <a:pt x="0" y="283"/>
                      <a:pt x="36" y="319"/>
                      <a:pt x="95" y="319"/>
                    </a:cubicBezTo>
                    <a:cubicBezTo>
                      <a:pt x="179" y="319"/>
                      <a:pt x="833" y="319"/>
                      <a:pt x="1036" y="176"/>
                    </a:cubicBezTo>
                    <a:cubicBezTo>
                      <a:pt x="1083" y="140"/>
                      <a:pt x="1095" y="81"/>
                      <a:pt x="1060" y="45"/>
                    </a:cubicBezTo>
                    <a:cubicBezTo>
                      <a:pt x="1045" y="16"/>
                      <a:pt x="1018" y="0"/>
                      <a:pt x="988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98" name="Google Shape;1020;p5">
                <a:extLst>
                  <a:ext uri="{FF2B5EF4-FFF2-40B4-BE49-F238E27FC236}">
                    <a16:creationId xmlns:a16="http://schemas.microsoft.com/office/drawing/2014/main" id="{F18007CD-EBAC-3B0E-7540-F0217A0A4957}"/>
                  </a:ext>
                </a:extLst>
              </p:cNvPr>
              <p:cNvSpPr/>
              <p:nvPr/>
            </p:nvSpPr>
            <p:spPr>
              <a:xfrm>
                <a:off x="1549738" y="1698536"/>
                <a:ext cx="33064" cy="1618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513" extrusionOk="0">
                    <a:moveTo>
                      <a:pt x="113" y="1"/>
                    </a:moveTo>
                    <a:cubicBezTo>
                      <a:pt x="83" y="1"/>
                      <a:pt x="52" y="16"/>
                      <a:pt x="36" y="48"/>
                    </a:cubicBezTo>
                    <a:cubicBezTo>
                      <a:pt x="0" y="96"/>
                      <a:pt x="24" y="155"/>
                      <a:pt x="72" y="179"/>
                    </a:cubicBezTo>
                    <a:cubicBezTo>
                      <a:pt x="131" y="215"/>
                      <a:pt x="667" y="512"/>
                      <a:pt x="941" y="512"/>
                    </a:cubicBezTo>
                    <a:lnTo>
                      <a:pt x="965" y="512"/>
                    </a:lnTo>
                    <a:cubicBezTo>
                      <a:pt x="1012" y="512"/>
                      <a:pt x="1048" y="465"/>
                      <a:pt x="1048" y="405"/>
                    </a:cubicBezTo>
                    <a:cubicBezTo>
                      <a:pt x="1048" y="358"/>
                      <a:pt x="1000" y="322"/>
                      <a:pt x="953" y="322"/>
                    </a:cubicBezTo>
                    <a:cubicBezTo>
                      <a:pt x="948" y="322"/>
                      <a:pt x="943" y="323"/>
                      <a:pt x="938" y="323"/>
                    </a:cubicBezTo>
                    <a:cubicBezTo>
                      <a:pt x="773" y="323"/>
                      <a:pt x="374" y="139"/>
                      <a:pt x="155" y="12"/>
                    </a:cubicBezTo>
                    <a:cubicBezTo>
                      <a:pt x="143" y="4"/>
                      <a:pt x="128" y="1"/>
                      <a:pt x="113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99" name="Google Shape;1021;p5">
                <a:extLst>
                  <a:ext uri="{FF2B5EF4-FFF2-40B4-BE49-F238E27FC236}">
                    <a16:creationId xmlns:a16="http://schemas.microsoft.com/office/drawing/2014/main" id="{F6A7D88E-EBC7-E9A9-1F17-88F1B530EA9B}"/>
                  </a:ext>
                </a:extLst>
              </p:cNvPr>
              <p:cNvSpPr/>
              <p:nvPr/>
            </p:nvSpPr>
            <p:spPr>
              <a:xfrm>
                <a:off x="1517052" y="1667427"/>
                <a:ext cx="33443" cy="16122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511" extrusionOk="0">
                    <a:moveTo>
                      <a:pt x="122" y="1"/>
                    </a:moveTo>
                    <a:cubicBezTo>
                      <a:pt x="90" y="1"/>
                      <a:pt x="53" y="23"/>
                      <a:pt x="36" y="58"/>
                    </a:cubicBezTo>
                    <a:cubicBezTo>
                      <a:pt x="0" y="94"/>
                      <a:pt x="24" y="153"/>
                      <a:pt x="72" y="177"/>
                    </a:cubicBezTo>
                    <a:cubicBezTo>
                      <a:pt x="131" y="213"/>
                      <a:pt x="667" y="510"/>
                      <a:pt x="941" y="510"/>
                    </a:cubicBezTo>
                    <a:lnTo>
                      <a:pt x="965" y="510"/>
                    </a:lnTo>
                    <a:cubicBezTo>
                      <a:pt x="1024" y="510"/>
                      <a:pt x="1060" y="463"/>
                      <a:pt x="1048" y="415"/>
                    </a:cubicBezTo>
                    <a:cubicBezTo>
                      <a:pt x="1048" y="363"/>
                      <a:pt x="1012" y="329"/>
                      <a:pt x="971" y="329"/>
                    </a:cubicBezTo>
                    <a:cubicBezTo>
                      <a:pt x="965" y="329"/>
                      <a:pt x="959" y="330"/>
                      <a:pt x="953" y="332"/>
                    </a:cubicBezTo>
                    <a:cubicBezTo>
                      <a:pt x="948" y="332"/>
                      <a:pt x="944" y="332"/>
                      <a:pt x="939" y="332"/>
                    </a:cubicBezTo>
                    <a:cubicBezTo>
                      <a:pt x="775" y="332"/>
                      <a:pt x="375" y="137"/>
                      <a:pt x="155" y="10"/>
                    </a:cubicBezTo>
                    <a:cubicBezTo>
                      <a:pt x="145" y="4"/>
                      <a:pt x="134" y="1"/>
                      <a:pt x="122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00" name="Google Shape;1022;p5">
                <a:extLst>
                  <a:ext uri="{FF2B5EF4-FFF2-40B4-BE49-F238E27FC236}">
                    <a16:creationId xmlns:a16="http://schemas.microsoft.com/office/drawing/2014/main" id="{BD2BD12C-784F-6F45-1C93-AD97FDEA565D}"/>
                  </a:ext>
                </a:extLst>
              </p:cNvPr>
              <p:cNvSpPr/>
              <p:nvPr/>
            </p:nvSpPr>
            <p:spPr>
              <a:xfrm>
                <a:off x="1569646" y="1670362"/>
                <a:ext cx="33064" cy="1618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513" extrusionOk="0">
                    <a:moveTo>
                      <a:pt x="105" y="1"/>
                    </a:moveTo>
                    <a:cubicBezTo>
                      <a:pt x="72" y="1"/>
                      <a:pt x="40" y="16"/>
                      <a:pt x="24" y="48"/>
                    </a:cubicBezTo>
                    <a:cubicBezTo>
                      <a:pt x="0" y="96"/>
                      <a:pt x="12" y="155"/>
                      <a:pt x="60" y="179"/>
                    </a:cubicBezTo>
                    <a:cubicBezTo>
                      <a:pt x="119" y="215"/>
                      <a:pt x="667" y="513"/>
                      <a:pt x="929" y="513"/>
                    </a:cubicBezTo>
                    <a:lnTo>
                      <a:pt x="965" y="513"/>
                    </a:lnTo>
                    <a:cubicBezTo>
                      <a:pt x="1012" y="513"/>
                      <a:pt x="1048" y="465"/>
                      <a:pt x="1048" y="405"/>
                    </a:cubicBezTo>
                    <a:cubicBezTo>
                      <a:pt x="1036" y="358"/>
                      <a:pt x="988" y="322"/>
                      <a:pt x="941" y="322"/>
                    </a:cubicBezTo>
                    <a:cubicBezTo>
                      <a:pt x="933" y="323"/>
                      <a:pt x="924" y="324"/>
                      <a:pt x="915" y="324"/>
                    </a:cubicBezTo>
                    <a:cubicBezTo>
                      <a:pt x="753" y="324"/>
                      <a:pt x="369" y="136"/>
                      <a:pt x="155" y="12"/>
                    </a:cubicBezTo>
                    <a:cubicBezTo>
                      <a:pt x="139" y="5"/>
                      <a:pt x="122" y="1"/>
                      <a:pt x="105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01" name="Google Shape;1023;p5">
                <a:extLst>
                  <a:ext uri="{FF2B5EF4-FFF2-40B4-BE49-F238E27FC236}">
                    <a16:creationId xmlns:a16="http://schemas.microsoft.com/office/drawing/2014/main" id="{3C5A5D55-403A-F272-2197-2B704DE02C97}"/>
                  </a:ext>
                </a:extLst>
              </p:cNvPr>
              <p:cNvSpPr/>
              <p:nvPr/>
            </p:nvSpPr>
            <p:spPr>
              <a:xfrm>
                <a:off x="1576398" y="1693646"/>
                <a:ext cx="33475" cy="1618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513" extrusionOk="0">
                    <a:moveTo>
                      <a:pt x="114" y="1"/>
                    </a:moveTo>
                    <a:cubicBezTo>
                      <a:pt x="84" y="1"/>
                      <a:pt x="52" y="17"/>
                      <a:pt x="36" y="48"/>
                    </a:cubicBezTo>
                    <a:cubicBezTo>
                      <a:pt x="0" y="84"/>
                      <a:pt x="24" y="144"/>
                      <a:pt x="72" y="167"/>
                    </a:cubicBezTo>
                    <a:cubicBezTo>
                      <a:pt x="131" y="203"/>
                      <a:pt x="667" y="513"/>
                      <a:pt x="941" y="513"/>
                    </a:cubicBezTo>
                    <a:lnTo>
                      <a:pt x="965" y="501"/>
                    </a:lnTo>
                    <a:cubicBezTo>
                      <a:pt x="1013" y="501"/>
                      <a:pt x="1060" y="453"/>
                      <a:pt x="1048" y="406"/>
                    </a:cubicBezTo>
                    <a:cubicBezTo>
                      <a:pt x="1048" y="363"/>
                      <a:pt x="1010" y="320"/>
                      <a:pt x="968" y="320"/>
                    </a:cubicBezTo>
                    <a:cubicBezTo>
                      <a:pt x="963" y="320"/>
                      <a:pt x="958" y="321"/>
                      <a:pt x="953" y="322"/>
                    </a:cubicBezTo>
                    <a:cubicBezTo>
                      <a:pt x="949" y="323"/>
                      <a:pt x="944" y="323"/>
                      <a:pt x="939" y="323"/>
                    </a:cubicBezTo>
                    <a:cubicBezTo>
                      <a:pt x="775" y="323"/>
                      <a:pt x="375" y="128"/>
                      <a:pt x="155" y="13"/>
                    </a:cubicBezTo>
                    <a:cubicBezTo>
                      <a:pt x="143" y="5"/>
                      <a:pt x="129" y="1"/>
                      <a:pt x="114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02" name="Google Shape;1024;p5">
                <a:extLst>
                  <a:ext uri="{FF2B5EF4-FFF2-40B4-BE49-F238E27FC236}">
                    <a16:creationId xmlns:a16="http://schemas.microsoft.com/office/drawing/2014/main" id="{094F93EF-AA4D-EDCE-F3F5-3758F1A70BA5}"/>
                  </a:ext>
                </a:extLst>
              </p:cNvPr>
              <p:cNvSpPr/>
              <p:nvPr/>
            </p:nvSpPr>
            <p:spPr>
              <a:xfrm>
                <a:off x="1514402" y="1693646"/>
                <a:ext cx="33096" cy="1618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13" extrusionOk="0">
                    <a:moveTo>
                      <a:pt x="106" y="1"/>
                    </a:moveTo>
                    <a:cubicBezTo>
                      <a:pt x="72" y="1"/>
                      <a:pt x="41" y="17"/>
                      <a:pt x="25" y="48"/>
                    </a:cubicBezTo>
                    <a:cubicBezTo>
                      <a:pt x="1" y="84"/>
                      <a:pt x="13" y="144"/>
                      <a:pt x="60" y="167"/>
                    </a:cubicBezTo>
                    <a:cubicBezTo>
                      <a:pt x="132" y="203"/>
                      <a:pt x="668" y="513"/>
                      <a:pt x="942" y="513"/>
                    </a:cubicBezTo>
                    <a:lnTo>
                      <a:pt x="965" y="501"/>
                    </a:lnTo>
                    <a:cubicBezTo>
                      <a:pt x="1013" y="501"/>
                      <a:pt x="1049" y="453"/>
                      <a:pt x="1049" y="406"/>
                    </a:cubicBezTo>
                    <a:cubicBezTo>
                      <a:pt x="1049" y="363"/>
                      <a:pt x="1011" y="320"/>
                      <a:pt x="960" y="320"/>
                    </a:cubicBezTo>
                    <a:cubicBezTo>
                      <a:pt x="954" y="320"/>
                      <a:pt x="948" y="321"/>
                      <a:pt x="942" y="322"/>
                    </a:cubicBezTo>
                    <a:cubicBezTo>
                      <a:pt x="937" y="323"/>
                      <a:pt x="933" y="323"/>
                      <a:pt x="929" y="323"/>
                    </a:cubicBezTo>
                    <a:cubicBezTo>
                      <a:pt x="775" y="323"/>
                      <a:pt x="376" y="128"/>
                      <a:pt x="156" y="13"/>
                    </a:cubicBezTo>
                    <a:cubicBezTo>
                      <a:pt x="140" y="5"/>
                      <a:pt x="123" y="1"/>
                      <a:pt x="106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03" name="Google Shape;1025;p5">
                <a:extLst>
                  <a:ext uri="{FF2B5EF4-FFF2-40B4-BE49-F238E27FC236}">
                    <a16:creationId xmlns:a16="http://schemas.microsoft.com/office/drawing/2014/main" id="{C1F5B01F-1E6D-557C-CFC0-1A13A62330BF}"/>
                  </a:ext>
                </a:extLst>
              </p:cNvPr>
              <p:cNvSpPr/>
              <p:nvPr/>
            </p:nvSpPr>
            <p:spPr>
              <a:xfrm>
                <a:off x="911892" y="1820350"/>
                <a:ext cx="34200" cy="10064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319" extrusionOk="0">
                    <a:moveTo>
                      <a:pt x="985" y="0"/>
                    </a:moveTo>
                    <a:cubicBezTo>
                      <a:pt x="967" y="0"/>
                      <a:pt x="948" y="7"/>
                      <a:pt x="929" y="21"/>
                    </a:cubicBezTo>
                    <a:cubicBezTo>
                      <a:pt x="810" y="104"/>
                      <a:pt x="346" y="140"/>
                      <a:pt x="84" y="140"/>
                    </a:cubicBezTo>
                    <a:cubicBezTo>
                      <a:pt x="36" y="140"/>
                      <a:pt x="0" y="176"/>
                      <a:pt x="0" y="235"/>
                    </a:cubicBezTo>
                    <a:cubicBezTo>
                      <a:pt x="0" y="283"/>
                      <a:pt x="36" y="319"/>
                      <a:pt x="96" y="319"/>
                    </a:cubicBezTo>
                    <a:cubicBezTo>
                      <a:pt x="167" y="319"/>
                      <a:pt x="822" y="319"/>
                      <a:pt x="1036" y="176"/>
                    </a:cubicBezTo>
                    <a:cubicBezTo>
                      <a:pt x="1084" y="140"/>
                      <a:pt x="1084" y="80"/>
                      <a:pt x="1060" y="45"/>
                    </a:cubicBezTo>
                    <a:cubicBezTo>
                      <a:pt x="1038" y="16"/>
                      <a:pt x="1012" y="0"/>
                      <a:pt x="98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04" name="Google Shape;1026;p5">
                <a:extLst>
                  <a:ext uri="{FF2B5EF4-FFF2-40B4-BE49-F238E27FC236}">
                    <a16:creationId xmlns:a16="http://schemas.microsoft.com/office/drawing/2014/main" id="{F9BF92BF-F095-CB23-20A6-9A3969E95E50}"/>
                  </a:ext>
                </a:extLst>
              </p:cNvPr>
              <p:cNvSpPr/>
              <p:nvPr/>
            </p:nvSpPr>
            <p:spPr>
              <a:xfrm>
                <a:off x="968240" y="1810538"/>
                <a:ext cx="34200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428" extrusionOk="0">
                    <a:moveTo>
                      <a:pt x="971" y="1"/>
                    </a:moveTo>
                    <a:cubicBezTo>
                      <a:pt x="951" y="1"/>
                      <a:pt x="932" y="7"/>
                      <a:pt x="917" y="22"/>
                    </a:cubicBezTo>
                    <a:cubicBezTo>
                      <a:pt x="798" y="130"/>
                      <a:pt x="346" y="213"/>
                      <a:pt x="96" y="237"/>
                    </a:cubicBezTo>
                    <a:cubicBezTo>
                      <a:pt x="36" y="237"/>
                      <a:pt x="0" y="284"/>
                      <a:pt x="12" y="344"/>
                    </a:cubicBezTo>
                    <a:cubicBezTo>
                      <a:pt x="12" y="391"/>
                      <a:pt x="60" y="427"/>
                      <a:pt x="107" y="427"/>
                    </a:cubicBezTo>
                    <a:cubicBezTo>
                      <a:pt x="191" y="415"/>
                      <a:pt x="846" y="332"/>
                      <a:pt x="1036" y="165"/>
                    </a:cubicBezTo>
                    <a:cubicBezTo>
                      <a:pt x="1072" y="130"/>
                      <a:pt x="1084" y="70"/>
                      <a:pt x="1048" y="34"/>
                    </a:cubicBezTo>
                    <a:cubicBezTo>
                      <a:pt x="1027" y="14"/>
                      <a:pt x="998" y="1"/>
                      <a:pt x="97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05" name="Google Shape;1027;p5">
                <a:extLst>
                  <a:ext uri="{FF2B5EF4-FFF2-40B4-BE49-F238E27FC236}">
                    <a16:creationId xmlns:a16="http://schemas.microsoft.com/office/drawing/2014/main" id="{1E7C28D3-688E-C71B-6668-7279159BAF0D}"/>
                  </a:ext>
                </a:extLst>
              </p:cNvPr>
              <p:cNvSpPr/>
              <p:nvPr/>
            </p:nvSpPr>
            <p:spPr>
              <a:xfrm>
                <a:off x="939687" y="1837482"/>
                <a:ext cx="34200" cy="13219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419" extrusionOk="0">
                    <a:moveTo>
                      <a:pt x="978" y="0"/>
                    </a:moveTo>
                    <a:cubicBezTo>
                      <a:pt x="955" y="0"/>
                      <a:pt x="934" y="9"/>
                      <a:pt x="917" y="26"/>
                    </a:cubicBezTo>
                    <a:cubicBezTo>
                      <a:pt x="798" y="121"/>
                      <a:pt x="346" y="204"/>
                      <a:pt x="96" y="240"/>
                    </a:cubicBezTo>
                    <a:cubicBezTo>
                      <a:pt x="36" y="240"/>
                      <a:pt x="0" y="288"/>
                      <a:pt x="12" y="335"/>
                    </a:cubicBezTo>
                    <a:cubicBezTo>
                      <a:pt x="12" y="383"/>
                      <a:pt x="60" y="419"/>
                      <a:pt x="108" y="419"/>
                    </a:cubicBezTo>
                    <a:cubicBezTo>
                      <a:pt x="191" y="419"/>
                      <a:pt x="846" y="335"/>
                      <a:pt x="1036" y="168"/>
                    </a:cubicBezTo>
                    <a:cubicBezTo>
                      <a:pt x="1084" y="133"/>
                      <a:pt x="1084" y="73"/>
                      <a:pt x="1048" y="38"/>
                    </a:cubicBezTo>
                    <a:cubicBezTo>
                      <a:pt x="1029" y="12"/>
                      <a:pt x="1003" y="0"/>
                      <a:pt x="978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06" name="Google Shape;1028;p5">
                <a:extLst>
                  <a:ext uri="{FF2B5EF4-FFF2-40B4-BE49-F238E27FC236}">
                    <a16:creationId xmlns:a16="http://schemas.microsoft.com/office/drawing/2014/main" id="{09DC61DC-0C40-6FE8-93DA-93CE118675DD}"/>
                  </a:ext>
                </a:extLst>
              </p:cNvPr>
              <p:cNvSpPr/>
              <p:nvPr/>
            </p:nvSpPr>
            <p:spPr>
              <a:xfrm>
                <a:off x="825855" y="1822590"/>
                <a:ext cx="34232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439" extrusionOk="0">
                    <a:moveTo>
                      <a:pt x="116" y="0"/>
                    </a:moveTo>
                    <a:cubicBezTo>
                      <a:pt x="79" y="0"/>
                      <a:pt x="42" y="22"/>
                      <a:pt x="25" y="57"/>
                    </a:cubicBezTo>
                    <a:cubicBezTo>
                      <a:pt x="1" y="105"/>
                      <a:pt x="25" y="152"/>
                      <a:pt x="72" y="176"/>
                    </a:cubicBezTo>
                    <a:cubicBezTo>
                      <a:pt x="132" y="200"/>
                      <a:pt x="656" y="438"/>
                      <a:pt x="941" y="438"/>
                    </a:cubicBezTo>
                    <a:lnTo>
                      <a:pt x="1001" y="438"/>
                    </a:lnTo>
                    <a:cubicBezTo>
                      <a:pt x="1049" y="426"/>
                      <a:pt x="1084" y="379"/>
                      <a:pt x="1072" y="319"/>
                    </a:cubicBezTo>
                    <a:cubicBezTo>
                      <a:pt x="1072" y="278"/>
                      <a:pt x="1027" y="245"/>
                      <a:pt x="984" y="245"/>
                    </a:cubicBezTo>
                    <a:cubicBezTo>
                      <a:pt x="978" y="245"/>
                      <a:pt x="971" y="246"/>
                      <a:pt x="965" y="248"/>
                    </a:cubicBezTo>
                    <a:cubicBezTo>
                      <a:pt x="955" y="249"/>
                      <a:pt x="944" y="250"/>
                      <a:pt x="931" y="250"/>
                    </a:cubicBezTo>
                    <a:cubicBezTo>
                      <a:pt x="763" y="250"/>
                      <a:pt x="377" y="109"/>
                      <a:pt x="156" y="9"/>
                    </a:cubicBezTo>
                    <a:cubicBezTo>
                      <a:pt x="143" y="3"/>
                      <a:pt x="129" y="0"/>
                      <a:pt x="116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07" name="Google Shape;1029;p5">
                <a:extLst>
                  <a:ext uri="{FF2B5EF4-FFF2-40B4-BE49-F238E27FC236}">
                    <a16:creationId xmlns:a16="http://schemas.microsoft.com/office/drawing/2014/main" id="{A0D7444F-8223-B385-38A2-0BB48AD43224}"/>
                  </a:ext>
                </a:extLst>
              </p:cNvPr>
              <p:cNvSpPr/>
              <p:nvPr/>
            </p:nvSpPr>
            <p:spPr>
              <a:xfrm>
                <a:off x="830745" y="1796278"/>
                <a:ext cx="34232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439" extrusionOk="0">
                    <a:moveTo>
                      <a:pt x="104" y="1"/>
                    </a:moveTo>
                    <a:cubicBezTo>
                      <a:pt x="67" y="1"/>
                      <a:pt x="33" y="23"/>
                      <a:pt x="24" y="58"/>
                    </a:cubicBezTo>
                    <a:cubicBezTo>
                      <a:pt x="1" y="105"/>
                      <a:pt x="24" y="165"/>
                      <a:pt x="72" y="177"/>
                    </a:cubicBezTo>
                    <a:cubicBezTo>
                      <a:pt x="132" y="212"/>
                      <a:pt x="655" y="439"/>
                      <a:pt x="929" y="439"/>
                    </a:cubicBezTo>
                    <a:lnTo>
                      <a:pt x="989" y="439"/>
                    </a:lnTo>
                    <a:cubicBezTo>
                      <a:pt x="1048" y="427"/>
                      <a:pt x="1084" y="379"/>
                      <a:pt x="1072" y="331"/>
                    </a:cubicBezTo>
                    <a:cubicBezTo>
                      <a:pt x="1060" y="284"/>
                      <a:pt x="1013" y="248"/>
                      <a:pt x="965" y="248"/>
                    </a:cubicBezTo>
                    <a:cubicBezTo>
                      <a:pt x="950" y="252"/>
                      <a:pt x="933" y="253"/>
                      <a:pt x="914" y="253"/>
                    </a:cubicBezTo>
                    <a:cubicBezTo>
                      <a:pt x="731" y="253"/>
                      <a:pt x="359" y="107"/>
                      <a:pt x="143" y="10"/>
                    </a:cubicBezTo>
                    <a:cubicBezTo>
                      <a:pt x="131" y="4"/>
                      <a:pt x="117" y="1"/>
                      <a:pt x="104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08" name="Google Shape;1030;p5">
                <a:extLst>
                  <a:ext uri="{FF2B5EF4-FFF2-40B4-BE49-F238E27FC236}">
                    <a16:creationId xmlns:a16="http://schemas.microsoft.com/office/drawing/2014/main" id="{FEF7839B-B186-3225-37C3-A2874C24243A}"/>
                  </a:ext>
                </a:extLst>
              </p:cNvPr>
              <p:cNvSpPr/>
              <p:nvPr/>
            </p:nvSpPr>
            <p:spPr>
              <a:xfrm>
                <a:off x="905140" y="1856286"/>
                <a:ext cx="34957" cy="9812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311" extrusionOk="0">
                    <a:moveTo>
                      <a:pt x="994" y="1"/>
                    </a:moveTo>
                    <a:cubicBezTo>
                      <a:pt x="976" y="1"/>
                      <a:pt x="957" y="5"/>
                      <a:pt x="941" y="13"/>
                    </a:cubicBezTo>
                    <a:cubicBezTo>
                      <a:pt x="822" y="96"/>
                      <a:pt x="357" y="120"/>
                      <a:pt x="95" y="120"/>
                    </a:cubicBezTo>
                    <a:cubicBezTo>
                      <a:pt x="36" y="120"/>
                      <a:pt x="12" y="156"/>
                      <a:pt x="0" y="215"/>
                    </a:cubicBezTo>
                    <a:cubicBezTo>
                      <a:pt x="0" y="263"/>
                      <a:pt x="48" y="299"/>
                      <a:pt x="95" y="311"/>
                    </a:cubicBezTo>
                    <a:lnTo>
                      <a:pt x="155" y="311"/>
                    </a:lnTo>
                    <a:cubicBezTo>
                      <a:pt x="345" y="311"/>
                      <a:pt x="857" y="299"/>
                      <a:pt x="1048" y="168"/>
                    </a:cubicBezTo>
                    <a:cubicBezTo>
                      <a:pt x="1095" y="144"/>
                      <a:pt x="1107" y="84"/>
                      <a:pt x="1072" y="37"/>
                    </a:cubicBezTo>
                    <a:cubicBezTo>
                      <a:pt x="1056" y="14"/>
                      <a:pt x="1026" y="1"/>
                      <a:pt x="994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09" name="Google Shape;1031;p5">
                <a:extLst>
                  <a:ext uri="{FF2B5EF4-FFF2-40B4-BE49-F238E27FC236}">
                    <a16:creationId xmlns:a16="http://schemas.microsoft.com/office/drawing/2014/main" id="{FCA32D52-6D44-3216-4540-DD27FB2C4E55}"/>
                  </a:ext>
                </a:extLst>
              </p:cNvPr>
              <p:cNvSpPr/>
              <p:nvPr/>
            </p:nvSpPr>
            <p:spPr>
              <a:xfrm>
                <a:off x="749220" y="1767946"/>
                <a:ext cx="21075" cy="3054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968" extrusionOk="0">
                    <a:moveTo>
                      <a:pt x="97" y="0"/>
                    </a:moveTo>
                    <a:cubicBezTo>
                      <a:pt x="89" y="0"/>
                      <a:pt x="81" y="1"/>
                      <a:pt x="72" y="3"/>
                    </a:cubicBezTo>
                    <a:cubicBezTo>
                      <a:pt x="25" y="27"/>
                      <a:pt x="1" y="87"/>
                      <a:pt x="13" y="134"/>
                    </a:cubicBezTo>
                    <a:cubicBezTo>
                      <a:pt x="49" y="206"/>
                      <a:pt x="299" y="813"/>
                      <a:pt x="513" y="956"/>
                    </a:cubicBezTo>
                    <a:cubicBezTo>
                      <a:pt x="525" y="968"/>
                      <a:pt x="549" y="968"/>
                      <a:pt x="561" y="968"/>
                    </a:cubicBezTo>
                    <a:cubicBezTo>
                      <a:pt x="596" y="968"/>
                      <a:pt x="620" y="956"/>
                      <a:pt x="644" y="932"/>
                    </a:cubicBezTo>
                    <a:cubicBezTo>
                      <a:pt x="668" y="884"/>
                      <a:pt x="656" y="825"/>
                      <a:pt x="608" y="801"/>
                    </a:cubicBezTo>
                    <a:cubicBezTo>
                      <a:pt x="489" y="718"/>
                      <a:pt x="287" y="301"/>
                      <a:pt x="191" y="63"/>
                    </a:cubicBezTo>
                    <a:cubicBezTo>
                      <a:pt x="172" y="23"/>
                      <a:pt x="136" y="0"/>
                      <a:pt x="9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0" name="Google Shape;1032;p5">
                <a:extLst>
                  <a:ext uri="{FF2B5EF4-FFF2-40B4-BE49-F238E27FC236}">
                    <a16:creationId xmlns:a16="http://schemas.microsoft.com/office/drawing/2014/main" id="{15796E8E-DC21-83D7-23B7-264935549499}"/>
                  </a:ext>
                </a:extLst>
              </p:cNvPr>
              <p:cNvSpPr/>
              <p:nvPr/>
            </p:nvSpPr>
            <p:spPr>
              <a:xfrm>
                <a:off x="1412622" y="1862880"/>
                <a:ext cx="10159" cy="3439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90" extrusionOk="0">
                    <a:moveTo>
                      <a:pt x="103" y="1"/>
                    </a:moveTo>
                    <a:cubicBezTo>
                      <a:pt x="88" y="1"/>
                      <a:pt x="72" y="6"/>
                      <a:pt x="60" y="18"/>
                    </a:cubicBezTo>
                    <a:cubicBezTo>
                      <a:pt x="12" y="42"/>
                      <a:pt x="0" y="102"/>
                      <a:pt x="24" y="149"/>
                    </a:cubicBezTo>
                    <a:cubicBezTo>
                      <a:pt x="96" y="268"/>
                      <a:pt x="96" y="733"/>
                      <a:pt x="84" y="995"/>
                    </a:cubicBezTo>
                    <a:cubicBezTo>
                      <a:pt x="84" y="1042"/>
                      <a:pt x="119" y="1090"/>
                      <a:pt x="167" y="1090"/>
                    </a:cubicBezTo>
                    <a:lnTo>
                      <a:pt x="179" y="1090"/>
                    </a:lnTo>
                    <a:cubicBezTo>
                      <a:pt x="227" y="1090"/>
                      <a:pt x="262" y="1054"/>
                      <a:pt x="274" y="1007"/>
                    </a:cubicBezTo>
                    <a:cubicBezTo>
                      <a:pt x="274" y="923"/>
                      <a:pt x="322" y="268"/>
                      <a:pt x="179" y="42"/>
                    </a:cubicBezTo>
                    <a:cubicBezTo>
                      <a:pt x="163" y="19"/>
                      <a:pt x="133" y="1"/>
                      <a:pt x="103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6" name="Google Shape;1033;p5">
              <a:extLst>
                <a:ext uri="{FF2B5EF4-FFF2-40B4-BE49-F238E27FC236}">
                  <a16:creationId xmlns:a16="http://schemas.microsoft.com/office/drawing/2014/main" id="{BB370D9C-1381-0C11-99BB-0EF5D9903240}"/>
                </a:ext>
              </a:extLst>
            </p:cNvPr>
            <p:cNvGrpSpPr/>
            <p:nvPr/>
          </p:nvGrpSpPr>
          <p:grpSpPr>
            <a:xfrm flipH="1">
              <a:off x="870797" y="1458050"/>
              <a:ext cx="760670" cy="1616748"/>
              <a:chOff x="8230542" y="2865663"/>
              <a:chExt cx="760670" cy="1616748"/>
            </a:xfrm>
          </p:grpSpPr>
          <p:sp>
            <p:nvSpPr>
              <p:cNvPr id="24" name="Google Shape;1034;p5">
                <a:extLst>
                  <a:ext uri="{FF2B5EF4-FFF2-40B4-BE49-F238E27FC236}">
                    <a16:creationId xmlns:a16="http://schemas.microsoft.com/office/drawing/2014/main" id="{A67D6305-0211-4BA2-060C-4DB0EF94D88C}"/>
                  </a:ext>
                </a:extLst>
              </p:cNvPr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5" name="Google Shape;1035;p5">
                <a:extLst>
                  <a:ext uri="{FF2B5EF4-FFF2-40B4-BE49-F238E27FC236}">
                    <a16:creationId xmlns:a16="http://schemas.microsoft.com/office/drawing/2014/main" id="{9E5EA588-3B9C-A0FF-E851-B662E1FF0A70}"/>
                  </a:ext>
                </a:extLst>
              </p:cNvPr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Google Shape;1036;p5">
                <a:extLst>
                  <a:ext uri="{FF2B5EF4-FFF2-40B4-BE49-F238E27FC236}">
                    <a16:creationId xmlns:a16="http://schemas.microsoft.com/office/drawing/2014/main" id="{25B772C8-1E15-DE16-D7E0-524F7637CA4C}"/>
                  </a:ext>
                </a:extLst>
              </p:cNvPr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7" name="Google Shape;1037;p5">
                <a:extLst>
                  <a:ext uri="{FF2B5EF4-FFF2-40B4-BE49-F238E27FC236}">
                    <a16:creationId xmlns:a16="http://schemas.microsoft.com/office/drawing/2014/main" id="{EF29F711-B7BC-9447-9EAC-DFE89E524CC8}"/>
                  </a:ext>
                </a:extLst>
              </p:cNvPr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7" name="Google Shape;1038;p5">
              <a:extLst>
                <a:ext uri="{FF2B5EF4-FFF2-40B4-BE49-F238E27FC236}">
                  <a16:creationId xmlns:a16="http://schemas.microsoft.com/office/drawing/2014/main" id="{447CEB73-9C23-AD1F-5324-21AAFF11D688}"/>
                </a:ext>
              </a:extLst>
            </p:cNvPr>
            <p:cNvGrpSpPr/>
            <p:nvPr/>
          </p:nvGrpSpPr>
          <p:grpSpPr>
            <a:xfrm flipH="1">
              <a:off x="2407990" y="1532312"/>
              <a:ext cx="184649" cy="262079"/>
              <a:chOff x="7619190" y="700187"/>
              <a:chExt cx="184649" cy="262079"/>
            </a:xfrm>
          </p:grpSpPr>
          <p:sp>
            <p:nvSpPr>
              <p:cNvPr id="16" name="Google Shape;1039;p5">
                <a:extLst>
                  <a:ext uri="{FF2B5EF4-FFF2-40B4-BE49-F238E27FC236}">
                    <a16:creationId xmlns:a16="http://schemas.microsoft.com/office/drawing/2014/main" id="{B84E2F6C-3DDF-DCB7-9723-FD2287953C4E}"/>
                  </a:ext>
                </a:extLst>
              </p:cNvPr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Google Shape;1040;p5">
                <a:extLst>
                  <a:ext uri="{FF2B5EF4-FFF2-40B4-BE49-F238E27FC236}">
                    <a16:creationId xmlns:a16="http://schemas.microsoft.com/office/drawing/2014/main" id="{022EE1EE-CFDB-1657-C2D1-468689374A88}"/>
                  </a:ext>
                </a:extLst>
              </p:cNvPr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8" name="Google Shape;1041;p5">
                <a:extLst>
                  <a:ext uri="{FF2B5EF4-FFF2-40B4-BE49-F238E27FC236}">
                    <a16:creationId xmlns:a16="http://schemas.microsoft.com/office/drawing/2014/main" id="{799F5435-2C76-F0DB-D6E1-BAB9181ED7F5}"/>
                  </a:ext>
                </a:extLst>
              </p:cNvPr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" name="Google Shape;1042;p5">
                <a:extLst>
                  <a:ext uri="{FF2B5EF4-FFF2-40B4-BE49-F238E27FC236}">
                    <a16:creationId xmlns:a16="http://schemas.microsoft.com/office/drawing/2014/main" id="{7183B8F9-0822-B1C5-5790-FF0A1FAC631E}"/>
                  </a:ext>
                </a:extLst>
              </p:cNvPr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" name="Google Shape;1043;p5">
                <a:extLst>
                  <a:ext uri="{FF2B5EF4-FFF2-40B4-BE49-F238E27FC236}">
                    <a16:creationId xmlns:a16="http://schemas.microsoft.com/office/drawing/2014/main" id="{11F571DA-7181-5426-66E1-AB0BAD9A29ED}"/>
                  </a:ext>
                </a:extLst>
              </p:cNvPr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" name="Google Shape;1044;p5">
                <a:extLst>
                  <a:ext uri="{FF2B5EF4-FFF2-40B4-BE49-F238E27FC236}">
                    <a16:creationId xmlns:a16="http://schemas.microsoft.com/office/drawing/2014/main" id="{78DB4EC9-C185-2E1C-9C10-82AFC3D3B877}"/>
                  </a:ext>
                </a:extLst>
              </p:cNvPr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Google Shape;1045;p5">
                <a:extLst>
                  <a:ext uri="{FF2B5EF4-FFF2-40B4-BE49-F238E27FC236}">
                    <a16:creationId xmlns:a16="http://schemas.microsoft.com/office/drawing/2014/main" id="{FBD14FAB-AFFD-DB57-5BA2-421FED742C6A}"/>
                  </a:ext>
                </a:extLst>
              </p:cNvPr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3" name="Google Shape;1046;p5">
                <a:extLst>
                  <a:ext uri="{FF2B5EF4-FFF2-40B4-BE49-F238E27FC236}">
                    <a16:creationId xmlns:a16="http://schemas.microsoft.com/office/drawing/2014/main" id="{03CABC2D-4977-ACF5-0251-AFBC72378EF8}"/>
                  </a:ext>
                </a:extLst>
              </p:cNvPr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8" name="Google Shape;1047;p5">
              <a:extLst>
                <a:ext uri="{FF2B5EF4-FFF2-40B4-BE49-F238E27FC236}">
                  <a16:creationId xmlns:a16="http://schemas.microsoft.com/office/drawing/2014/main" id="{55D7EC09-5D0F-5789-74F3-6E712676B894}"/>
                </a:ext>
              </a:extLst>
            </p:cNvPr>
            <p:cNvGrpSpPr/>
            <p:nvPr/>
          </p:nvGrpSpPr>
          <p:grpSpPr>
            <a:xfrm flipH="1">
              <a:off x="1808270" y="3746051"/>
              <a:ext cx="205871" cy="226202"/>
              <a:chOff x="7065678" y="829299"/>
              <a:chExt cx="205871" cy="226202"/>
            </a:xfrm>
          </p:grpSpPr>
          <p:sp>
            <p:nvSpPr>
              <p:cNvPr id="10" name="Google Shape;1048;p5">
                <a:extLst>
                  <a:ext uri="{FF2B5EF4-FFF2-40B4-BE49-F238E27FC236}">
                    <a16:creationId xmlns:a16="http://schemas.microsoft.com/office/drawing/2014/main" id="{3B80CD40-CCD5-56C5-0CA4-69EED0B61E5B}"/>
                  </a:ext>
                </a:extLst>
              </p:cNvPr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" name="Google Shape;1049;p5">
                <a:extLst>
                  <a:ext uri="{FF2B5EF4-FFF2-40B4-BE49-F238E27FC236}">
                    <a16:creationId xmlns:a16="http://schemas.microsoft.com/office/drawing/2014/main" id="{4F7910D6-4CDE-AB9F-2914-1D9E2CFEB25C}"/>
                  </a:ext>
                </a:extLst>
              </p:cNvPr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2" name="Google Shape;1050;p5">
                <a:extLst>
                  <a:ext uri="{FF2B5EF4-FFF2-40B4-BE49-F238E27FC236}">
                    <a16:creationId xmlns:a16="http://schemas.microsoft.com/office/drawing/2014/main" id="{A2891921-7FF1-31D3-955C-8965ED6A36C1}"/>
                  </a:ext>
                </a:extLst>
              </p:cNvPr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3" name="Google Shape;1051;p5">
                <a:extLst>
                  <a:ext uri="{FF2B5EF4-FFF2-40B4-BE49-F238E27FC236}">
                    <a16:creationId xmlns:a16="http://schemas.microsoft.com/office/drawing/2014/main" id="{DA701371-A4B7-583B-8DAA-DC7159A0A844}"/>
                  </a:ext>
                </a:extLst>
              </p:cNvPr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" name="Google Shape;1052;p5">
                <a:extLst>
                  <a:ext uri="{FF2B5EF4-FFF2-40B4-BE49-F238E27FC236}">
                    <a16:creationId xmlns:a16="http://schemas.microsoft.com/office/drawing/2014/main" id="{DB658F96-1667-8FA6-6054-C6E87DFD3914}"/>
                  </a:ext>
                </a:extLst>
              </p:cNvPr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" name="Google Shape;1053;p5">
                <a:extLst>
                  <a:ext uri="{FF2B5EF4-FFF2-40B4-BE49-F238E27FC236}">
                    <a16:creationId xmlns:a16="http://schemas.microsoft.com/office/drawing/2014/main" id="{5824F810-AA97-3446-E1C2-17CEB2605C5C}"/>
                  </a:ext>
                </a:extLst>
              </p:cNvPr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9" name="Google Shape;1054;p5">
              <a:extLst>
                <a:ext uri="{FF2B5EF4-FFF2-40B4-BE49-F238E27FC236}">
                  <a16:creationId xmlns:a16="http://schemas.microsoft.com/office/drawing/2014/main" id="{F138FFF6-1A8F-C36A-7E77-EAD5CB9BDFA7}"/>
                </a:ext>
              </a:extLst>
            </p:cNvPr>
            <p:cNvSpPr/>
            <p:nvPr/>
          </p:nvSpPr>
          <p:spPr>
            <a:xfrm>
              <a:off x="1213702" y="1940484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11" name="Google Shape;1104;p8">
            <a:extLst>
              <a:ext uri="{FF2B5EF4-FFF2-40B4-BE49-F238E27FC236}">
                <a16:creationId xmlns:a16="http://schemas.microsoft.com/office/drawing/2014/main" id="{FF48AE55-3ED2-1769-1430-BFB6297BEFB6}"/>
              </a:ext>
            </a:extLst>
          </p:cNvPr>
          <p:cNvGrpSpPr/>
          <p:nvPr/>
        </p:nvGrpSpPr>
        <p:grpSpPr>
          <a:xfrm>
            <a:off x="9819395" y="4642206"/>
            <a:ext cx="2106001" cy="2124855"/>
            <a:chOff x="3863320" y="170100"/>
            <a:chExt cx="1670242" cy="1860118"/>
          </a:xfrm>
        </p:grpSpPr>
        <p:grpSp>
          <p:nvGrpSpPr>
            <p:cNvPr id="112" name="Google Shape;1105;p8">
              <a:extLst>
                <a:ext uri="{FF2B5EF4-FFF2-40B4-BE49-F238E27FC236}">
                  <a16:creationId xmlns:a16="http://schemas.microsoft.com/office/drawing/2014/main" id="{B73DD928-F66E-6955-BDEC-E197D2D72E70}"/>
                </a:ext>
              </a:extLst>
            </p:cNvPr>
            <p:cNvGrpSpPr/>
            <p:nvPr/>
          </p:nvGrpSpPr>
          <p:grpSpPr>
            <a:xfrm>
              <a:off x="3863320" y="201474"/>
              <a:ext cx="1417299" cy="1828744"/>
              <a:chOff x="1992227" y="2709398"/>
              <a:chExt cx="1251589" cy="1627286"/>
            </a:xfrm>
          </p:grpSpPr>
          <p:sp>
            <p:nvSpPr>
              <p:cNvPr id="135" name="Google Shape;1106;p8">
                <a:extLst>
                  <a:ext uri="{FF2B5EF4-FFF2-40B4-BE49-F238E27FC236}">
                    <a16:creationId xmlns:a16="http://schemas.microsoft.com/office/drawing/2014/main" id="{A809AB27-3ED1-65AA-7460-4525D5E13E47}"/>
                  </a:ext>
                </a:extLst>
              </p:cNvPr>
              <p:cNvSpPr/>
              <p:nvPr/>
            </p:nvSpPr>
            <p:spPr>
              <a:xfrm>
                <a:off x="1992227" y="2709398"/>
                <a:ext cx="1233258" cy="1627286"/>
              </a:xfrm>
              <a:custGeom>
                <a:avLst/>
                <a:gdLst/>
                <a:ahLst/>
                <a:cxnLst/>
                <a:rect l="l" t="t" r="r" b="b"/>
                <a:pathLst>
                  <a:path w="39089" h="51578" extrusionOk="0">
                    <a:moveTo>
                      <a:pt x="22680" y="0"/>
                    </a:moveTo>
                    <a:cubicBezTo>
                      <a:pt x="21300" y="0"/>
                      <a:pt x="19994" y="245"/>
                      <a:pt x="18896" y="786"/>
                    </a:cubicBezTo>
                    <a:cubicBezTo>
                      <a:pt x="15931" y="1953"/>
                      <a:pt x="13574" y="4096"/>
                      <a:pt x="12121" y="6906"/>
                    </a:cubicBezTo>
                    <a:cubicBezTo>
                      <a:pt x="8537" y="7406"/>
                      <a:pt x="7371" y="10097"/>
                      <a:pt x="6787" y="11430"/>
                    </a:cubicBezTo>
                    <a:cubicBezTo>
                      <a:pt x="6692" y="11633"/>
                      <a:pt x="6573" y="11918"/>
                      <a:pt x="6478" y="12097"/>
                    </a:cubicBezTo>
                    <a:cubicBezTo>
                      <a:pt x="1" y="13907"/>
                      <a:pt x="3680" y="22050"/>
                      <a:pt x="8680" y="24587"/>
                    </a:cubicBezTo>
                    <a:cubicBezTo>
                      <a:pt x="5859" y="27063"/>
                      <a:pt x="5382" y="32040"/>
                      <a:pt x="9228" y="33671"/>
                    </a:cubicBezTo>
                    <a:cubicBezTo>
                      <a:pt x="6371" y="35433"/>
                      <a:pt x="4989" y="40303"/>
                      <a:pt x="6442" y="44398"/>
                    </a:cubicBezTo>
                    <a:cubicBezTo>
                      <a:pt x="1885" y="47164"/>
                      <a:pt x="5424" y="51477"/>
                      <a:pt x="9546" y="51477"/>
                    </a:cubicBezTo>
                    <a:cubicBezTo>
                      <a:pt x="9807" y="51477"/>
                      <a:pt x="10071" y="51459"/>
                      <a:pt x="10335" y="51423"/>
                    </a:cubicBezTo>
                    <a:cubicBezTo>
                      <a:pt x="12264" y="51423"/>
                      <a:pt x="14503" y="51125"/>
                      <a:pt x="15753" y="50923"/>
                    </a:cubicBezTo>
                    <a:cubicBezTo>
                      <a:pt x="16648" y="51406"/>
                      <a:pt x="18487" y="51578"/>
                      <a:pt x="20198" y="51578"/>
                    </a:cubicBezTo>
                    <a:cubicBezTo>
                      <a:pt x="20809" y="51578"/>
                      <a:pt x="21403" y="51556"/>
                      <a:pt x="21932" y="51518"/>
                    </a:cubicBezTo>
                    <a:cubicBezTo>
                      <a:pt x="30159" y="51423"/>
                      <a:pt x="33195" y="47458"/>
                      <a:pt x="34303" y="44422"/>
                    </a:cubicBezTo>
                    <a:cubicBezTo>
                      <a:pt x="37160" y="43958"/>
                      <a:pt x="39089" y="41112"/>
                      <a:pt x="38255" y="38291"/>
                    </a:cubicBezTo>
                    <a:cubicBezTo>
                      <a:pt x="38821" y="35486"/>
                      <a:pt x="36589" y="32186"/>
                      <a:pt x="33915" y="32186"/>
                    </a:cubicBezTo>
                    <a:cubicBezTo>
                      <a:pt x="33717" y="32186"/>
                      <a:pt x="33516" y="32204"/>
                      <a:pt x="33314" y="32242"/>
                    </a:cubicBezTo>
                    <a:cubicBezTo>
                      <a:pt x="33993" y="29385"/>
                      <a:pt x="35112" y="26730"/>
                      <a:pt x="33588" y="24075"/>
                    </a:cubicBezTo>
                    <a:cubicBezTo>
                      <a:pt x="37434" y="21098"/>
                      <a:pt x="35850" y="15478"/>
                      <a:pt x="32767" y="11394"/>
                    </a:cubicBezTo>
                    <a:cubicBezTo>
                      <a:pt x="37676" y="5677"/>
                      <a:pt x="29322" y="0"/>
                      <a:pt x="226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2400000" algn="bl" rotWithShape="0">
                  <a:schemeClr val="dk1">
                    <a:alpha val="24705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36" name="Google Shape;1107;p8">
                <a:extLst>
                  <a:ext uri="{FF2B5EF4-FFF2-40B4-BE49-F238E27FC236}">
                    <a16:creationId xmlns:a16="http://schemas.microsoft.com/office/drawing/2014/main" id="{CF844B71-B2D0-436F-2F6D-6C88CD19ED47}"/>
                  </a:ext>
                </a:extLst>
              </p:cNvPr>
              <p:cNvSpPr/>
              <p:nvPr/>
            </p:nvSpPr>
            <p:spPr>
              <a:xfrm>
                <a:off x="2216642" y="3805886"/>
                <a:ext cx="294393" cy="427944"/>
              </a:xfrm>
              <a:custGeom>
                <a:avLst/>
                <a:gdLst/>
                <a:ahLst/>
                <a:cxnLst/>
                <a:rect l="l" t="t" r="r" b="b"/>
                <a:pathLst>
                  <a:path w="9331" h="13564" extrusionOk="0">
                    <a:moveTo>
                      <a:pt x="7747" y="0"/>
                    </a:moveTo>
                    <a:cubicBezTo>
                      <a:pt x="7747" y="0"/>
                      <a:pt x="1401" y="620"/>
                      <a:pt x="1889" y="6775"/>
                    </a:cubicBezTo>
                    <a:cubicBezTo>
                      <a:pt x="2282" y="11823"/>
                      <a:pt x="6294" y="12288"/>
                      <a:pt x="6294" y="12288"/>
                    </a:cubicBezTo>
                    <a:cubicBezTo>
                      <a:pt x="6294" y="12288"/>
                      <a:pt x="4826" y="12178"/>
                      <a:pt x="3350" y="12178"/>
                    </a:cubicBezTo>
                    <a:cubicBezTo>
                      <a:pt x="1680" y="12178"/>
                      <a:pt x="1" y="12318"/>
                      <a:pt x="424" y="12919"/>
                    </a:cubicBezTo>
                    <a:cubicBezTo>
                      <a:pt x="771" y="13403"/>
                      <a:pt x="1872" y="13563"/>
                      <a:pt x="3176" y="13563"/>
                    </a:cubicBezTo>
                    <a:cubicBezTo>
                      <a:pt x="5719" y="13563"/>
                      <a:pt x="9033" y="12954"/>
                      <a:pt x="9033" y="12954"/>
                    </a:cubicBezTo>
                    <a:cubicBezTo>
                      <a:pt x="9330" y="11478"/>
                      <a:pt x="7747" y="0"/>
                      <a:pt x="7747" y="0"/>
                    </a:cubicBezTo>
                    <a:close/>
                  </a:path>
                </a:pathLst>
              </a:custGeom>
              <a:solidFill>
                <a:srgbClr val="F0AF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37" name="Google Shape;1108;p8">
                <a:extLst>
                  <a:ext uri="{FF2B5EF4-FFF2-40B4-BE49-F238E27FC236}">
                    <a16:creationId xmlns:a16="http://schemas.microsoft.com/office/drawing/2014/main" id="{EB0FFC42-1406-5368-8EB6-39C6789BE90D}"/>
                  </a:ext>
                </a:extLst>
              </p:cNvPr>
              <p:cNvSpPr/>
              <p:nvPr/>
            </p:nvSpPr>
            <p:spPr>
              <a:xfrm>
                <a:off x="2946330" y="3823397"/>
                <a:ext cx="172894" cy="203813"/>
              </a:xfrm>
              <a:custGeom>
                <a:avLst/>
                <a:gdLst/>
                <a:ahLst/>
                <a:cxnLst/>
                <a:rect l="l" t="t" r="r" b="b"/>
                <a:pathLst>
                  <a:path w="5480" h="6460" extrusionOk="0">
                    <a:moveTo>
                      <a:pt x="3605" y="0"/>
                    </a:moveTo>
                    <a:cubicBezTo>
                      <a:pt x="3242" y="0"/>
                      <a:pt x="2978" y="324"/>
                      <a:pt x="2834" y="713"/>
                    </a:cubicBezTo>
                    <a:lnTo>
                      <a:pt x="2834" y="713"/>
                    </a:lnTo>
                    <a:cubicBezTo>
                      <a:pt x="2507" y="493"/>
                      <a:pt x="2076" y="325"/>
                      <a:pt x="1573" y="291"/>
                    </a:cubicBezTo>
                    <a:cubicBezTo>
                      <a:pt x="1522" y="288"/>
                      <a:pt x="1473" y="286"/>
                      <a:pt x="1425" y="286"/>
                    </a:cubicBezTo>
                    <a:cubicBezTo>
                      <a:pt x="1" y="286"/>
                      <a:pt x="168" y="1624"/>
                      <a:pt x="168" y="1624"/>
                    </a:cubicBezTo>
                    <a:lnTo>
                      <a:pt x="2" y="6101"/>
                    </a:lnTo>
                    <a:cubicBezTo>
                      <a:pt x="382" y="6357"/>
                      <a:pt x="786" y="6460"/>
                      <a:pt x="1169" y="6460"/>
                    </a:cubicBezTo>
                    <a:cubicBezTo>
                      <a:pt x="1659" y="6460"/>
                      <a:pt x="2113" y="6290"/>
                      <a:pt x="2437" y="6054"/>
                    </a:cubicBezTo>
                    <a:lnTo>
                      <a:pt x="2437" y="6054"/>
                    </a:lnTo>
                    <a:cubicBezTo>
                      <a:pt x="2622" y="6087"/>
                      <a:pt x="2806" y="6103"/>
                      <a:pt x="2984" y="6103"/>
                    </a:cubicBezTo>
                    <a:cubicBezTo>
                      <a:pt x="4384" y="6103"/>
                      <a:pt x="5480" y="5118"/>
                      <a:pt x="4955" y="3625"/>
                    </a:cubicBezTo>
                    <a:cubicBezTo>
                      <a:pt x="4902" y="3471"/>
                      <a:pt x="4832" y="3342"/>
                      <a:pt x="4751" y="3236"/>
                    </a:cubicBezTo>
                    <a:lnTo>
                      <a:pt x="4751" y="3236"/>
                    </a:lnTo>
                    <a:cubicBezTo>
                      <a:pt x="5107" y="2314"/>
                      <a:pt x="5040" y="986"/>
                      <a:pt x="4240" y="291"/>
                    </a:cubicBezTo>
                    <a:cubicBezTo>
                      <a:pt x="4004" y="86"/>
                      <a:pt x="3791" y="0"/>
                      <a:pt x="36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38" name="Google Shape;1109;p8">
                <a:extLst>
                  <a:ext uri="{FF2B5EF4-FFF2-40B4-BE49-F238E27FC236}">
                    <a16:creationId xmlns:a16="http://schemas.microsoft.com/office/drawing/2014/main" id="{C8F786D9-5252-6F7F-3135-72501D79D87F}"/>
                  </a:ext>
                </a:extLst>
              </p:cNvPr>
              <p:cNvSpPr/>
              <p:nvPr/>
            </p:nvSpPr>
            <p:spPr>
              <a:xfrm>
                <a:off x="2942986" y="3820336"/>
                <a:ext cx="170181" cy="209839"/>
              </a:xfrm>
              <a:custGeom>
                <a:avLst/>
                <a:gdLst/>
                <a:ahLst/>
                <a:cxnLst/>
                <a:rect l="l" t="t" r="r" b="b"/>
                <a:pathLst>
                  <a:path w="5394" h="6651" extrusionOk="0">
                    <a:moveTo>
                      <a:pt x="2989" y="959"/>
                    </a:moveTo>
                    <a:cubicBezTo>
                      <a:pt x="3298" y="1197"/>
                      <a:pt x="3489" y="1483"/>
                      <a:pt x="3513" y="1709"/>
                    </a:cubicBezTo>
                    <a:cubicBezTo>
                      <a:pt x="3525" y="1888"/>
                      <a:pt x="3429" y="1995"/>
                      <a:pt x="3227" y="2043"/>
                    </a:cubicBezTo>
                    <a:cubicBezTo>
                      <a:pt x="3209" y="2046"/>
                      <a:pt x="3188" y="2049"/>
                      <a:pt x="3166" y="2049"/>
                    </a:cubicBezTo>
                    <a:cubicBezTo>
                      <a:pt x="3103" y="2049"/>
                      <a:pt x="3030" y="2024"/>
                      <a:pt x="2977" y="1900"/>
                    </a:cubicBezTo>
                    <a:cubicBezTo>
                      <a:pt x="2870" y="1686"/>
                      <a:pt x="2882" y="1305"/>
                      <a:pt x="2989" y="959"/>
                    </a:cubicBezTo>
                    <a:close/>
                    <a:moveTo>
                      <a:pt x="3965" y="3007"/>
                    </a:moveTo>
                    <a:cubicBezTo>
                      <a:pt x="4168" y="3007"/>
                      <a:pt x="4501" y="3055"/>
                      <a:pt x="4751" y="3352"/>
                    </a:cubicBezTo>
                    <a:cubicBezTo>
                      <a:pt x="4691" y="3495"/>
                      <a:pt x="4620" y="3626"/>
                      <a:pt x="4549" y="3745"/>
                    </a:cubicBezTo>
                    <a:cubicBezTo>
                      <a:pt x="4405" y="3952"/>
                      <a:pt x="4140" y="4246"/>
                      <a:pt x="3763" y="4246"/>
                    </a:cubicBezTo>
                    <a:cubicBezTo>
                      <a:pt x="3640" y="4246"/>
                      <a:pt x="3505" y="4215"/>
                      <a:pt x="3358" y="4138"/>
                    </a:cubicBezTo>
                    <a:cubicBezTo>
                      <a:pt x="3144" y="4031"/>
                      <a:pt x="2906" y="3852"/>
                      <a:pt x="2953" y="3591"/>
                    </a:cubicBezTo>
                    <a:cubicBezTo>
                      <a:pt x="3013" y="3305"/>
                      <a:pt x="3441" y="3043"/>
                      <a:pt x="3894" y="3007"/>
                    </a:cubicBezTo>
                    <a:close/>
                    <a:moveTo>
                      <a:pt x="2191" y="4900"/>
                    </a:moveTo>
                    <a:cubicBezTo>
                      <a:pt x="2346" y="4900"/>
                      <a:pt x="2513" y="4948"/>
                      <a:pt x="2691" y="5043"/>
                    </a:cubicBezTo>
                    <a:cubicBezTo>
                      <a:pt x="2858" y="5138"/>
                      <a:pt x="2941" y="5269"/>
                      <a:pt x="2929" y="5424"/>
                    </a:cubicBezTo>
                    <a:cubicBezTo>
                      <a:pt x="2929" y="5627"/>
                      <a:pt x="2775" y="5853"/>
                      <a:pt x="2525" y="6043"/>
                    </a:cubicBezTo>
                    <a:lnTo>
                      <a:pt x="2441" y="6031"/>
                    </a:lnTo>
                    <a:cubicBezTo>
                      <a:pt x="1953" y="5924"/>
                      <a:pt x="1643" y="5710"/>
                      <a:pt x="1596" y="5460"/>
                    </a:cubicBezTo>
                    <a:cubicBezTo>
                      <a:pt x="1560" y="5293"/>
                      <a:pt x="1632" y="5138"/>
                      <a:pt x="1786" y="5019"/>
                    </a:cubicBezTo>
                    <a:cubicBezTo>
                      <a:pt x="1894" y="4960"/>
                      <a:pt x="2024" y="4900"/>
                      <a:pt x="2191" y="4900"/>
                    </a:cubicBezTo>
                    <a:close/>
                    <a:moveTo>
                      <a:pt x="3702" y="1"/>
                    </a:moveTo>
                    <a:cubicBezTo>
                      <a:pt x="3510" y="1"/>
                      <a:pt x="3364" y="78"/>
                      <a:pt x="3275" y="150"/>
                    </a:cubicBezTo>
                    <a:cubicBezTo>
                      <a:pt x="3108" y="281"/>
                      <a:pt x="2977" y="459"/>
                      <a:pt x="2894" y="674"/>
                    </a:cubicBezTo>
                    <a:cubicBezTo>
                      <a:pt x="2560" y="471"/>
                      <a:pt x="2155" y="328"/>
                      <a:pt x="1679" y="304"/>
                    </a:cubicBezTo>
                    <a:cubicBezTo>
                      <a:pt x="1619" y="300"/>
                      <a:pt x="1560" y="298"/>
                      <a:pt x="1503" y="298"/>
                    </a:cubicBezTo>
                    <a:cubicBezTo>
                      <a:pt x="1064" y="298"/>
                      <a:pt x="720" y="421"/>
                      <a:pt x="489" y="674"/>
                    </a:cubicBezTo>
                    <a:cubicBezTo>
                      <a:pt x="96" y="1090"/>
                      <a:pt x="167" y="1709"/>
                      <a:pt x="179" y="1733"/>
                    </a:cubicBezTo>
                    <a:cubicBezTo>
                      <a:pt x="179" y="1781"/>
                      <a:pt x="227" y="1817"/>
                      <a:pt x="274" y="1817"/>
                    </a:cubicBezTo>
                    <a:cubicBezTo>
                      <a:pt x="334" y="1805"/>
                      <a:pt x="370" y="1757"/>
                      <a:pt x="358" y="1709"/>
                    </a:cubicBezTo>
                    <a:cubicBezTo>
                      <a:pt x="358" y="1709"/>
                      <a:pt x="298" y="1162"/>
                      <a:pt x="631" y="804"/>
                    </a:cubicBezTo>
                    <a:cubicBezTo>
                      <a:pt x="837" y="588"/>
                      <a:pt x="1141" y="480"/>
                      <a:pt x="1544" y="480"/>
                    </a:cubicBezTo>
                    <a:cubicBezTo>
                      <a:pt x="1584" y="480"/>
                      <a:pt x="1625" y="481"/>
                      <a:pt x="1667" y="483"/>
                    </a:cubicBezTo>
                    <a:cubicBezTo>
                      <a:pt x="2120" y="519"/>
                      <a:pt x="2513" y="662"/>
                      <a:pt x="2822" y="852"/>
                    </a:cubicBezTo>
                    <a:cubicBezTo>
                      <a:pt x="2691" y="1257"/>
                      <a:pt x="2667" y="1709"/>
                      <a:pt x="2798" y="1983"/>
                    </a:cubicBezTo>
                    <a:cubicBezTo>
                      <a:pt x="2879" y="2155"/>
                      <a:pt x="3012" y="2241"/>
                      <a:pt x="3174" y="2241"/>
                    </a:cubicBezTo>
                    <a:cubicBezTo>
                      <a:pt x="3203" y="2241"/>
                      <a:pt x="3232" y="2239"/>
                      <a:pt x="3263" y="2233"/>
                    </a:cubicBezTo>
                    <a:cubicBezTo>
                      <a:pt x="3560" y="2162"/>
                      <a:pt x="3715" y="1959"/>
                      <a:pt x="3691" y="1697"/>
                    </a:cubicBezTo>
                    <a:cubicBezTo>
                      <a:pt x="3668" y="1412"/>
                      <a:pt x="3441" y="1055"/>
                      <a:pt x="3048" y="781"/>
                    </a:cubicBezTo>
                    <a:cubicBezTo>
                      <a:pt x="3132" y="578"/>
                      <a:pt x="3251" y="412"/>
                      <a:pt x="3382" y="304"/>
                    </a:cubicBezTo>
                    <a:cubicBezTo>
                      <a:pt x="3486" y="229"/>
                      <a:pt x="3595" y="191"/>
                      <a:pt x="3711" y="191"/>
                    </a:cubicBezTo>
                    <a:cubicBezTo>
                      <a:pt x="3887" y="191"/>
                      <a:pt x="4078" y="279"/>
                      <a:pt x="4287" y="459"/>
                    </a:cubicBezTo>
                    <a:cubicBezTo>
                      <a:pt x="4989" y="1078"/>
                      <a:pt x="5120" y="2257"/>
                      <a:pt x="4822" y="3162"/>
                    </a:cubicBezTo>
                    <a:cubicBezTo>
                      <a:pt x="4604" y="2933"/>
                      <a:pt x="4306" y="2814"/>
                      <a:pt x="3964" y="2814"/>
                    </a:cubicBezTo>
                    <a:cubicBezTo>
                      <a:pt x="3933" y="2814"/>
                      <a:pt x="3902" y="2815"/>
                      <a:pt x="3870" y="2817"/>
                    </a:cubicBezTo>
                    <a:cubicBezTo>
                      <a:pt x="3334" y="2852"/>
                      <a:pt x="2846" y="3186"/>
                      <a:pt x="2775" y="3555"/>
                    </a:cubicBezTo>
                    <a:cubicBezTo>
                      <a:pt x="2739" y="3722"/>
                      <a:pt x="2751" y="4043"/>
                      <a:pt x="3275" y="4305"/>
                    </a:cubicBezTo>
                    <a:cubicBezTo>
                      <a:pt x="3440" y="4392"/>
                      <a:pt x="3606" y="4434"/>
                      <a:pt x="3767" y="4434"/>
                    </a:cubicBezTo>
                    <a:cubicBezTo>
                      <a:pt x="4116" y="4434"/>
                      <a:pt x="4443" y="4235"/>
                      <a:pt x="4703" y="3852"/>
                    </a:cubicBezTo>
                    <a:cubicBezTo>
                      <a:pt x="4763" y="3745"/>
                      <a:pt x="4822" y="3650"/>
                      <a:pt x="4882" y="3531"/>
                    </a:cubicBezTo>
                    <a:cubicBezTo>
                      <a:pt x="4918" y="3602"/>
                      <a:pt x="4942" y="3674"/>
                      <a:pt x="4977" y="3757"/>
                    </a:cubicBezTo>
                    <a:cubicBezTo>
                      <a:pt x="5203" y="4412"/>
                      <a:pt x="5108" y="5019"/>
                      <a:pt x="4715" y="5460"/>
                    </a:cubicBezTo>
                    <a:cubicBezTo>
                      <a:pt x="4355" y="5871"/>
                      <a:pt x="3747" y="6096"/>
                      <a:pt x="3081" y="6096"/>
                    </a:cubicBezTo>
                    <a:cubicBezTo>
                      <a:pt x="2976" y="6096"/>
                      <a:pt x="2870" y="6090"/>
                      <a:pt x="2763" y="6079"/>
                    </a:cubicBezTo>
                    <a:cubicBezTo>
                      <a:pt x="2989" y="5877"/>
                      <a:pt x="3108" y="5650"/>
                      <a:pt x="3120" y="5424"/>
                    </a:cubicBezTo>
                    <a:cubicBezTo>
                      <a:pt x="3120" y="5269"/>
                      <a:pt x="3072" y="5055"/>
                      <a:pt x="2775" y="4888"/>
                    </a:cubicBezTo>
                    <a:cubicBezTo>
                      <a:pt x="2569" y="4764"/>
                      <a:pt x="2373" y="4716"/>
                      <a:pt x="2199" y="4716"/>
                    </a:cubicBezTo>
                    <a:cubicBezTo>
                      <a:pt x="1989" y="4716"/>
                      <a:pt x="1809" y="4785"/>
                      <a:pt x="1679" y="4876"/>
                    </a:cubicBezTo>
                    <a:cubicBezTo>
                      <a:pt x="1465" y="5031"/>
                      <a:pt x="1358" y="5269"/>
                      <a:pt x="1405" y="5496"/>
                    </a:cubicBezTo>
                    <a:cubicBezTo>
                      <a:pt x="1453" y="5686"/>
                      <a:pt x="1620" y="6019"/>
                      <a:pt x="2298" y="6186"/>
                    </a:cubicBezTo>
                    <a:cubicBezTo>
                      <a:pt x="2286" y="6198"/>
                      <a:pt x="2263" y="6210"/>
                      <a:pt x="2239" y="6222"/>
                    </a:cubicBezTo>
                    <a:cubicBezTo>
                      <a:pt x="2094" y="6298"/>
                      <a:pt x="1728" y="6458"/>
                      <a:pt x="1267" y="6458"/>
                    </a:cubicBezTo>
                    <a:cubicBezTo>
                      <a:pt x="934" y="6458"/>
                      <a:pt x="552" y="6374"/>
                      <a:pt x="167" y="6115"/>
                    </a:cubicBezTo>
                    <a:cubicBezTo>
                      <a:pt x="150" y="6106"/>
                      <a:pt x="132" y="6102"/>
                      <a:pt x="114" y="6102"/>
                    </a:cubicBezTo>
                    <a:cubicBezTo>
                      <a:pt x="82" y="6102"/>
                      <a:pt x="52" y="6115"/>
                      <a:pt x="36" y="6138"/>
                    </a:cubicBezTo>
                    <a:cubicBezTo>
                      <a:pt x="0" y="6186"/>
                      <a:pt x="12" y="6246"/>
                      <a:pt x="60" y="6269"/>
                    </a:cubicBezTo>
                    <a:cubicBezTo>
                      <a:pt x="429" y="6519"/>
                      <a:pt x="858" y="6650"/>
                      <a:pt x="1286" y="6650"/>
                    </a:cubicBezTo>
                    <a:cubicBezTo>
                      <a:pt x="1632" y="6650"/>
                      <a:pt x="1989" y="6567"/>
                      <a:pt x="2322" y="6400"/>
                    </a:cubicBezTo>
                    <a:cubicBezTo>
                      <a:pt x="2405" y="6353"/>
                      <a:pt x="2489" y="6305"/>
                      <a:pt x="2560" y="6246"/>
                    </a:cubicBezTo>
                    <a:cubicBezTo>
                      <a:pt x="2744" y="6277"/>
                      <a:pt x="2925" y="6292"/>
                      <a:pt x="3102" y="6292"/>
                    </a:cubicBezTo>
                    <a:cubicBezTo>
                      <a:pt x="3810" y="6292"/>
                      <a:pt x="4449" y="6048"/>
                      <a:pt x="4858" y="5591"/>
                    </a:cubicBezTo>
                    <a:cubicBezTo>
                      <a:pt x="5299" y="5091"/>
                      <a:pt x="5394" y="4424"/>
                      <a:pt x="5144" y="3698"/>
                    </a:cubicBezTo>
                    <a:cubicBezTo>
                      <a:pt x="5096" y="3555"/>
                      <a:pt x="5037" y="3436"/>
                      <a:pt x="4965" y="3317"/>
                    </a:cubicBezTo>
                    <a:cubicBezTo>
                      <a:pt x="5323" y="2340"/>
                      <a:pt x="5203" y="1007"/>
                      <a:pt x="4406" y="316"/>
                    </a:cubicBezTo>
                    <a:cubicBezTo>
                      <a:pt x="4132" y="78"/>
                      <a:pt x="3894" y="1"/>
                      <a:pt x="3702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39" name="Google Shape;1110;p8">
                <a:extLst>
                  <a:ext uri="{FF2B5EF4-FFF2-40B4-BE49-F238E27FC236}">
                    <a16:creationId xmlns:a16="http://schemas.microsoft.com/office/drawing/2014/main" id="{FCA4A5AA-E12A-711B-D908-C3EE349301B1}"/>
                  </a:ext>
                </a:extLst>
              </p:cNvPr>
              <p:cNvSpPr/>
              <p:nvPr/>
            </p:nvSpPr>
            <p:spPr>
              <a:xfrm>
                <a:off x="2390041" y="3458426"/>
                <a:ext cx="209271" cy="331338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0502" extrusionOk="0">
                    <a:moveTo>
                      <a:pt x="1405" y="0"/>
                    </a:moveTo>
                    <a:cubicBezTo>
                      <a:pt x="1405" y="0"/>
                      <a:pt x="0" y="5572"/>
                      <a:pt x="1477" y="10501"/>
                    </a:cubicBezTo>
                    <a:cubicBezTo>
                      <a:pt x="1477" y="10501"/>
                      <a:pt x="6632" y="5763"/>
                      <a:pt x="1405" y="0"/>
                    </a:cubicBezTo>
                    <a:close/>
                  </a:path>
                </a:pathLst>
              </a:custGeom>
              <a:solidFill>
                <a:srgbClr val="DB63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0" name="Google Shape;1111;p8">
                <a:extLst>
                  <a:ext uri="{FF2B5EF4-FFF2-40B4-BE49-F238E27FC236}">
                    <a16:creationId xmlns:a16="http://schemas.microsoft.com/office/drawing/2014/main" id="{FEAD1D41-2FB0-6369-DC71-4CFCC8D3630E}"/>
                  </a:ext>
                </a:extLst>
              </p:cNvPr>
              <p:cNvSpPr/>
              <p:nvPr/>
            </p:nvSpPr>
            <p:spPr>
              <a:xfrm>
                <a:off x="2526305" y="3338663"/>
                <a:ext cx="480948" cy="406301"/>
              </a:xfrm>
              <a:custGeom>
                <a:avLst/>
                <a:gdLst/>
                <a:ahLst/>
                <a:cxnLst/>
                <a:rect l="l" t="t" r="r" b="b"/>
                <a:pathLst>
                  <a:path w="15244" h="12878" extrusionOk="0">
                    <a:moveTo>
                      <a:pt x="7179" y="0"/>
                    </a:moveTo>
                    <a:cubicBezTo>
                      <a:pt x="4671" y="0"/>
                      <a:pt x="2682" y="1355"/>
                      <a:pt x="2682" y="1355"/>
                    </a:cubicBezTo>
                    <a:cubicBezTo>
                      <a:pt x="1" y="2924"/>
                      <a:pt x="9803" y="12877"/>
                      <a:pt x="12087" y="12877"/>
                    </a:cubicBezTo>
                    <a:cubicBezTo>
                      <a:pt x="12125" y="12877"/>
                      <a:pt x="12161" y="12874"/>
                      <a:pt x="12195" y="12869"/>
                    </a:cubicBezTo>
                    <a:cubicBezTo>
                      <a:pt x="14243" y="12523"/>
                      <a:pt x="15243" y="5034"/>
                      <a:pt x="11648" y="1772"/>
                    </a:cubicBezTo>
                    <a:cubicBezTo>
                      <a:pt x="10168" y="430"/>
                      <a:pt x="8591" y="0"/>
                      <a:pt x="7179" y="0"/>
                    </a:cubicBezTo>
                    <a:close/>
                  </a:path>
                </a:pathLst>
              </a:custGeom>
              <a:solidFill>
                <a:srgbClr val="DB63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1" name="Google Shape;1112;p8">
                <a:extLst>
                  <a:ext uri="{FF2B5EF4-FFF2-40B4-BE49-F238E27FC236}">
                    <a16:creationId xmlns:a16="http://schemas.microsoft.com/office/drawing/2014/main" id="{4392B055-9FEA-0064-E79E-32FC745EF523}"/>
                  </a:ext>
                </a:extLst>
              </p:cNvPr>
              <p:cNvSpPr/>
              <p:nvPr/>
            </p:nvSpPr>
            <p:spPr>
              <a:xfrm>
                <a:off x="2119153" y="3020134"/>
                <a:ext cx="492906" cy="401947"/>
              </a:xfrm>
              <a:custGeom>
                <a:avLst/>
                <a:gdLst/>
                <a:ahLst/>
                <a:cxnLst/>
                <a:rect l="l" t="t" r="r" b="b"/>
                <a:pathLst>
                  <a:path w="15623" h="12740" extrusionOk="0">
                    <a:moveTo>
                      <a:pt x="9218" y="0"/>
                    </a:moveTo>
                    <a:cubicBezTo>
                      <a:pt x="9116" y="0"/>
                      <a:pt x="9012" y="3"/>
                      <a:pt x="8908" y="10"/>
                    </a:cubicBezTo>
                    <a:cubicBezTo>
                      <a:pt x="4729" y="271"/>
                      <a:pt x="6324" y="4724"/>
                      <a:pt x="3050" y="5213"/>
                    </a:cubicBezTo>
                    <a:cubicBezTo>
                      <a:pt x="1" y="5656"/>
                      <a:pt x="4056" y="12739"/>
                      <a:pt x="8590" y="12739"/>
                    </a:cubicBezTo>
                    <a:cubicBezTo>
                      <a:pt x="8924" y="12739"/>
                      <a:pt x="9261" y="12701"/>
                      <a:pt x="9598" y="12618"/>
                    </a:cubicBezTo>
                    <a:cubicBezTo>
                      <a:pt x="14492" y="11428"/>
                      <a:pt x="15623" y="7451"/>
                      <a:pt x="15052" y="4629"/>
                    </a:cubicBezTo>
                    <a:cubicBezTo>
                      <a:pt x="15052" y="4629"/>
                      <a:pt x="13184" y="0"/>
                      <a:pt x="9218" y="0"/>
                    </a:cubicBezTo>
                    <a:close/>
                  </a:path>
                </a:pathLst>
              </a:custGeom>
              <a:solidFill>
                <a:srgbClr val="F0AF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2" name="Google Shape;1113;p8">
                <a:extLst>
                  <a:ext uri="{FF2B5EF4-FFF2-40B4-BE49-F238E27FC236}">
                    <a16:creationId xmlns:a16="http://schemas.microsoft.com/office/drawing/2014/main" id="{3D204CE3-27C5-FA3A-E35B-5E0237461823}"/>
                  </a:ext>
                </a:extLst>
              </p:cNvPr>
              <p:cNvSpPr/>
              <p:nvPr/>
            </p:nvSpPr>
            <p:spPr>
              <a:xfrm>
                <a:off x="2501602" y="3025876"/>
                <a:ext cx="573642" cy="368409"/>
              </a:xfrm>
              <a:custGeom>
                <a:avLst/>
                <a:gdLst/>
                <a:ahLst/>
                <a:cxnLst/>
                <a:rect l="l" t="t" r="r" b="b"/>
                <a:pathLst>
                  <a:path w="18182" h="11677" extrusionOk="0">
                    <a:moveTo>
                      <a:pt x="7217" y="0"/>
                    </a:moveTo>
                    <a:cubicBezTo>
                      <a:pt x="2848" y="0"/>
                      <a:pt x="1" y="3030"/>
                      <a:pt x="1" y="3030"/>
                    </a:cubicBezTo>
                    <a:lnTo>
                      <a:pt x="667" y="5495"/>
                    </a:lnTo>
                    <a:cubicBezTo>
                      <a:pt x="2139" y="4381"/>
                      <a:pt x="3475" y="3932"/>
                      <a:pt x="4694" y="3932"/>
                    </a:cubicBezTo>
                    <a:cubicBezTo>
                      <a:pt x="9755" y="3932"/>
                      <a:pt x="12797" y="11676"/>
                      <a:pt x="15171" y="11676"/>
                    </a:cubicBezTo>
                    <a:cubicBezTo>
                      <a:pt x="15195" y="11676"/>
                      <a:pt x="15218" y="11676"/>
                      <a:pt x="15241" y="11674"/>
                    </a:cubicBezTo>
                    <a:cubicBezTo>
                      <a:pt x="18181" y="11496"/>
                      <a:pt x="16479" y="2566"/>
                      <a:pt x="10383" y="530"/>
                    </a:cubicBezTo>
                    <a:cubicBezTo>
                      <a:pt x="9260" y="154"/>
                      <a:pt x="8200" y="0"/>
                      <a:pt x="7217" y="0"/>
                    </a:cubicBezTo>
                    <a:close/>
                  </a:path>
                </a:pathLst>
              </a:custGeom>
              <a:solidFill>
                <a:srgbClr val="F0AF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3" name="Google Shape;1114;p8">
                <a:extLst>
                  <a:ext uri="{FF2B5EF4-FFF2-40B4-BE49-F238E27FC236}">
                    <a16:creationId xmlns:a16="http://schemas.microsoft.com/office/drawing/2014/main" id="{6907E521-8FEE-21E3-C94E-C7EB752EFD55}"/>
                  </a:ext>
                </a:extLst>
              </p:cNvPr>
              <p:cNvSpPr/>
              <p:nvPr/>
            </p:nvSpPr>
            <p:spPr>
              <a:xfrm>
                <a:off x="2422727" y="2805404"/>
                <a:ext cx="600144" cy="334115"/>
              </a:xfrm>
              <a:custGeom>
                <a:avLst/>
                <a:gdLst/>
                <a:ahLst/>
                <a:cxnLst/>
                <a:rect l="l" t="t" r="r" b="b"/>
                <a:pathLst>
                  <a:path w="19022" h="10590" extrusionOk="0">
                    <a:moveTo>
                      <a:pt x="9350" y="1"/>
                    </a:moveTo>
                    <a:cubicBezTo>
                      <a:pt x="8355" y="1"/>
                      <a:pt x="7343" y="167"/>
                      <a:pt x="6358" y="553"/>
                    </a:cubicBezTo>
                    <a:cubicBezTo>
                      <a:pt x="369" y="2898"/>
                      <a:pt x="0" y="9137"/>
                      <a:pt x="0" y="9137"/>
                    </a:cubicBezTo>
                    <a:lnTo>
                      <a:pt x="2096" y="10590"/>
                    </a:lnTo>
                    <a:cubicBezTo>
                      <a:pt x="3040" y="6498"/>
                      <a:pt x="5655" y="5502"/>
                      <a:pt x="8475" y="5502"/>
                    </a:cubicBezTo>
                    <a:cubicBezTo>
                      <a:pt x="11152" y="5502"/>
                      <a:pt x="14014" y="6400"/>
                      <a:pt x="15806" y="6400"/>
                    </a:cubicBezTo>
                    <a:cubicBezTo>
                      <a:pt x="16433" y="6400"/>
                      <a:pt x="16929" y="6290"/>
                      <a:pt x="17241" y="5994"/>
                    </a:cubicBezTo>
                    <a:cubicBezTo>
                      <a:pt x="19021" y="4303"/>
                      <a:pt x="14409" y="1"/>
                      <a:pt x="9350" y="1"/>
                    </a:cubicBezTo>
                    <a:close/>
                  </a:path>
                </a:pathLst>
              </a:custGeom>
              <a:solidFill>
                <a:srgbClr val="F0AF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4" name="Google Shape;1115;p8">
                <a:extLst>
                  <a:ext uri="{FF2B5EF4-FFF2-40B4-BE49-F238E27FC236}">
                    <a16:creationId xmlns:a16="http://schemas.microsoft.com/office/drawing/2014/main" id="{2C2DD934-AFD7-30DA-87C6-AC7B88DF9A16}"/>
                  </a:ext>
                </a:extLst>
              </p:cNvPr>
              <p:cNvSpPr/>
              <p:nvPr/>
            </p:nvSpPr>
            <p:spPr>
              <a:xfrm>
                <a:off x="2581234" y="3079479"/>
                <a:ext cx="419615" cy="242998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7702" extrusionOk="0">
                    <a:moveTo>
                      <a:pt x="4378" y="0"/>
                    </a:moveTo>
                    <a:cubicBezTo>
                      <a:pt x="1908" y="0"/>
                      <a:pt x="91" y="959"/>
                      <a:pt x="60" y="974"/>
                    </a:cubicBezTo>
                    <a:cubicBezTo>
                      <a:pt x="25" y="998"/>
                      <a:pt x="1" y="1057"/>
                      <a:pt x="25" y="1105"/>
                    </a:cubicBezTo>
                    <a:cubicBezTo>
                      <a:pt x="40" y="1137"/>
                      <a:pt x="72" y="1153"/>
                      <a:pt x="106" y="1153"/>
                    </a:cubicBezTo>
                    <a:cubicBezTo>
                      <a:pt x="122" y="1153"/>
                      <a:pt x="140" y="1149"/>
                      <a:pt x="155" y="1141"/>
                    </a:cubicBezTo>
                    <a:cubicBezTo>
                      <a:pt x="179" y="1125"/>
                      <a:pt x="1956" y="188"/>
                      <a:pt x="4371" y="188"/>
                    </a:cubicBezTo>
                    <a:cubicBezTo>
                      <a:pt x="5680" y="188"/>
                      <a:pt x="7175" y="463"/>
                      <a:pt x="8680" y="1307"/>
                    </a:cubicBezTo>
                    <a:cubicBezTo>
                      <a:pt x="12038" y="3201"/>
                      <a:pt x="13133" y="6046"/>
                      <a:pt x="12800" y="7118"/>
                    </a:cubicBezTo>
                    <a:cubicBezTo>
                      <a:pt x="12743" y="7299"/>
                      <a:pt x="12622" y="7512"/>
                      <a:pt x="12344" y="7512"/>
                    </a:cubicBezTo>
                    <a:cubicBezTo>
                      <a:pt x="12330" y="7512"/>
                      <a:pt x="12315" y="7512"/>
                      <a:pt x="12300" y="7511"/>
                    </a:cubicBezTo>
                    <a:cubicBezTo>
                      <a:pt x="11955" y="7475"/>
                      <a:pt x="11359" y="6891"/>
                      <a:pt x="10609" y="6153"/>
                    </a:cubicBezTo>
                    <a:cubicBezTo>
                      <a:pt x="8802" y="4388"/>
                      <a:pt x="5928" y="1565"/>
                      <a:pt x="1807" y="1565"/>
                    </a:cubicBezTo>
                    <a:cubicBezTo>
                      <a:pt x="1259" y="1565"/>
                      <a:pt x="689" y="1615"/>
                      <a:pt x="96" y="1724"/>
                    </a:cubicBezTo>
                    <a:cubicBezTo>
                      <a:pt x="36" y="1724"/>
                      <a:pt x="13" y="1784"/>
                      <a:pt x="13" y="1831"/>
                    </a:cubicBezTo>
                    <a:cubicBezTo>
                      <a:pt x="23" y="1873"/>
                      <a:pt x="60" y="1905"/>
                      <a:pt x="109" y="1905"/>
                    </a:cubicBezTo>
                    <a:cubicBezTo>
                      <a:pt x="116" y="1905"/>
                      <a:pt x="124" y="1904"/>
                      <a:pt x="132" y="1903"/>
                    </a:cubicBezTo>
                    <a:cubicBezTo>
                      <a:pt x="707" y="1798"/>
                      <a:pt x="1262" y="1749"/>
                      <a:pt x="1795" y="1749"/>
                    </a:cubicBezTo>
                    <a:cubicBezTo>
                      <a:pt x="5852" y="1749"/>
                      <a:pt x="8700" y="4539"/>
                      <a:pt x="10478" y="6296"/>
                    </a:cubicBezTo>
                    <a:cubicBezTo>
                      <a:pt x="11288" y="7082"/>
                      <a:pt x="11871" y="7653"/>
                      <a:pt x="12288" y="7689"/>
                    </a:cubicBezTo>
                    <a:cubicBezTo>
                      <a:pt x="12312" y="7701"/>
                      <a:pt x="12324" y="7701"/>
                      <a:pt x="12347" y="7701"/>
                    </a:cubicBezTo>
                    <a:cubicBezTo>
                      <a:pt x="12645" y="7701"/>
                      <a:pt x="12883" y="7511"/>
                      <a:pt x="12979" y="7165"/>
                    </a:cubicBezTo>
                    <a:cubicBezTo>
                      <a:pt x="13300" y="6118"/>
                      <a:pt x="12383" y="3177"/>
                      <a:pt x="8776" y="1141"/>
                    </a:cubicBezTo>
                    <a:cubicBezTo>
                      <a:pt x="7238" y="280"/>
                      <a:pt x="5712" y="0"/>
                      <a:pt x="4378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5" name="Google Shape;1116;p8">
                <a:extLst>
                  <a:ext uri="{FF2B5EF4-FFF2-40B4-BE49-F238E27FC236}">
                    <a16:creationId xmlns:a16="http://schemas.microsoft.com/office/drawing/2014/main" id="{41EADAB1-9845-EA6C-0141-D9A084CDF168}"/>
                  </a:ext>
                </a:extLst>
              </p:cNvPr>
              <p:cNvSpPr/>
              <p:nvPr/>
            </p:nvSpPr>
            <p:spPr>
              <a:xfrm>
                <a:off x="2476425" y="2850079"/>
                <a:ext cx="439555" cy="198923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6305" extrusionOk="0">
                    <a:moveTo>
                      <a:pt x="7802" y="1"/>
                    </a:moveTo>
                    <a:cubicBezTo>
                      <a:pt x="7690" y="1"/>
                      <a:pt x="7578" y="3"/>
                      <a:pt x="7466" y="6"/>
                    </a:cubicBezTo>
                    <a:cubicBezTo>
                      <a:pt x="3073" y="137"/>
                      <a:pt x="48" y="5471"/>
                      <a:pt x="25" y="5519"/>
                    </a:cubicBezTo>
                    <a:cubicBezTo>
                      <a:pt x="1" y="5566"/>
                      <a:pt x="13" y="5626"/>
                      <a:pt x="60" y="5650"/>
                    </a:cubicBezTo>
                    <a:cubicBezTo>
                      <a:pt x="76" y="5657"/>
                      <a:pt x="92" y="5661"/>
                      <a:pt x="108" y="5661"/>
                    </a:cubicBezTo>
                    <a:cubicBezTo>
                      <a:pt x="138" y="5661"/>
                      <a:pt x="168" y="5646"/>
                      <a:pt x="191" y="5614"/>
                    </a:cubicBezTo>
                    <a:cubicBezTo>
                      <a:pt x="215" y="5566"/>
                      <a:pt x="3180" y="327"/>
                      <a:pt x="7478" y="185"/>
                    </a:cubicBezTo>
                    <a:cubicBezTo>
                      <a:pt x="7592" y="181"/>
                      <a:pt x="7705" y="180"/>
                      <a:pt x="7817" y="180"/>
                    </a:cubicBezTo>
                    <a:cubicBezTo>
                      <a:pt x="11223" y="180"/>
                      <a:pt x="13462" y="1724"/>
                      <a:pt x="13669" y="2554"/>
                    </a:cubicBezTo>
                    <a:cubicBezTo>
                      <a:pt x="13729" y="2792"/>
                      <a:pt x="13622" y="2983"/>
                      <a:pt x="13372" y="3102"/>
                    </a:cubicBezTo>
                    <a:cubicBezTo>
                      <a:pt x="13222" y="3174"/>
                      <a:pt x="13003" y="3201"/>
                      <a:pt x="12728" y="3201"/>
                    </a:cubicBezTo>
                    <a:cubicBezTo>
                      <a:pt x="12323" y="3201"/>
                      <a:pt x="11796" y="3142"/>
                      <a:pt x="11193" y="3078"/>
                    </a:cubicBezTo>
                    <a:cubicBezTo>
                      <a:pt x="10374" y="2983"/>
                      <a:pt x="9386" y="2869"/>
                      <a:pt x="8312" y="2869"/>
                    </a:cubicBezTo>
                    <a:cubicBezTo>
                      <a:pt x="5887" y="2869"/>
                      <a:pt x="3030" y="3451"/>
                      <a:pt x="727" y="6150"/>
                    </a:cubicBezTo>
                    <a:cubicBezTo>
                      <a:pt x="691" y="6185"/>
                      <a:pt x="691" y="6245"/>
                      <a:pt x="739" y="6281"/>
                    </a:cubicBezTo>
                    <a:cubicBezTo>
                      <a:pt x="751" y="6292"/>
                      <a:pt x="775" y="6304"/>
                      <a:pt x="799" y="6304"/>
                    </a:cubicBezTo>
                    <a:cubicBezTo>
                      <a:pt x="822" y="6304"/>
                      <a:pt x="846" y="6292"/>
                      <a:pt x="870" y="6269"/>
                    </a:cubicBezTo>
                    <a:cubicBezTo>
                      <a:pt x="3130" y="3621"/>
                      <a:pt x="5938" y="3053"/>
                      <a:pt x="8330" y="3053"/>
                    </a:cubicBezTo>
                    <a:cubicBezTo>
                      <a:pt x="9390" y="3053"/>
                      <a:pt x="10369" y="3165"/>
                      <a:pt x="11181" y="3256"/>
                    </a:cubicBezTo>
                    <a:cubicBezTo>
                      <a:pt x="11790" y="3331"/>
                      <a:pt x="12306" y="3390"/>
                      <a:pt x="12715" y="3390"/>
                    </a:cubicBezTo>
                    <a:cubicBezTo>
                      <a:pt x="13026" y="3390"/>
                      <a:pt x="13275" y="3356"/>
                      <a:pt x="13455" y="3268"/>
                    </a:cubicBezTo>
                    <a:cubicBezTo>
                      <a:pt x="13788" y="3114"/>
                      <a:pt x="13931" y="2840"/>
                      <a:pt x="13848" y="2506"/>
                    </a:cubicBezTo>
                    <a:cubicBezTo>
                      <a:pt x="13705" y="1959"/>
                      <a:pt x="12943" y="1304"/>
                      <a:pt x="11859" y="816"/>
                    </a:cubicBezTo>
                    <a:cubicBezTo>
                      <a:pt x="10677" y="285"/>
                      <a:pt x="9248" y="1"/>
                      <a:pt x="7802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6" name="Google Shape;1117;p8">
                <a:extLst>
                  <a:ext uri="{FF2B5EF4-FFF2-40B4-BE49-F238E27FC236}">
                    <a16:creationId xmlns:a16="http://schemas.microsoft.com/office/drawing/2014/main" id="{CD43C52B-6708-4474-9C1A-07951C0EFF45}"/>
                  </a:ext>
                </a:extLst>
              </p:cNvPr>
              <p:cNvSpPr/>
              <p:nvPr/>
            </p:nvSpPr>
            <p:spPr>
              <a:xfrm>
                <a:off x="2197333" y="3197792"/>
                <a:ext cx="42088" cy="47672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511" extrusionOk="0">
                    <a:moveTo>
                      <a:pt x="1236" y="1"/>
                    </a:moveTo>
                    <a:cubicBezTo>
                      <a:pt x="1202" y="1"/>
                      <a:pt x="1170" y="23"/>
                      <a:pt x="1144" y="58"/>
                    </a:cubicBezTo>
                    <a:lnTo>
                      <a:pt x="536" y="1201"/>
                    </a:lnTo>
                    <a:lnTo>
                      <a:pt x="191" y="355"/>
                    </a:lnTo>
                    <a:cubicBezTo>
                      <a:pt x="174" y="321"/>
                      <a:pt x="143" y="298"/>
                      <a:pt x="110" y="298"/>
                    </a:cubicBezTo>
                    <a:cubicBezTo>
                      <a:pt x="97" y="298"/>
                      <a:pt x="85" y="301"/>
                      <a:pt x="72" y="308"/>
                    </a:cubicBezTo>
                    <a:cubicBezTo>
                      <a:pt x="12" y="320"/>
                      <a:pt x="1" y="379"/>
                      <a:pt x="12" y="427"/>
                    </a:cubicBezTo>
                    <a:lnTo>
                      <a:pt x="429" y="1451"/>
                    </a:lnTo>
                    <a:cubicBezTo>
                      <a:pt x="441" y="1487"/>
                      <a:pt x="477" y="1510"/>
                      <a:pt x="512" y="1510"/>
                    </a:cubicBezTo>
                    <a:cubicBezTo>
                      <a:pt x="548" y="1510"/>
                      <a:pt x="584" y="1487"/>
                      <a:pt x="608" y="1463"/>
                    </a:cubicBezTo>
                    <a:lnTo>
                      <a:pt x="1310" y="141"/>
                    </a:lnTo>
                    <a:cubicBezTo>
                      <a:pt x="1334" y="94"/>
                      <a:pt x="1322" y="46"/>
                      <a:pt x="1274" y="10"/>
                    </a:cubicBezTo>
                    <a:cubicBezTo>
                      <a:pt x="1262" y="4"/>
                      <a:pt x="1249" y="1"/>
                      <a:pt x="1236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7" name="Google Shape;1118;p8">
                <a:extLst>
                  <a:ext uri="{FF2B5EF4-FFF2-40B4-BE49-F238E27FC236}">
                    <a16:creationId xmlns:a16="http://schemas.microsoft.com/office/drawing/2014/main" id="{80D3011B-B765-5305-6A83-9BFAF3B2C22A}"/>
                  </a:ext>
                </a:extLst>
              </p:cNvPr>
              <p:cNvSpPr/>
              <p:nvPr/>
            </p:nvSpPr>
            <p:spPr>
              <a:xfrm>
                <a:off x="2210111" y="3252657"/>
                <a:ext cx="74016" cy="69820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2213" extrusionOk="0">
                    <a:moveTo>
                      <a:pt x="1659" y="0"/>
                    </a:moveTo>
                    <a:cubicBezTo>
                      <a:pt x="1646" y="0"/>
                      <a:pt x="1632" y="3"/>
                      <a:pt x="1620" y="9"/>
                    </a:cubicBezTo>
                    <a:cubicBezTo>
                      <a:pt x="1572" y="21"/>
                      <a:pt x="1548" y="81"/>
                      <a:pt x="1572" y="129"/>
                    </a:cubicBezTo>
                    <a:cubicBezTo>
                      <a:pt x="1727" y="521"/>
                      <a:pt x="2096" y="1629"/>
                      <a:pt x="1858" y="1950"/>
                    </a:cubicBezTo>
                    <a:cubicBezTo>
                      <a:pt x="1834" y="1986"/>
                      <a:pt x="1786" y="2022"/>
                      <a:pt x="1667" y="2022"/>
                    </a:cubicBezTo>
                    <a:cubicBezTo>
                      <a:pt x="881" y="1962"/>
                      <a:pt x="191" y="1057"/>
                      <a:pt x="191" y="1045"/>
                    </a:cubicBezTo>
                    <a:cubicBezTo>
                      <a:pt x="170" y="1025"/>
                      <a:pt x="141" y="1012"/>
                      <a:pt x="114" y="1012"/>
                    </a:cubicBezTo>
                    <a:cubicBezTo>
                      <a:pt x="94" y="1012"/>
                      <a:pt x="75" y="1018"/>
                      <a:pt x="60" y="1033"/>
                    </a:cubicBezTo>
                    <a:cubicBezTo>
                      <a:pt x="12" y="1057"/>
                      <a:pt x="0" y="1117"/>
                      <a:pt x="36" y="1164"/>
                    </a:cubicBezTo>
                    <a:cubicBezTo>
                      <a:pt x="60" y="1200"/>
                      <a:pt x="786" y="2153"/>
                      <a:pt x="1643" y="2212"/>
                    </a:cubicBezTo>
                    <a:lnTo>
                      <a:pt x="1691" y="2212"/>
                    </a:lnTo>
                    <a:cubicBezTo>
                      <a:pt x="1858" y="2212"/>
                      <a:pt x="1953" y="2129"/>
                      <a:pt x="2012" y="2057"/>
                    </a:cubicBezTo>
                    <a:cubicBezTo>
                      <a:pt x="2346" y="1593"/>
                      <a:pt x="1810" y="212"/>
                      <a:pt x="1739" y="57"/>
                    </a:cubicBezTo>
                    <a:cubicBezTo>
                      <a:pt x="1730" y="22"/>
                      <a:pt x="1696" y="0"/>
                      <a:pt x="1659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8" name="Google Shape;1119;p8">
                <a:extLst>
                  <a:ext uri="{FF2B5EF4-FFF2-40B4-BE49-F238E27FC236}">
                    <a16:creationId xmlns:a16="http://schemas.microsoft.com/office/drawing/2014/main" id="{3AB73F0E-5E3E-B260-7201-AB8A5FF7D435}"/>
                  </a:ext>
                </a:extLst>
              </p:cNvPr>
              <p:cNvSpPr/>
              <p:nvPr/>
            </p:nvSpPr>
            <p:spPr>
              <a:xfrm>
                <a:off x="2210111" y="3239406"/>
                <a:ext cx="55623" cy="83071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2633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12" y="48"/>
                      <a:pt x="0" y="96"/>
                      <a:pt x="36" y="144"/>
                    </a:cubicBezTo>
                    <a:lnTo>
                      <a:pt x="1572" y="2584"/>
                    </a:lnTo>
                    <a:cubicBezTo>
                      <a:pt x="1596" y="2608"/>
                      <a:pt x="1620" y="2632"/>
                      <a:pt x="1655" y="2632"/>
                    </a:cubicBezTo>
                    <a:cubicBezTo>
                      <a:pt x="1667" y="2632"/>
                      <a:pt x="1691" y="2620"/>
                      <a:pt x="1703" y="2608"/>
                    </a:cubicBezTo>
                    <a:cubicBezTo>
                      <a:pt x="1751" y="2584"/>
                      <a:pt x="1762" y="2525"/>
                      <a:pt x="1739" y="2489"/>
                    </a:cubicBez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9" name="Google Shape;1120;p8">
                <a:extLst>
                  <a:ext uri="{FF2B5EF4-FFF2-40B4-BE49-F238E27FC236}">
                    <a16:creationId xmlns:a16="http://schemas.microsoft.com/office/drawing/2014/main" id="{F8A0A8BB-5266-0030-7E80-B37E6EBF9434}"/>
                  </a:ext>
                </a:extLst>
              </p:cNvPr>
              <p:cNvSpPr/>
              <p:nvPr/>
            </p:nvSpPr>
            <p:spPr>
              <a:xfrm>
                <a:off x="2371994" y="3154442"/>
                <a:ext cx="59030" cy="70356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2230" extrusionOk="0">
                    <a:moveTo>
                      <a:pt x="579" y="0"/>
                    </a:moveTo>
                    <a:cubicBezTo>
                      <a:pt x="533" y="0"/>
                      <a:pt x="499" y="23"/>
                      <a:pt x="489" y="63"/>
                    </a:cubicBezTo>
                    <a:cubicBezTo>
                      <a:pt x="430" y="217"/>
                      <a:pt x="1" y="1622"/>
                      <a:pt x="310" y="2075"/>
                    </a:cubicBezTo>
                    <a:cubicBezTo>
                      <a:pt x="370" y="2158"/>
                      <a:pt x="453" y="2218"/>
                      <a:pt x="572" y="2218"/>
                    </a:cubicBezTo>
                    <a:cubicBezTo>
                      <a:pt x="572" y="2230"/>
                      <a:pt x="584" y="2230"/>
                      <a:pt x="596" y="2230"/>
                    </a:cubicBezTo>
                    <a:cubicBezTo>
                      <a:pt x="1275" y="2230"/>
                      <a:pt x="1799" y="539"/>
                      <a:pt x="1858" y="348"/>
                    </a:cubicBezTo>
                    <a:cubicBezTo>
                      <a:pt x="1870" y="301"/>
                      <a:pt x="1846" y="241"/>
                      <a:pt x="1787" y="229"/>
                    </a:cubicBezTo>
                    <a:cubicBezTo>
                      <a:pt x="1779" y="227"/>
                      <a:pt x="1771" y="226"/>
                      <a:pt x="1763" y="226"/>
                    </a:cubicBezTo>
                    <a:cubicBezTo>
                      <a:pt x="1724" y="226"/>
                      <a:pt x="1690" y="249"/>
                      <a:pt x="1680" y="289"/>
                    </a:cubicBezTo>
                    <a:cubicBezTo>
                      <a:pt x="1468" y="972"/>
                      <a:pt x="988" y="2039"/>
                      <a:pt x="597" y="2039"/>
                    </a:cubicBezTo>
                    <a:cubicBezTo>
                      <a:pt x="593" y="2039"/>
                      <a:pt x="589" y="2039"/>
                      <a:pt x="584" y="2039"/>
                    </a:cubicBezTo>
                    <a:cubicBezTo>
                      <a:pt x="525" y="2027"/>
                      <a:pt x="489" y="2015"/>
                      <a:pt x="465" y="1968"/>
                    </a:cubicBezTo>
                    <a:cubicBezTo>
                      <a:pt x="251" y="1646"/>
                      <a:pt x="537" y="527"/>
                      <a:pt x="668" y="122"/>
                    </a:cubicBezTo>
                    <a:cubicBezTo>
                      <a:pt x="680" y="74"/>
                      <a:pt x="656" y="15"/>
                      <a:pt x="608" y="3"/>
                    </a:cubicBezTo>
                    <a:cubicBezTo>
                      <a:pt x="598" y="1"/>
                      <a:pt x="588" y="0"/>
                      <a:pt x="579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0" name="Google Shape;1121;p8">
                <a:extLst>
                  <a:ext uri="{FF2B5EF4-FFF2-40B4-BE49-F238E27FC236}">
                    <a16:creationId xmlns:a16="http://schemas.microsoft.com/office/drawing/2014/main" id="{4B2E02EA-48D5-E356-BA45-ADB6A570CAB8}"/>
                  </a:ext>
                </a:extLst>
              </p:cNvPr>
              <p:cNvSpPr/>
              <p:nvPr/>
            </p:nvSpPr>
            <p:spPr>
              <a:xfrm>
                <a:off x="2311166" y="3133398"/>
                <a:ext cx="59377" cy="70356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2230" extrusionOk="0">
                    <a:moveTo>
                      <a:pt x="584" y="0"/>
                    </a:moveTo>
                    <a:cubicBezTo>
                      <a:pt x="544" y="0"/>
                      <a:pt x="508" y="25"/>
                      <a:pt x="488" y="75"/>
                    </a:cubicBezTo>
                    <a:cubicBezTo>
                      <a:pt x="441" y="230"/>
                      <a:pt x="0" y="1623"/>
                      <a:pt x="310" y="2075"/>
                    </a:cubicBezTo>
                    <a:cubicBezTo>
                      <a:pt x="369" y="2170"/>
                      <a:pt x="464" y="2218"/>
                      <a:pt x="572" y="2230"/>
                    </a:cubicBezTo>
                    <a:lnTo>
                      <a:pt x="595" y="2230"/>
                    </a:lnTo>
                    <a:cubicBezTo>
                      <a:pt x="1274" y="2230"/>
                      <a:pt x="1798" y="551"/>
                      <a:pt x="1857" y="349"/>
                    </a:cubicBezTo>
                    <a:cubicBezTo>
                      <a:pt x="1881" y="301"/>
                      <a:pt x="1846" y="253"/>
                      <a:pt x="1798" y="230"/>
                    </a:cubicBezTo>
                    <a:cubicBezTo>
                      <a:pt x="1792" y="228"/>
                      <a:pt x="1785" y="227"/>
                      <a:pt x="1779" y="227"/>
                    </a:cubicBezTo>
                    <a:cubicBezTo>
                      <a:pt x="1735" y="227"/>
                      <a:pt x="1689" y="260"/>
                      <a:pt x="1679" y="301"/>
                    </a:cubicBezTo>
                    <a:cubicBezTo>
                      <a:pt x="1476" y="980"/>
                      <a:pt x="1012" y="2039"/>
                      <a:pt x="607" y="2039"/>
                    </a:cubicBezTo>
                    <a:lnTo>
                      <a:pt x="584" y="2039"/>
                    </a:lnTo>
                    <a:cubicBezTo>
                      <a:pt x="536" y="2039"/>
                      <a:pt x="500" y="2015"/>
                      <a:pt x="464" y="1968"/>
                    </a:cubicBezTo>
                    <a:cubicBezTo>
                      <a:pt x="250" y="1658"/>
                      <a:pt x="536" y="527"/>
                      <a:pt x="667" y="122"/>
                    </a:cubicBezTo>
                    <a:cubicBezTo>
                      <a:pt x="691" y="75"/>
                      <a:pt x="655" y="27"/>
                      <a:pt x="607" y="3"/>
                    </a:cubicBezTo>
                    <a:cubicBezTo>
                      <a:pt x="599" y="1"/>
                      <a:pt x="591" y="0"/>
                      <a:pt x="584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1" name="Google Shape;1122;p8">
                <a:extLst>
                  <a:ext uri="{FF2B5EF4-FFF2-40B4-BE49-F238E27FC236}">
                    <a16:creationId xmlns:a16="http://schemas.microsoft.com/office/drawing/2014/main" id="{A5A0F8C9-D92E-1B4C-E6B9-0C22EB6370EE}"/>
                  </a:ext>
                </a:extLst>
              </p:cNvPr>
              <p:cNvSpPr/>
              <p:nvPr/>
            </p:nvSpPr>
            <p:spPr>
              <a:xfrm>
                <a:off x="2251789" y="3257011"/>
                <a:ext cx="992027" cy="982783"/>
              </a:xfrm>
              <a:custGeom>
                <a:avLst/>
                <a:gdLst/>
                <a:ahLst/>
                <a:cxnLst/>
                <a:rect l="l" t="t" r="r" b="b"/>
                <a:pathLst>
                  <a:path w="31443" h="31150" extrusionOk="0">
                    <a:moveTo>
                      <a:pt x="3071" y="0"/>
                    </a:moveTo>
                    <a:cubicBezTo>
                      <a:pt x="699" y="0"/>
                      <a:pt x="5394" y="5110"/>
                      <a:pt x="5394" y="5110"/>
                    </a:cubicBezTo>
                    <a:cubicBezTo>
                      <a:pt x="5394" y="5110"/>
                      <a:pt x="7442" y="10468"/>
                      <a:pt x="6061" y="16052"/>
                    </a:cubicBezTo>
                    <a:cubicBezTo>
                      <a:pt x="4668" y="21648"/>
                      <a:pt x="1" y="31030"/>
                      <a:pt x="13193" y="31149"/>
                    </a:cubicBezTo>
                    <a:cubicBezTo>
                      <a:pt x="13261" y="31150"/>
                      <a:pt x="13329" y="31150"/>
                      <a:pt x="13396" y="31150"/>
                    </a:cubicBezTo>
                    <a:cubicBezTo>
                      <a:pt x="31442" y="31150"/>
                      <a:pt x="23026" y="10523"/>
                      <a:pt x="9716" y="2908"/>
                    </a:cubicBezTo>
                    <a:cubicBezTo>
                      <a:pt x="5978" y="770"/>
                      <a:pt x="3992" y="0"/>
                      <a:pt x="3071" y="0"/>
                    </a:cubicBezTo>
                    <a:close/>
                  </a:path>
                </a:pathLst>
              </a:custGeom>
              <a:solidFill>
                <a:srgbClr val="F0AF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2" name="Google Shape;1123;p8">
                <a:extLst>
                  <a:ext uri="{FF2B5EF4-FFF2-40B4-BE49-F238E27FC236}">
                    <a16:creationId xmlns:a16="http://schemas.microsoft.com/office/drawing/2014/main" id="{6162064E-C633-0016-DFD4-9F27BE657782}"/>
                  </a:ext>
                </a:extLst>
              </p:cNvPr>
              <p:cNvSpPr/>
              <p:nvPr/>
            </p:nvSpPr>
            <p:spPr>
              <a:xfrm>
                <a:off x="2508353" y="3371979"/>
                <a:ext cx="423401" cy="413747"/>
              </a:xfrm>
              <a:custGeom>
                <a:avLst/>
                <a:gdLst/>
                <a:ahLst/>
                <a:cxnLst/>
                <a:rect l="l" t="t" r="r" b="b"/>
                <a:pathLst>
                  <a:path w="13420" h="13114" extrusionOk="0">
                    <a:moveTo>
                      <a:pt x="4154" y="0"/>
                    </a:moveTo>
                    <a:cubicBezTo>
                      <a:pt x="3762" y="0"/>
                      <a:pt x="3478" y="454"/>
                      <a:pt x="3478" y="454"/>
                    </a:cubicBezTo>
                    <a:cubicBezTo>
                      <a:pt x="3478" y="454"/>
                      <a:pt x="1" y="5610"/>
                      <a:pt x="3418" y="10646"/>
                    </a:cubicBezTo>
                    <a:cubicBezTo>
                      <a:pt x="4693" y="12523"/>
                      <a:pt x="6403" y="13113"/>
                      <a:pt x="8049" y="13113"/>
                    </a:cubicBezTo>
                    <a:cubicBezTo>
                      <a:pt x="10827" y="13113"/>
                      <a:pt x="13419" y="11432"/>
                      <a:pt x="13419" y="11432"/>
                    </a:cubicBezTo>
                    <a:lnTo>
                      <a:pt x="12764" y="9479"/>
                    </a:lnTo>
                    <a:cubicBezTo>
                      <a:pt x="12764" y="9479"/>
                      <a:pt x="9923" y="11421"/>
                      <a:pt x="7390" y="11421"/>
                    </a:cubicBezTo>
                    <a:cubicBezTo>
                      <a:pt x="6123" y="11421"/>
                      <a:pt x="4934" y="10936"/>
                      <a:pt x="4216" y="9479"/>
                    </a:cubicBezTo>
                    <a:cubicBezTo>
                      <a:pt x="2073" y="5121"/>
                      <a:pt x="4954" y="716"/>
                      <a:pt x="4954" y="716"/>
                    </a:cubicBezTo>
                    <a:cubicBezTo>
                      <a:pt x="4674" y="170"/>
                      <a:pt x="4394" y="0"/>
                      <a:pt x="4154" y="0"/>
                    </a:cubicBezTo>
                    <a:close/>
                  </a:path>
                </a:pathLst>
              </a:custGeom>
              <a:solidFill>
                <a:srgbClr val="DB63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3" name="Google Shape;1124;p8">
                <a:extLst>
                  <a:ext uri="{FF2B5EF4-FFF2-40B4-BE49-F238E27FC236}">
                    <a16:creationId xmlns:a16="http://schemas.microsoft.com/office/drawing/2014/main" id="{D5354F06-1F64-CEF3-8AFA-A495848658DF}"/>
                  </a:ext>
                </a:extLst>
              </p:cNvPr>
              <p:cNvSpPr/>
              <p:nvPr/>
            </p:nvSpPr>
            <p:spPr>
              <a:xfrm>
                <a:off x="2516998" y="3814878"/>
                <a:ext cx="346009" cy="426777"/>
              </a:xfrm>
              <a:custGeom>
                <a:avLst/>
                <a:gdLst/>
                <a:ahLst/>
                <a:cxnLst/>
                <a:rect l="l" t="t" r="r" b="b"/>
                <a:pathLst>
                  <a:path w="10967" h="13527" extrusionOk="0">
                    <a:moveTo>
                      <a:pt x="8110" y="0"/>
                    </a:moveTo>
                    <a:cubicBezTo>
                      <a:pt x="7166" y="0"/>
                      <a:pt x="5295" y="168"/>
                      <a:pt x="3977" y="1382"/>
                    </a:cubicBezTo>
                    <a:cubicBezTo>
                      <a:pt x="2918" y="2347"/>
                      <a:pt x="2418" y="3764"/>
                      <a:pt x="2465" y="5609"/>
                    </a:cubicBezTo>
                    <a:cubicBezTo>
                      <a:pt x="2596" y="9860"/>
                      <a:pt x="4870" y="11014"/>
                      <a:pt x="6037" y="11336"/>
                    </a:cubicBezTo>
                    <a:cubicBezTo>
                      <a:pt x="4370" y="11514"/>
                      <a:pt x="429" y="12003"/>
                      <a:pt x="108" y="12562"/>
                    </a:cubicBezTo>
                    <a:cubicBezTo>
                      <a:pt x="1" y="12729"/>
                      <a:pt x="36" y="12896"/>
                      <a:pt x="191" y="13038"/>
                    </a:cubicBezTo>
                    <a:cubicBezTo>
                      <a:pt x="608" y="13384"/>
                      <a:pt x="1930" y="13527"/>
                      <a:pt x="3430" y="13527"/>
                    </a:cubicBezTo>
                    <a:cubicBezTo>
                      <a:pt x="4073" y="13527"/>
                      <a:pt x="4751" y="13491"/>
                      <a:pt x="5394" y="13455"/>
                    </a:cubicBezTo>
                    <a:cubicBezTo>
                      <a:pt x="7537" y="13300"/>
                      <a:pt x="10109" y="12896"/>
                      <a:pt x="10919" y="12181"/>
                    </a:cubicBezTo>
                    <a:cubicBezTo>
                      <a:pt x="10966" y="12146"/>
                      <a:pt x="10966" y="12098"/>
                      <a:pt x="10931" y="12050"/>
                    </a:cubicBezTo>
                    <a:cubicBezTo>
                      <a:pt x="10910" y="12030"/>
                      <a:pt x="10881" y="12017"/>
                      <a:pt x="10854" y="12017"/>
                    </a:cubicBezTo>
                    <a:cubicBezTo>
                      <a:pt x="10834" y="12017"/>
                      <a:pt x="10815" y="12023"/>
                      <a:pt x="10800" y="12038"/>
                    </a:cubicBezTo>
                    <a:cubicBezTo>
                      <a:pt x="10157" y="12598"/>
                      <a:pt x="8026" y="13074"/>
                      <a:pt x="5382" y="13265"/>
                    </a:cubicBezTo>
                    <a:cubicBezTo>
                      <a:pt x="4682" y="13315"/>
                      <a:pt x="4014" y="13338"/>
                      <a:pt x="3405" y="13338"/>
                    </a:cubicBezTo>
                    <a:cubicBezTo>
                      <a:pt x="1833" y="13338"/>
                      <a:pt x="654" y="13179"/>
                      <a:pt x="310" y="12896"/>
                    </a:cubicBezTo>
                    <a:cubicBezTo>
                      <a:pt x="227" y="12812"/>
                      <a:pt x="203" y="12753"/>
                      <a:pt x="263" y="12657"/>
                    </a:cubicBezTo>
                    <a:cubicBezTo>
                      <a:pt x="525" y="12217"/>
                      <a:pt x="4358" y="11681"/>
                      <a:pt x="6728" y="11443"/>
                    </a:cubicBezTo>
                    <a:cubicBezTo>
                      <a:pt x="6775" y="11443"/>
                      <a:pt x="6811" y="11407"/>
                      <a:pt x="6811" y="11348"/>
                    </a:cubicBezTo>
                    <a:cubicBezTo>
                      <a:pt x="6811" y="11300"/>
                      <a:pt x="6763" y="11264"/>
                      <a:pt x="6716" y="11264"/>
                    </a:cubicBezTo>
                    <a:cubicBezTo>
                      <a:pt x="6704" y="11264"/>
                      <a:pt x="5740" y="11241"/>
                      <a:pt x="4751" y="10538"/>
                    </a:cubicBezTo>
                    <a:cubicBezTo>
                      <a:pt x="3454" y="9598"/>
                      <a:pt x="2727" y="7895"/>
                      <a:pt x="2656" y="5609"/>
                    </a:cubicBezTo>
                    <a:cubicBezTo>
                      <a:pt x="2608" y="3823"/>
                      <a:pt x="3084" y="2442"/>
                      <a:pt x="4096" y="1513"/>
                    </a:cubicBezTo>
                    <a:cubicBezTo>
                      <a:pt x="5369" y="353"/>
                      <a:pt x="7181" y="192"/>
                      <a:pt x="8099" y="192"/>
                    </a:cubicBezTo>
                    <a:cubicBezTo>
                      <a:pt x="8453" y="192"/>
                      <a:pt x="8674" y="215"/>
                      <a:pt x="8680" y="215"/>
                    </a:cubicBezTo>
                    <a:cubicBezTo>
                      <a:pt x="8740" y="215"/>
                      <a:pt x="8776" y="180"/>
                      <a:pt x="8788" y="132"/>
                    </a:cubicBezTo>
                    <a:cubicBezTo>
                      <a:pt x="8799" y="73"/>
                      <a:pt x="8764" y="25"/>
                      <a:pt x="8704" y="25"/>
                    </a:cubicBezTo>
                    <a:cubicBezTo>
                      <a:pt x="8698" y="25"/>
                      <a:pt x="8472" y="0"/>
                      <a:pt x="8110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4" name="Google Shape;1125;p8">
                <a:extLst>
                  <a:ext uri="{FF2B5EF4-FFF2-40B4-BE49-F238E27FC236}">
                    <a16:creationId xmlns:a16="http://schemas.microsoft.com/office/drawing/2014/main" id="{AFF3E9A6-6453-6F47-0162-9A137082449F}"/>
                  </a:ext>
                </a:extLst>
              </p:cNvPr>
              <p:cNvSpPr/>
              <p:nvPr/>
            </p:nvSpPr>
            <p:spPr>
              <a:xfrm>
                <a:off x="2223993" y="3815635"/>
                <a:ext cx="280637" cy="421129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3348" extrusionOk="0">
                    <a:moveTo>
                      <a:pt x="6359" y="1"/>
                    </a:moveTo>
                    <a:cubicBezTo>
                      <a:pt x="6335" y="1"/>
                      <a:pt x="4168" y="191"/>
                      <a:pt x="2763" y="1870"/>
                    </a:cubicBezTo>
                    <a:cubicBezTo>
                      <a:pt x="1799" y="3013"/>
                      <a:pt x="1394" y="4561"/>
                      <a:pt x="1561" y="6478"/>
                    </a:cubicBezTo>
                    <a:cubicBezTo>
                      <a:pt x="1882" y="10050"/>
                      <a:pt x="3966" y="11360"/>
                      <a:pt x="5180" y="11824"/>
                    </a:cubicBezTo>
                    <a:cubicBezTo>
                      <a:pt x="4644" y="11796"/>
                      <a:pt x="3937" y="11770"/>
                      <a:pt x="3218" y="11770"/>
                    </a:cubicBezTo>
                    <a:cubicBezTo>
                      <a:pt x="1781" y="11770"/>
                      <a:pt x="302" y="11875"/>
                      <a:pt x="72" y="12288"/>
                    </a:cubicBezTo>
                    <a:cubicBezTo>
                      <a:pt x="25" y="12372"/>
                      <a:pt x="1" y="12503"/>
                      <a:pt x="120" y="12669"/>
                    </a:cubicBezTo>
                    <a:cubicBezTo>
                      <a:pt x="489" y="13181"/>
                      <a:pt x="1632" y="13348"/>
                      <a:pt x="2989" y="13348"/>
                    </a:cubicBezTo>
                    <a:cubicBezTo>
                      <a:pt x="5466" y="13348"/>
                      <a:pt x="8609" y="12776"/>
                      <a:pt x="8811" y="12741"/>
                    </a:cubicBezTo>
                    <a:cubicBezTo>
                      <a:pt x="8871" y="12729"/>
                      <a:pt x="8895" y="12681"/>
                      <a:pt x="8895" y="12633"/>
                    </a:cubicBezTo>
                    <a:cubicBezTo>
                      <a:pt x="8883" y="12586"/>
                      <a:pt x="8835" y="12550"/>
                      <a:pt x="8776" y="12550"/>
                    </a:cubicBezTo>
                    <a:cubicBezTo>
                      <a:pt x="8728" y="12566"/>
                      <a:pt x="5423" y="13164"/>
                      <a:pt x="2924" y="13164"/>
                    </a:cubicBezTo>
                    <a:cubicBezTo>
                      <a:pt x="1658" y="13164"/>
                      <a:pt x="599" y="13011"/>
                      <a:pt x="275" y="12550"/>
                    </a:cubicBezTo>
                    <a:cubicBezTo>
                      <a:pt x="191" y="12455"/>
                      <a:pt x="227" y="12395"/>
                      <a:pt x="239" y="12383"/>
                    </a:cubicBezTo>
                    <a:cubicBezTo>
                      <a:pt x="410" y="12070"/>
                      <a:pt x="1710" y="11965"/>
                      <a:pt x="3175" y="11965"/>
                    </a:cubicBezTo>
                    <a:cubicBezTo>
                      <a:pt x="4155" y="11965"/>
                      <a:pt x="5209" y="12012"/>
                      <a:pt x="6049" y="12074"/>
                    </a:cubicBezTo>
                    <a:cubicBezTo>
                      <a:pt x="6109" y="12074"/>
                      <a:pt x="6156" y="12038"/>
                      <a:pt x="6156" y="11991"/>
                    </a:cubicBezTo>
                    <a:cubicBezTo>
                      <a:pt x="6156" y="11931"/>
                      <a:pt x="6121" y="11895"/>
                      <a:pt x="6073" y="11883"/>
                    </a:cubicBezTo>
                    <a:cubicBezTo>
                      <a:pt x="6037" y="11883"/>
                      <a:pt x="2192" y="11360"/>
                      <a:pt x="1751" y="6466"/>
                    </a:cubicBezTo>
                    <a:cubicBezTo>
                      <a:pt x="1584" y="4597"/>
                      <a:pt x="1977" y="3097"/>
                      <a:pt x="2906" y="2001"/>
                    </a:cubicBezTo>
                    <a:cubicBezTo>
                      <a:pt x="4263" y="382"/>
                      <a:pt x="6359" y="191"/>
                      <a:pt x="6371" y="191"/>
                    </a:cubicBezTo>
                    <a:cubicBezTo>
                      <a:pt x="6430" y="191"/>
                      <a:pt x="6466" y="144"/>
                      <a:pt x="6466" y="84"/>
                    </a:cubicBezTo>
                    <a:cubicBezTo>
                      <a:pt x="6454" y="37"/>
                      <a:pt x="6406" y="1"/>
                      <a:pt x="6359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5" name="Google Shape;1126;p8">
                <a:extLst>
                  <a:ext uri="{FF2B5EF4-FFF2-40B4-BE49-F238E27FC236}">
                    <a16:creationId xmlns:a16="http://schemas.microsoft.com/office/drawing/2014/main" id="{D67F4F68-128A-2C4C-5092-57442F861807}"/>
                  </a:ext>
                </a:extLst>
              </p:cNvPr>
              <p:cNvSpPr/>
              <p:nvPr/>
            </p:nvSpPr>
            <p:spPr>
              <a:xfrm>
                <a:off x="2551135" y="3423122"/>
                <a:ext cx="431162" cy="239117"/>
              </a:xfrm>
              <a:custGeom>
                <a:avLst/>
                <a:gdLst/>
                <a:ahLst/>
                <a:cxnLst/>
                <a:rect l="l" t="t" r="r" b="b"/>
                <a:pathLst>
                  <a:path w="13666" h="7579" extrusionOk="0">
                    <a:moveTo>
                      <a:pt x="4313" y="1"/>
                    </a:moveTo>
                    <a:cubicBezTo>
                      <a:pt x="3909" y="1"/>
                      <a:pt x="3669" y="12"/>
                      <a:pt x="3669" y="12"/>
                    </a:cubicBezTo>
                    <a:lnTo>
                      <a:pt x="7396" y="3715"/>
                    </a:lnTo>
                    <a:cubicBezTo>
                      <a:pt x="7396" y="3715"/>
                      <a:pt x="6528" y="3595"/>
                      <a:pt x="5403" y="3595"/>
                    </a:cubicBezTo>
                    <a:cubicBezTo>
                      <a:pt x="3673" y="3595"/>
                      <a:pt x="1336" y="3879"/>
                      <a:pt x="621" y="5322"/>
                    </a:cubicBezTo>
                    <a:cubicBezTo>
                      <a:pt x="0" y="6564"/>
                      <a:pt x="3605" y="7579"/>
                      <a:pt x="7166" y="7579"/>
                    </a:cubicBezTo>
                    <a:cubicBezTo>
                      <a:pt x="10434" y="7579"/>
                      <a:pt x="13666" y="6724"/>
                      <a:pt x="13563" y="4405"/>
                    </a:cubicBezTo>
                    <a:cubicBezTo>
                      <a:pt x="13373" y="322"/>
                      <a:pt x="6478" y="1"/>
                      <a:pt x="4313" y="1"/>
                    </a:cubicBezTo>
                    <a:close/>
                  </a:path>
                </a:pathLst>
              </a:custGeom>
              <a:solidFill>
                <a:srgbClr val="F0AF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6" name="Google Shape;1127;p8">
                <a:extLst>
                  <a:ext uri="{FF2B5EF4-FFF2-40B4-BE49-F238E27FC236}">
                    <a16:creationId xmlns:a16="http://schemas.microsoft.com/office/drawing/2014/main" id="{C4E2D7B9-B683-1167-E242-715D1819D0A7}"/>
                  </a:ext>
                </a:extLst>
              </p:cNvPr>
              <p:cNvSpPr/>
              <p:nvPr/>
            </p:nvSpPr>
            <p:spPr>
              <a:xfrm>
                <a:off x="2563219" y="3420062"/>
                <a:ext cx="420372" cy="244986"/>
              </a:xfrm>
              <a:custGeom>
                <a:avLst/>
                <a:gdLst/>
                <a:ahLst/>
                <a:cxnLst/>
                <a:rect l="l" t="t" r="r" b="b"/>
                <a:pathLst>
                  <a:path w="13324" h="7765" extrusionOk="0">
                    <a:moveTo>
                      <a:pt x="3985" y="1"/>
                    </a:moveTo>
                    <a:cubicBezTo>
                      <a:pt x="3587" y="1"/>
                      <a:pt x="3334" y="11"/>
                      <a:pt x="3286" y="14"/>
                    </a:cubicBezTo>
                    <a:cubicBezTo>
                      <a:pt x="3227" y="14"/>
                      <a:pt x="3191" y="61"/>
                      <a:pt x="3191" y="109"/>
                    </a:cubicBezTo>
                    <a:cubicBezTo>
                      <a:pt x="3191" y="168"/>
                      <a:pt x="3251" y="204"/>
                      <a:pt x="3286" y="204"/>
                    </a:cubicBezTo>
                    <a:cubicBezTo>
                      <a:pt x="3298" y="202"/>
                      <a:pt x="3533" y="191"/>
                      <a:pt x="3925" y="191"/>
                    </a:cubicBezTo>
                    <a:cubicBezTo>
                      <a:pt x="5567" y="191"/>
                      <a:pt x="9953" y="386"/>
                      <a:pt x="12002" y="2252"/>
                    </a:cubicBezTo>
                    <a:cubicBezTo>
                      <a:pt x="12680" y="2871"/>
                      <a:pt x="13038" y="3633"/>
                      <a:pt x="13085" y="4502"/>
                    </a:cubicBezTo>
                    <a:cubicBezTo>
                      <a:pt x="13133" y="5526"/>
                      <a:pt x="12502" y="6324"/>
                      <a:pt x="11228" y="6860"/>
                    </a:cubicBezTo>
                    <a:cubicBezTo>
                      <a:pt x="10012" y="7374"/>
                      <a:pt x="8405" y="7587"/>
                      <a:pt x="6797" y="7587"/>
                    </a:cubicBezTo>
                    <a:cubicBezTo>
                      <a:pt x="4013" y="7587"/>
                      <a:pt x="1227" y="6949"/>
                      <a:pt x="465" y="6133"/>
                    </a:cubicBezTo>
                    <a:cubicBezTo>
                      <a:pt x="250" y="5907"/>
                      <a:pt x="203" y="5693"/>
                      <a:pt x="322" y="5467"/>
                    </a:cubicBezTo>
                    <a:cubicBezTo>
                      <a:pt x="1011" y="4066"/>
                      <a:pt x="3321" y="3789"/>
                      <a:pt x="5032" y="3789"/>
                    </a:cubicBezTo>
                    <a:cubicBezTo>
                      <a:pt x="6127" y="3789"/>
                      <a:pt x="6978" y="3902"/>
                      <a:pt x="7001" y="3907"/>
                    </a:cubicBezTo>
                    <a:cubicBezTo>
                      <a:pt x="7049" y="3907"/>
                      <a:pt x="7096" y="3871"/>
                      <a:pt x="7108" y="3824"/>
                    </a:cubicBezTo>
                    <a:cubicBezTo>
                      <a:pt x="7120" y="3776"/>
                      <a:pt x="7084" y="3728"/>
                      <a:pt x="7025" y="3716"/>
                    </a:cubicBezTo>
                    <a:cubicBezTo>
                      <a:pt x="6939" y="3703"/>
                      <a:pt x="6094" y="3591"/>
                      <a:pt x="5016" y="3591"/>
                    </a:cubicBezTo>
                    <a:cubicBezTo>
                      <a:pt x="3263" y="3591"/>
                      <a:pt x="892" y="3887"/>
                      <a:pt x="155" y="5383"/>
                    </a:cubicBezTo>
                    <a:cubicBezTo>
                      <a:pt x="0" y="5681"/>
                      <a:pt x="60" y="5979"/>
                      <a:pt x="334" y="6264"/>
                    </a:cubicBezTo>
                    <a:cubicBezTo>
                      <a:pt x="965" y="6943"/>
                      <a:pt x="2834" y="7503"/>
                      <a:pt x="5096" y="7693"/>
                    </a:cubicBezTo>
                    <a:cubicBezTo>
                      <a:pt x="5656" y="7741"/>
                      <a:pt x="6215" y="7765"/>
                      <a:pt x="6763" y="7765"/>
                    </a:cubicBezTo>
                    <a:cubicBezTo>
                      <a:pt x="8549" y="7765"/>
                      <a:pt x="10180" y="7515"/>
                      <a:pt x="11299" y="7038"/>
                    </a:cubicBezTo>
                    <a:cubicBezTo>
                      <a:pt x="12645" y="6467"/>
                      <a:pt x="13323" y="5598"/>
                      <a:pt x="13276" y="4502"/>
                    </a:cubicBezTo>
                    <a:cubicBezTo>
                      <a:pt x="13228" y="3574"/>
                      <a:pt x="12847" y="2764"/>
                      <a:pt x="12121" y="2109"/>
                    </a:cubicBezTo>
                    <a:cubicBezTo>
                      <a:pt x="10027" y="198"/>
                      <a:pt x="5687" y="1"/>
                      <a:pt x="3985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7" name="Google Shape;1128;p8">
                <a:extLst>
                  <a:ext uri="{FF2B5EF4-FFF2-40B4-BE49-F238E27FC236}">
                    <a16:creationId xmlns:a16="http://schemas.microsoft.com/office/drawing/2014/main" id="{226407A8-8A34-CAFC-A1C6-F1EC3FA79AFC}"/>
                  </a:ext>
                </a:extLst>
              </p:cNvPr>
              <p:cNvSpPr/>
              <p:nvPr/>
            </p:nvSpPr>
            <p:spPr>
              <a:xfrm>
                <a:off x="2251063" y="3491459"/>
                <a:ext cx="239212" cy="193749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6141" extrusionOk="0">
                    <a:moveTo>
                      <a:pt x="5596" y="1"/>
                    </a:moveTo>
                    <a:lnTo>
                      <a:pt x="5596" y="1"/>
                    </a:lnTo>
                    <a:cubicBezTo>
                      <a:pt x="3572" y="656"/>
                      <a:pt x="0" y="3894"/>
                      <a:pt x="1774" y="5561"/>
                    </a:cubicBezTo>
                    <a:cubicBezTo>
                      <a:pt x="2218" y="5975"/>
                      <a:pt x="2807" y="6140"/>
                      <a:pt x="3437" y="6140"/>
                    </a:cubicBezTo>
                    <a:cubicBezTo>
                      <a:pt x="5327" y="6140"/>
                      <a:pt x="7581" y="4653"/>
                      <a:pt x="7358" y="3930"/>
                    </a:cubicBezTo>
                    <a:cubicBezTo>
                      <a:pt x="7125" y="3155"/>
                      <a:pt x="6567" y="2968"/>
                      <a:pt x="6082" y="2968"/>
                    </a:cubicBezTo>
                    <a:cubicBezTo>
                      <a:pt x="5629" y="2968"/>
                      <a:pt x="5239" y="3132"/>
                      <a:pt x="5239" y="3132"/>
                    </a:cubicBezTo>
                    <a:lnTo>
                      <a:pt x="5596" y="1"/>
                    </a:lnTo>
                    <a:close/>
                  </a:path>
                </a:pathLst>
              </a:custGeom>
              <a:solidFill>
                <a:srgbClr val="F0AF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8" name="Google Shape;1129;p8">
                <a:extLst>
                  <a:ext uri="{FF2B5EF4-FFF2-40B4-BE49-F238E27FC236}">
                    <a16:creationId xmlns:a16="http://schemas.microsoft.com/office/drawing/2014/main" id="{20FDC427-5868-D523-FDC5-C16015A3BD15}"/>
                  </a:ext>
                </a:extLst>
              </p:cNvPr>
              <p:cNvSpPr/>
              <p:nvPr/>
            </p:nvSpPr>
            <p:spPr>
              <a:xfrm>
                <a:off x="2567352" y="3563961"/>
                <a:ext cx="99950" cy="30099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54" extrusionOk="0">
                    <a:moveTo>
                      <a:pt x="3060" y="1"/>
                    </a:moveTo>
                    <a:cubicBezTo>
                      <a:pt x="2977" y="1"/>
                      <a:pt x="893" y="72"/>
                      <a:pt x="48" y="787"/>
                    </a:cubicBezTo>
                    <a:cubicBezTo>
                      <a:pt x="0" y="822"/>
                      <a:pt x="0" y="882"/>
                      <a:pt x="36" y="918"/>
                    </a:cubicBezTo>
                    <a:cubicBezTo>
                      <a:pt x="48" y="941"/>
                      <a:pt x="84" y="953"/>
                      <a:pt x="107" y="953"/>
                    </a:cubicBezTo>
                    <a:cubicBezTo>
                      <a:pt x="131" y="953"/>
                      <a:pt x="143" y="941"/>
                      <a:pt x="167" y="930"/>
                    </a:cubicBezTo>
                    <a:cubicBezTo>
                      <a:pt x="965" y="263"/>
                      <a:pt x="3048" y="191"/>
                      <a:pt x="3072" y="191"/>
                    </a:cubicBezTo>
                    <a:cubicBezTo>
                      <a:pt x="3120" y="191"/>
                      <a:pt x="3167" y="144"/>
                      <a:pt x="3155" y="96"/>
                    </a:cubicBezTo>
                    <a:cubicBezTo>
                      <a:pt x="3155" y="48"/>
                      <a:pt x="3120" y="1"/>
                      <a:pt x="306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9" name="Google Shape;1130;p8">
                <a:extLst>
                  <a:ext uri="{FF2B5EF4-FFF2-40B4-BE49-F238E27FC236}">
                    <a16:creationId xmlns:a16="http://schemas.microsoft.com/office/drawing/2014/main" id="{8C861CC9-D49B-24F7-E76F-9D2433D35BD6}"/>
                  </a:ext>
                </a:extLst>
              </p:cNvPr>
              <p:cNvSpPr/>
              <p:nvPr/>
            </p:nvSpPr>
            <p:spPr>
              <a:xfrm>
                <a:off x="2565459" y="3598698"/>
                <a:ext cx="101843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32" extrusionOk="0">
                    <a:moveTo>
                      <a:pt x="1708" y="1"/>
                    </a:moveTo>
                    <a:cubicBezTo>
                      <a:pt x="1260" y="1"/>
                      <a:pt x="715" y="36"/>
                      <a:pt x="84" y="138"/>
                    </a:cubicBezTo>
                    <a:cubicBezTo>
                      <a:pt x="36" y="150"/>
                      <a:pt x="1" y="198"/>
                      <a:pt x="1" y="257"/>
                    </a:cubicBezTo>
                    <a:cubicBezTo>
                      <a:pt x="13" y="293"/>
                      <a:pt x="48" y="329"/>
                      <a:pt x="96" y="329"/>
                    </a:cubicBezTo>
                    <a:lnTo>
                      <a:pt x="108" y="329"/>
                    </a:lnTo>
                    <a:cubicBezTo>
                      <a:pt x="731" y="229"/>
                      <a:pt x="1271" y="196"/>
                      <a:pt x="1713" y="196"/>
                    </a:cubicBezTo>
                    <a:cubicBezTo>
                      <a:pt x="2599" y="196"/>
                      <a:pt x="3096" y="329"/>
                      <a:pt x="3096" y="329"/>
                    </a:cubicBezTo>
                    <a:cubicBezTo>
                      <a:pt x="3106" y="331"/>
                      <a:pt x="3116" y="332"/>
                      <a:pt x="3125" y="332"/>
                    </a:cubicBezTo>
                    <a:cubicBezTo>
                      <a:pt x="3171" y="332"/>
                      <a:pt x="3205" y="307"/>
                      <a:pt x="3215" y="257"/>
                    </a:cubicBezTo>
                    <a:cubicBezTo>
                      <a:pt x="3227" y="210"/>
                      <a:pt x="3203" y="162"/>
                      <a:pt x="3156" y="150"/>
                    </a:cubicBezTo>
                    <a:cubicBezTo>
                      <a:pt x="3124" y="142"/>
                      <a:pt x="2613" y="1"/>
                      <a:pt x="1708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60" name="Google Shape;1131;p8">
                <a:extLst>
                  <a:ext uri="{FF2B5EF4-FFF2-40B4-BE49-F238E27FC236}">
                    <a16:creationId xmlns:a16="http://schemas.microsoft.com/office/drawing/2014/main" id="{BDE961D1-B18A-79A0-E377-DCB316D9BB3A}"/>
                  </a:ext>
                </a:extLst>
              </p:cNvPr>
              <p:cNvSpPr/>
              <p:nvPr/>
            </p:nvSpPr>
            <p:spPr>
              <a:xfrm>
                <a:off x="2534287" y="4212314"/>
                <a:ext cx="115347" cy="16185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513" extrusionOk="0">
                    <a:moveTo>
                      <a:pt x="3560" y="1"/>
                    </a:moveTo>
                    <a:cubicBezTo>
                      <a:pt x="3537" y="1"/>
                      <a:pt x="1465" y="1"/>
                      <a:pt x="84" y="334"/>
                    </a:cubicBezTo>
                    <a:cubicBezTo>
                      <a:pt x="36" y="346"/>
                      <a:pt x="0" y="394"/>
                      <a:pt x="12" y="441"/>
                    </a:cubicBezTo>
                    <a:cubicBezTo>
                      <a:pt x="24" y="489"/>
                      <a:pt x="60" y="513"/>
                      <a:pt x="108" y="513"/>
                    </a:cubicBezTo>
                    <a:lnTo>
                      <a:pt x="131" y="513"/>
                    </a:lnTo>
                    <a:cubicBezTo>
                      <a:pt x="1465" y="191"/>
                      <a:pt x="3477" y="191"/>
                      <a:pt x="3560" y="191"/>
                    </a:cubicBezTo>
                    <a:cubicBezTo>
                      <a:pt x="3608" y="191"/>
                      <a:pt x="3656" y="144"/>
                      <a:pt x="3656" y="96"/>
                    </a:cubicBezTo>
                    <a:cubicBezTo>
                      <a:pt x="3656" y="37"/>
                      <a:pt x="3608" y="1"/>
                      <a:pt x="356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61" name="Google Shape;1132;p8">
                <a:extLst>
                  <a:ext uri="{FF2B5EF4-FFF2-40B4-BE49-F238E27FC236}">
                    <a16:creationId xmlns:a16="http://schemas.microsoft.com/office/drawing/2014/main" id="{742DA9A0-1128-453B-4963-B2B1D6595A5E}"/>
                  </a:ext>
                </a:extLst>
              </p:cNvPr>
              <p:cNvSpPr/>
              <p:nvPr/>
            </p:nvSpPr>
            <p:spPr>
              <a:xfrm>
                <a:off x="2290879" y="3802889"/>
                <a:ext cx="163808" cy="388822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2324" extrusionOk="0">
                    <a:moveTo>
                      <a:pt x="4451" y="0"/>
                    </a:moveTo>
                    <a:cubicBezTo>
                      <a:pt x="4417" y="0"/>
                      <a:pt x="4386" y="16"/>
                      <a:pt x="4370" y="48"/>
                    </a:cubicBezTo>
                    <a:cubicBezTo>
                      <a:pt x="4334" y="131"/>
                      <a:pt x="0" y="8156"/>
                      <a:pt x="5025" y="12299"/>
                    </a:cubicBezTo>
                    <a:cubicBezTo>
                      <a:pt x="5037" y="12311"/>
                      <a:pt x="5060" y="12323"/>
                      <a:pt x="5084" y="12323"/>
                    </a:cubicBezTo>
                    <a:cubicBezTo>
                      <a:pt x="5108" y="12323"/>
                      <a:pt x="5132" y="12311"/>
                      <a:pt x="5156" y="12287"/>
                    </a:cubicBezTo>
                    <a:cubicBezTo>
                      <a:pt x="5191" y="12252"/>
                      <a:pt x="5179" y="12192"/>
                      <a:pt x="5144" y="12156"/>
                    </a:cubicBezTo>
                    <a:cubicBezTo>
                      <a:pt x="238" y="8108"/>
                      <a:pt x="4501" y="214"/>
                      <a:pt x="4536" y="131"/>
                    </a:cubicBezTo>
                    <a:cubicBezTo>
                      <a:pt x="4560" y="95"/>
                      <a:pt x="4548" y="36"/>
                      <a:pt x="4501" y="12"/>
                    </a:cubicBezTo>
                    <a:cubicBezTo>
                      <a:pt x="4485" y="4"/>
                      <a:pt x="4468" y="0"/>
                      <a:pt x="445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62" name="Google Shape;1133;p8">
                <a:extLst>
                  <a:ext uri="{FF2B5EF4-FFF2-40B4-BE49-F238E27FC236}">
                    <a16:creationId xmlns:a16="http://schemas.microsoft.com/office/drawing/2014/main" id="{5C89FFAB-3D12-2722-ABC4-2E04D807C1C0}"/>
                  </a:ext>
                </a:extLst>
              </p:cNvPr>
              <p:cNvSpPr/>
              <p:nvPr/>
            </p:nvSpPr>
            <p:spPr>
              <a:xfrm>
                <a:off x="2227022" y="4201429"/>
                <a:ext cx="87173" cy="15049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477" extrusionOk="0">
                    <a:moveTo>
                      <a:pt x="2655" y="1"/>
                    </a:moveTo>
                    <a:cubicBezTo>
                      <a:pt x="2643" y="1"/>
                      <a:pt x="1036" y="155"/>
                      <a:pt x="83" y="286"/>
                    </a:cubicBezTo>
                    <a:cubicBezTo>
                      <a:pt x="36" y="298"/>
                      <a:pt x="0" y="346"/>
                      <a:pt x="0" y="394"/>
                    </a:cubicBezTo>
                    <a:cubicBezTo>
                      <a:pt x="12" y="441"/>
                      <a:pt x="48" y="477"/>
                      <a:pt x="95" y="477"/>
                    </a:cubicBezTo>
                    <a:lnTo>
                      <a:pt x="119" y="477"/>
                    </a:lnTo>
                    <a:cubicBezTo>
                      <a:pt x="1048" y="334"/>
                      <a:pt x="2655" y="191"/>
                      <a:pt x="2679" y="191"/>
                    </a:cubicBezTo>
                    <a:cubicBezTo>
                      <a:pt x="2727" y="191"/>
                      <a:pt x="2762" y="144"/>
                      <a:pt x="2762" y="84"/>
                    </a:cubicBezTo>
                    <a:cubicBezTo>
                      <a:pt x="2750" y="36"/>
                      <a:pt x="2703" y="1"/>
                      <a:pt x="2655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63" name="Google Shape;1134;p8">
                <a:extLst>
                  <a:ext uri="{FF2B5EF4-FFF2-40B4-BE49-F238E27FC236}">
                    <a16:creationId xmlns:a16="http://schemas.microsoft.com/office/drawing/2014/main" id="{1F6BED95-7117-EDE4-FE93-5277F3346EC6}"/>
                  </a:ext>
                </a:extLst>
              </p:cNvPr>
              <p:cNvSpPr/>
              <p:nvPr/>
            </p:nvSpPr>
            <p:spPr>
              <a:xfrm>
                <a:off x="2399064" y="3687416"/>
                <a:ext cx="217001" cy="459084"/>
              </a:xfrm>
              <a:custGeom>
                <a:avLst/>
                <a:gdLst/>
                <a:ahLst/>
                <a:cxnLst/>
                <a:rect l="l" t="t" r="r" b="b"/>
                <a:pathLst>
                  <a:path w="6878" h="14551" extrusionOk="0">
                    <a:moveTo>
                      <a:pt x="3847" y="0"/>
                    </a:moveTo>
                    <a:cubicBezTo>
                      <a:pt x="3192" y="0"/>
                      <a:pt x="2581" y="894"/>
                      <a:pt x="2560" y="1934"/>
                    </a:cubicBezTo>
                    <a:cubicBezTo>
                      <a:pt x="2512" y="4303"/>
                      <a:pt x="0" y="7387"/>
                      <a:pt x="167" y="10768"/>
                    </a:cubicBezTo>
                    <a:cubicBezTo>
                      <a:pt x="334" y="14150"/>
                      <a:pt x="3203" y="14423"/>
                      <a:pt x="3203" y="14423"/>
                    </a:cubicBezTo>
                    <a:cubicBezTo>
                      <a:pt x="3537" y="14509"/>
                      <a:pt x="3830" y="14550"/>
                      <a:pt x="4086" y="14550"/>
                    </a:cubicBezTo>
                    <a:cubicBezTo>
                      <a:pt x="6878" y="14550"/>
                      <a:pt x="5310" y="9708"/>
                      <a:pt x="5441" y="5934"/>
                    </a:cubicBezTo>
                    <a:cubicBezTo>
                      <a:pt x="5595" y="1459"/>
                      <a:pt x="4684" y="0"/>
                      <a:pt x="3847" y="0"/>
                    </a:cubicBezTo>
                    <a:close/>
                  </a:path>
                </a:pathLst>
              </a:custGeom>
              <a:solidFill>
                <a:srgbClr val="FFFA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64" name="Google Shape;1135;p8">
                <a:extLst>
                  <a:ext uri="{FF2B5EF4-FFF2-40B4-BE49-F238E27FC236}">
                    <a16:creationId xmlns:a16="http://schemas.microsoft.com/office/drawing/2014/main" id="{6FCD088E-973D-78B6-586A-9DED3FE74B99}"/>
                  </a:ext>
                </a:extLst>
              </p:cNvPr>
              <p:cNvSpPr/>
              <p:nvPr/>
            </p:nvSpPr>
            <p:spPr>
              <a:xfrm>
                <a:off x="2942229" y="3858007"/>
                <a:ext cx="12809" cy="3429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087" extrusionOk="0">
                    <a:moveTo>
                      <a:pt x="97" y="0"/>
                    </a:moveTo>
                    <a:cubicBezTo>
                      <a:pt x="88" y="0"/>
                      <a:pt x="80" y="1"/>
                      <a:pt x="72" y="3"/>
                    </a:cubicBezTo>
                    <a:cubicBezTo>
                      <a:pt x="24" y="27"/>
                      <a:pt x="1" y="75"/>
                      <a:pt x="13" y="122"/>
                    </a:cubicBezTo>
                    <a:cubicBezTo>
                      <a:pt x="96" y="372"/>
                      <a:pt x="191" y="825"/>
                      <a:pt x="155" y="968"/>
                    </a:cubicBezTo>
                    <a:cubicBezTo>
                      <a:pt x="132" y="1015"/>
                      <a:pt x="167" y="1063"/>
                      <a:pt x="215" y="1075"/>
                    </a:cubicBezTo>
                    <a:cubicBezTo>
                      <a:pt x="227" y="1087"/>
                      <a:pt x="239" y="1087"/>
                      <a:pt x="239" y="1087"/>
                    </a:cubicBezTo>
                    <a:cubicBezTo>
                      <a:pt x="286" y="1087"/>
                      <a:pt x="322" y="1063"/>
                      <a:pt x="334" y="1015"/>
                    </a:cubicBezTo>
                    <a:cubicBezTo>
                      <a:pt x="405" y="777"/>
                      <a:pt x="215" y="146"/>
                      <a:pt x="191" y="75"/>
                    </a:cubicBezTo>
                    <a:cubicBezTo>
                      <a:pt x="181" y="25"/>
                      <a:pt x="138" y="0"/>
                      <a:pt x="9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65" name="Google Shape;1136;p8">
                <a:extLst>
                  <a:ext uri="{FF2B5EF4-FFF2-40B4-BE49-F238E27FC236}">
                    <a16:creationId xmlns:a16="http://schemas.microsoft.com/office/drawing/2014/main" id="{7C035319-B39C-5F37-5C10-9F84FADD9ED7}"/>
                  </a:ext>
                </a:extLst>
              </p:cNvPr>
              <p:cNvSpPr/>
              <p:nvPr/>
            </p:nvSpPr>
            <p:spPr>
              <a:xfrm>
                <a:off x="2910300" y="3825321"/>
                <a:ext cx="12809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076" extrusionOk="0">
                    <a:moveTo>
                      <a:pt x="97" y="1"/>
                    </a:moveTo>
                    <a:cubicBezTo>
                      <a:pt x="89" y="1"/>
                      <a:pt x="80" y="2"/>
                      <a:pt x="72" y="4"/>
                    </a:cubicBezTo>
                    <a:cubicBezTo>
                      <a:pt x="24" y="15"/>
                      <a:pt x="1" y="75"/>
                      <a:pt x="12" y="123"/>
                    </a:cubicBezTo>
                    <a:cubicBezTo>
                      <a:pt x="96" y="373"/>
                      <a:pt x="203" y="813"/>
                      <a:pt x="155" y="956"/>
                    </a:cubicBezTo>
                    <a:cubicBezTo>
                      <a:pt x="132" y="1004"/>
                      <a:pt x="167" y="1063"/>
                      <a:pt x="215" y="1075"/>
                    </a:cubicBezTo>
                    <a:lnTo>
                      <a:pt x="239" y="1075"/>
                    </a:lnTo>
                    <a:cubicBezTo>
                      <a:pt x="286" y="1075"/>
                      <a:pt x="322" y="1051"/>
                      <a:pt x="334" y="1016"/>
                    </a:cubicBezTo>
                    <a:cubicBezTo>
                      <a:pt x="405" y="766"/>
                      <a:pt x="215" y="135"/>
                      <a:pt x="191" y="63"/>
                    </a:cubicBezTo>
                    <a:cubicBezTo>
                      <a:pt x="181" y="24"/>
                      <a:pt x="139" y="1"/>
                      <a:pt x="97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66" name="Google Shape;1137;p8">
                <a:extLst>
                  <a:ext uri="{FF2B5EF4-FFF2-40B4-BE49-F238E27FC236}">
                    <a16:creationId xmlns:a16="http://schemas.microsoft.com/office/drawing/2014/main" id="{8DAE93B0-A8E3-65CB-7B26-8F7CDF16CA05}"/>
                  </a:ext>
                </a:extLst>
              </p:cNvPr>
              <p:cNvSpPr/>
              <p:nvPr/>
            </p:nvSpPr>
            <p:spPr>
              <a:xfrm>
                <a:off x="2923078" y="3788755"/>
                <a:ext cx="12809" cy="34074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080" extrusionOk="0">
                    <a:moveTo>
                      <a:pt x="104" y="0"/>
                    </a:moveTo>
                    <a:cubicBezTo>
                      <a:pt x="93" y="0"/>
                      <a:pt x="82" y="2"/>
                      <a:pt x="72" y="8"/>
                    </a:cubicBezTo>
                    <a:cubicBezTo>
                      <a:pt x="24" y="20"/>
                      <a:pt x="0" y="67"/>
                      <a:pt x="12" y="127"/>
                    </a:cubicBezTo>
                    <a:cubicBezTo>
                      <a:pt x="96" y="365"/>
                      <a:pt x="191" y="817"/>
                      <a:pt x="155" y="960"/>
                    </a:cubicBezTo>
                    <a:cubicBezTo>
                      <a:pt x="131" y="1008"/>
                      <a:pt x="167" y="1055"/>
                      <a:pt x="215" y="1079"/>
                    </a:cubicBezTo>
                    <a:lnTo>
                      <a:pt x="239" y="1079"/>
                    </a:lnTo>
                    <a:cubicBezTo>
                      <a:pt x="286" y="1079"/>
                      <a:pt x="322" y="1055"/>
                      <a:pt x="334" y="1020"/>
                    </a:cubicBezTo>
                    <a:cubicBezTo>
                      <a:pt x="405" y="770"/>
                      <a:pt x="215" y="139"/>
                      <a:pt x="191" y="67"/>
                    </a:cubicBezTo>
                    <a:cubicBezTo>
                      <a:pt x="182" y="30"/>
                      <a:pt x="143" y="0"/>
                      <a:pt x="104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67" name="Google Shape;1138;p8">
                <a:extLst>
                  <a:ext uri="{FF2B5EF4-FFF2-40B4-BE49-F238E27FC236}">
                    <a16:creationId xmlns:a16="http://schemas.microsoft.com/office/drawing/2014/main" id="{C450F68B-7B62-BA32-9294-6A7EA8EA2814}"/>
                  </a:ext>
                </a:extLst>
              </p:cNvPr>
              <p:cNvSpPr/>
              <p:nvPr/>
            </p:nvSpPr>
            <p:spPr>
              <a:xfrm>
                <a:off x="2864111" y="3628197"/>
                <a:ext cx="32686" cy="16564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25" extrusionOk="0">
                    <a:moveTo>
                      <a:pt x="931" y="1"/>
                    </a:moveTo>
                    <a:cubicBezTo>
                      <a:pt x="914" y="1"/>
                      <a:pt x="897" y="5"/>
                      <a:pt x="881" y="13"/>
                    </a:cubicBezTo>
                    <a:cubicBezTo>
                      <a:pt x="655" y="144"/>
                      <a:pt x="238" y="346"/>
                      <a:pt x="95" y="346"/>
                    </a:cubicBezTo>
                    <a:cubicBezTo>
                      <a:pt x="90" y="345"/>
                      <a:pt x="85" y="344"/>
                      <a:pt x="80" y="344"/>
                    </a:cubicBezTo>
                    <a:cubicBezTo>
                      <a:pt x="38" y="344"/>
                      <a:pt x="0" y="387"/>
                      <a:pt x="0" y="429"/>
                    </a:cubicBezTo>
                    <a:cubicBezTo>
                      <a:pt x="0" y="477"/>
                      <a:pt x="36" y="525"/>
                      <a:pt x="83" y="525"/>
                    </a:cubicBezTo>
                    <a:lnTo>
                      <a:pt x="107" y="525"/>
                    </a:lnTo>
                    <a:cubicBezTo>
                      <a:pt x="369" y="525"/>
                      <a:pt x="917" y="215"/>
                      <a:pt x="976" y="179"/>
                    </a:cubicBezTo>
                    <a:cubicBezTo>
                      <a:pt x="1024" y="144"/>
                      <a:pt x="1036" y="96"/>
                      <a:pt x="1012" y="48"/>
                    </a:cubicBezTo>
                    <a:cubicBezTo>
                      <a:pt x="996" y="17"/>
                      <a:pt x="965" y="1"/>
                      <a:pt x="93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68" name="Google Shape;1139;p8">
                <a:extLst>
                  <a:ext uri="{FF2B5EF4-FFF2-40B4-BE49-F238E27FC236}">
                    <a16:creationId xmlns:a16="http://schemas.microsoft.com/office/drawing/2014/main" id="{2F82AA08-A19D-2B42-8155-963BF58414DA}"/>
                  </a:ext>
                </a:extLst>
              </p:cNvPr>
              <p:cNvSpPr/>
              <p:nvPr/>
            </p:nvSpPr>
            <p:spPr>
              <a:xfrm>
                <a:off x="2808867" y="3629238"/>
                <a:ext cx="35368" cy="952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302" extrusionOk="0">
                    <a:moveTo>
                      <a:pt x="1013" y="0"/>
                    </a:moveTo>
                    <a:cubicBezTo>
                      <a:pt x="1005" y="0"/>
                      <a:pt x="997" y="1"/>
                      <a:pt x="989" y="4"/>
                    </a:cubicBezTo>
                    <a:cubicBezTo>
                      <a:pt x="795" y="50"/>
                      <a:pt x="478" y="118"/>
                      <a:pt x="280" y="118"/>
                    </a:cubicBezTo>
                    <a:cubicBezTo>
                      <a:pt x="223" y="118"/>
                      <a:pt x="176" y="112"/>
                      <a:pt x="144" y="99"/>
                    </a:cubicBezTo>
                    <a:cubicBezTo>
                      <a:pt x="136" y="97"/>
                      <a:pt x="127" y="96"/>
                      <a:pt x="118" y="96"/>
                    </a:cubicBezTo>
                    <a:cubicBezTo>
                      <a:pt x="77" y="96"/>
                      <a:pt x="35" y="119"/>
                      <a:pt x="25" y="158"/>
                    </a:cubicBezTo>
                    <a:cubicBezTo>
                      <a:pt x="1" y="206"/>
                      <a:pt x="37" y="265"/>
                      <a:pt x="84" y="277"/>
                    </a:cubicBezTo>
                    <a:cubicBezTo>
                      <a:pt x="132" y="301"/>
                      <a:pt x="203" y="301"/>
                      <a:pt x="275" y="301"/>
                    </a:cubicBezTo>
                    <a:cubicBezTo>
                      <a:pt x="560" y="301"/>
                      <a:pt x="977" y="194"/>
                      <a:pt x="1037" y="182"/>
                    </a:cubicBezTo>
                    <a:cubicBezTo>
                      <a:pt x="1084" y="170"/>
                      <a:pt x="1120" y="123"/>
                      <a:pt x="1096" y="63"/>
                    </a:cubicBezTo>
                    <a:cubicBezTo>
                      <a:pt x="1086" y="24"/>
                      <a:pt x="1052" y="0"/>
                      <a:pt x="1013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69" name="Google Shape;1140;p8">
                <a:extLst>
                  <a:ext uri="{FF2B5EF4-FFF2-40B4-BE49-F238E27FC236}">
                    <a16:creationId xmlns:a16="http://schemas.microsoft.com/office/drawing/2014/main" id="{DB0EC3CF-1471-85B3-4E8D-C114E74602D0}"/>
                  </a:ext>
                </a:extLst>
              </p:cNvPr>
              <p:cNvSpPr/>
              <p:nvPr/>
            </p:nvSpPr>
            <p:spPr>
              <a:xfrm>
                <a:off x="2851712" y="3598067"/>
                <a:ext cx="34957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313" extrusionOk="0">
                    <a:moveTo>
                      <a:pt x="995" y="1"/>
                    </a:moveTo>
                    <a:cubicBezTo>
                      <a:pt x="989" y="1"/>
                      <a:pt x="983" y="2"/>
                      <a:pt x="977" y="3"/>
                    </a:cubicBezTo>
                    <a:cubicBezTo>
                      <a:pt x="778" y="60"/>
                      <a:pt x="451" y="124"/>
                      <a:pt x="253" y="124"/>
                    </a:cubicBezTo>
                    <a:cubicBezTo>
                      <a:pt x="203" y="124"/>
                      <a:pt x="160" y="120"/>
                      <a:pt x="131" y="110"/>
                    </a:cubicBezTo>
                    <a:cubicBezTo>
                      <a:pt x="119" y="104"/>
                      <a:pt x="107" y="101"/>
                      <a:pt x="95" y="101"/>
                    </a:cubicBezTo>
                    <a:cubicBezTo>
                      <a:pt x="61" y="101"/>
                      <a:pt x="30" y="126"/>
                      <a:pt x="12" y="170"/>
                    </a:cubicBezTo>
                    <a:cubicBezTo>
                      <a:pt x="0" y="218"/>
                      <a:pt x="24" y="265"/>
                      <a:pt x="72" y="289"/>
                    </a:cubicBezTo>
                    <a:cubicBezTo>
                      <a:pt x="119" y="301"/>
                      <a:pt x="191" y="313"/>
                      <a:pt x="262" y="313"/>
                    </a:cubicBezTo>
                    <a:cubicBezTo>
                      <a:pt x="560" y="313"/>
                      <a:pt x="965" y="206"/>
                      <a:pt x="1024" y="194"/>
                    </a:cubicBezTo>
                    <a:cubicBezTo>
                      <a:pt x="1072" y="170"/>
                      <a:pt x="1107" y="122"/>
                      <a:pt x="1096" y="75"/>
                    </a:cubicBezTo>
                    <a:cubicBezTo>
                      <a:pt x="1075" y="33"/>
                      <a:pt x="1036" y="1"/>
                      <a:pt x="995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0" name="Google Shape;1141;p8">
                <a:extLst>
                  <a:ext uri="{FF2B5EF4-FFF2-40B4-BE49-F238E27FC236}">
                    <a16:creationId xmlns:a16="http://schemas.microsoft.com/office/drawing/2014/main" id="{29F8F3DF-D386-AACB-2145-4F16EA9871A4}"/>
                  </a:ext>
                </a:extLst>
              </p:cNvPr>
              <p:cNvSpPr/>
              <p:nvPr/>
            </p:nvSpPr>
            <p:spPr>
              <a:xfrm>
                <a:off x="2796121" y="3604314"/>
                <a:ext cx="35336" cy="965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06" extrusionOk="0">
                    <a:moveTo>
                      <a:pt x="1019" y="0"/>
                    </a:moveTo>
                    <a:cubicBezTo>
                      <a:pt x="1009" y="0"/>
                      <a:pt x="999" y="2"/>
                      <a:pt x="988" y="8"/>
                    </a:cubicBezTo>
                    <a:cubicBezTo>
                      <a:pt x="794" y="54"/>
                      <a:pt x="477" y="122"/>
                      <a:pt x="279" y="122"/>
                    </a:cubicBezTo>
                    <a:cubicBezTo>
                      <a:pt x="222" y="122"/>
                      <a:pt x="175" y="116"/>
                      <a:pt x="143" y="103"/>
                    </a:cubicBezTo>
                    <a:cubicBezTo>
                      <a:pt x="135" y="101"/>
                      <a:pt x="126" y="100"/>
                      <a:pt x="118" y="100"/>
                    </a:cubicBezTo>
                    <a:cubicBezTo>
                      <a:pt x="76" y="100"/>
                      <a:pt x="34" y="123"/>
                      <a:pt x="24" y="162"/>
                    </a:cubicBezTo>
                    <a:cubicBezTo>
                      <a:pt x="0" y="210"/>
                      <a:pt x="36" y="270"/>
                      <a:pt x="83" y="282"/>
                    </a:cubicBezTo>
                    <a:cubicBezTo>
                      <a:pt x="131" y="305"/>
                      <a:pt x="202" y="305"/>
                      <a:pt x="274" y="305"/>
                    </a:cubicBezTo>
                    <a:cubicBezTo>
                      <a:pt x="560" y="305"/>
                      <a:pt x="976" y="198"/>
                      <a:pt x="1036" y="186"/>
                    </a:cubicBezTo>
                    <a:cubicBezTo>
                      <a:pt x="1084" y="174"/>
                      <a:pt x="1119" y="127"/>
                      <a:pt x="1095" y="67"/>
                    </a:cubicBezTo>
                    <a:cubicBezTo>
                      <a:pt x="1086" y="30"/>
                      <a:pt x="1055" y="0"/>
                      <a:pt x="1019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1" name="Google Shape;1142;p8">
                <a:extLst>
                  <a:ext uri="{FF2B5EF4-FFF2-40B4-BE49-F238E27FC236}">
                    <a16:creationId xmlns:a16="http://schemas.microsoft.com/office/drawing/2014/main" id="{A8F35FEC-5566-FB70-97C0-8455CC60EC75}"/>
                  </a:ext>
                </a:extLst>
              </p:cNvPr>
              <p:cNvSpPr/>
              <p:nvPr/>
            </p:nvSpPr>
            <p:spPr>
              <a:xfrm>
                <a:off x="2311166" y="3646685"/>
                <a:ext cx="32686" cy="16848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34" extrusionOk="0">
                    <a:moveTo>
                      <a:pt x="90" y="0"/>
                    </a:moveTo>
                    <a:cubicBezTo>
                      <a:pt x="70" y="0"/>
                      <a:pt x="51" y="7"/>
                      <a:pt x="36" y="22"/>
                    </a:cubicBezTo>
                    <a:cubicBezTo>
                      <a:pt x="0" y="58"/>
                      <a:pt x="0" y="117"/>
                      <a:pt x="24" y="153"/>
                    </a:cubicBezTo>
                    <a:cubicBezTo>
                      <a:pt x="203" y="355"/>
                      <a:pt x="845" y="510"/>
                      <a:pt x="917" y="534"/>
                    </a:cubicBezTo>
                    <a:lnTo>
                      <a:pt x="941" y="534"/>
                    </a:lnTo>
                    <a:cubicBezTo>
                      <a:pt x="976" y="534"/>
                      <a:pt x="1024" y="498"/>
                      <a:pt x="1024" y="463"/>
                    </a:cubicBezTo>
                    <a:cubicBezTo>
                      <a:pt x="1036" y="403"/>
                      <a:pt x="1012" y="355"/>
                      <a:pt x="953" y="343"/>
                    </a:cubicBezTo>
                    <a:cubicBezTo>
                      <a:pt x="703" y="284"/>
                      <a:pt x="274" y="141"/>
                      <a:pt x="167" y="34"/>
                    </a:cubicBezTo>
                    <a:cubicBezTo>
                      <a:pt x="146" y="13"/>
                      <a:pt x="117" y="0"/>
                      <a:pt x="90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2" name="Google Shape;1143;p8">
                <a:extLst>
                  <a:ext uri="{FF2B5EF4-FFF2-40B4-BE49-F238E27FC236}">
                    <a16:creationId xmlns:a16="http://schemas.microsoft.com/office/drawing/2014/main" id="{3A2D4C71-D656-B40A-C3B5-2C13363BFDBB}"/>
                  </a:ext>
                </a:extLst>
              </p:cNvPr>
              <p:cNvSpPr/>
              <p:nvPr/>
            </p:nvSpPr>
            <p:spPr>
              <a:xfrm>
                <a:off x="2297631" y="3622865"/>
                <a:ext cx="33096" cy="16627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27" extrusionOk="0">
                    <a:moveTo>
                      <a:pt x="114" y="0"/>
                    </a:moveTo>
                    <a:cubicBezTo>
                      <a:pt x="90" y="0"/>
                      <a:pt x="66" y="9"/>
                      <a:pt x="48" y="27"/>
                    </a:cubicBezTo>
                    <a:cubicBezTo>
                      <a:pt x="12" y="63"/>
                      <a:pt x="0" y="122"/>
                      <a:pt x="36" y="158"/>
                    </a:cubicBezTo>
                    <a:cubicBezTo>
                      <a:pt x="215" y="348"/>
                      <a:pt x="858" y="503"/>
                      <a:pt x="929" y="527"/>
                    </a:cubicBezTo>
                    <a:lnTo>
                      <a:pt x="953" y="527"/>
                    </a:lnTo>
                    <a:cubicBezTo>
                      <a:pt x="989" y="527"/>
                      <a:pt x="1024" y="503"/>
                      <a:pt x="1036" y="456"/>
                    </a:cubicBezTo>
                    <a:cubicBezTo>
                      <a:pt x="1048" y="408"/>
                      <a:pt x="1024" y="360"/>
                      <a:pt x="965" y="348"/>
                    </a:cubicBezTo>
                    <a:cubicBezTo>
                      <a:pt x="715" y="289"/>
                      <a:pt x="286" y="146"/>
                      <a:pt x="179" y="27"/>
                    </a:cubicBezTo>
                    <a:cubicBezTo>
                      <a:pt x="161" y="9"/>
                      <a:pt x="137" y="0"/>
                      <a:pt x="114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3" name="Google Shape;1144;p8">
                <a:extLst>
                  <a:ext uri="{FF2B5EF4-FFF2-40B4-BE49-F238E27FC236}">
                    <a16:creationId xmlns:a16="http://schemas.microsoft.com/office/drawing/2014/main" id="{EC2B4B5D-C325-4794-6F6F-5DFC2EC196AD}"/>
                  </a:ext>
                </a:extLst>
              </p:cNvPr>
              <p:cNvSpPr/>
              <p:nvPr/>
            </p:nvSpPr>
            <p:spPr>
              <a:xfrm>
                <a:off x="2762678" y="3629238"/>
                <a:ext cx="34957" cy="9907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314" extrusionOk="0">
                    <a:moveTo>
                      <a:pt x="1012" y="1"/>
                    </a:moveTo>
                    <a:cubicBezTo>
                      <a:pt x="1005" y="1"/>
                      <a:pt x="997" y="2"/>
                      <a:pt x="989" y="4"/>
                    </a:cubicBezTo>
                    <a:cubicBezTo>
                      <a:pt x="790" y="60"/>
                      <a:pt x="463" y="125"/>
                      <a:pt x="266" y="125"/>
                    </a:cubicBezTo>
                    <a:cubicBezTo>
                      <a:pt x="215" y="125"/>
                      <a:pt x="173" y="120"/>
                      <a:pt x="143" y="111"/>
                    </a:cubicBezTo>
                    <a:cubicBezTo>
                      <a:pt x="131" y="104"/>
                      <a:pt x="117" y="101"/>
                      <a:pt x="104" y="101"/>
                    </a:cubicBezTo>
                    <a:cubicBezTo>
                      <a:pt x="67" y="101"/>
                      <a:pt x="33" y="123"/>
                      <a:pt x="24" y="158"/>
                    </a:cubicBezTo>
                    <a:cubicBezTo>
                      <a:pt x="0" y="206"/>
                      <a:pt x="24" y="265"/>
                      <a:pt x="84" y="277"/>
                    </a:cubicBezTo>
                    <a:cubicBezTo>
                      <a:pt x="131" y="301"/>
                      <a:pt x="203" y="313"/>
                      <a:pt x="274" y="313"/>
                    </a:cubicBezTo>
                    <a:cubicBezTo>
                      <a:pt x="560" y="313"/>
                      <a:pt x="977" y="206"/>
                      <a:pt x="1036" y="182"/>
                    </a:cubicBezTo>
                    <a:cubicBezTo>
                      <a:pt x="1084" y="170"/>
                      <a:pt x="1108" y="123"/>
                      <a:pt x="1096" y="75"/>
                    </a:cubicBezTo>
                    <a:cubicBezTo>
                      <a:pt x="1086" y="25"/>
                      <a:pt x="1051" y="1"/>
                      <a:pt x="1012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4" name="Google Shape;1145;p8">
                <a:extLst>
                  <a:ext uri="{FF2B5EF4-FFF2-40B4-BE49-F238E27FC236}">
                    <a16:creationId xmlns:a16="http://schemas.microsoft.com/office/drawing/2014/main" id="{ABDFE39C-17A3-90D1-A554-F2377026609D}"/>
                  </a:ext>
                </a:extLst>
              </p:cNvPr>
              <p:cNvSpPr/>
              <p:nvPr/>
            </p:nvSpPr>
            <p:spPr>
              <a:xfrm>
                <a:off x="2896765" y="3571123"/>
                <a:ext cx="33475" cy="15428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489" extrusionOk="0">
                    <a:moveTo>
                      <a:pt x="964" y="0"/>
                    </a:moveTo>
                    <a:cubicBezTo>
                      <a:pt x="949" y="0"/>
                      <a:pt x="934" y="4"/>
                      <a:pt x="918" y="12"/>
                    </a:cubicBezTo>
                    <a:cubicBezTo>
                      <a:pt x="705" y="124"/>
                      <a:pt x="312" y="300"/>
                      <a:pt x="148" y="300"/>
                    </a:cubicBezTo>
                    <a:cubicBezTo>
                      <a:pt x="137" y="300"/>
                      <a:pt x="128" y="299"/>
                      <a:pt x="120" y="298"/>
                    </a:cubicBezTo>
                    <a:cubicBezTo>
                      <a:pt x="112" y="296"/>
                      <a:pt x="105" y="295"/>
                      <a:pt x="98" y="295"/>
                    </a:cubicBezTo>
                    <a:cubicBezTo>
                      <a:pt x="49" y="295"/>
                      <a:pt x="13" y="329"/>
                      <a:pt x="13" y="381"/>
                    </a:cubicBezTo>
                    <a:cubicBezTo>
                      <a:pt x="1" y="429"/>
                      <a:pt x="37" y="476"/>
                      <a:pt x="96" y="488"/>
                    </a:cubicBezTo>
                    <a:lnTo>
                      <a:pt x="132" y="488"/>
                    </a:lnTo>
                    <a:cubicBezTo>
                      <a:pt x="406" y="488"/>
                      <a:pt x="942" y="214"/>
                      <a:pt x="1001" y="179"/>
                    </a:cubicBezTo>
                    <a:cubicBezTo>
                      <a:pt x="1049" y="155"/>
                      <a:pt x="1061" y="95"/>
                      <a:pt x="1037" y="48"/>
                    </a:cubicBezTo>
                    <a:cubicBezTo>
                      <a:pt x="1021" y="16"/>
                      <a:pt x="994" y="0"/>
                      <a:pt x="964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5" name="Google Shape;1146;p8">
                <a:extLst>
                  <a:ext uri="{FF2B5EF4-FFF2-40B4-BE49-F238E27FC236}">
                    <a16:creationId xmlns:a16="http://schemas.microsoft.com/office/drawing/2014/main" id="{C0A6C872-9512-2A8D-C06A-0B8E0B100B78}"/>
                  </a:ext>
                </a:extLst>
              </p:cNvPr>
              <p:cNvSpPr/>
              <p:nvPr/>
            </p:nvSpPr>
            <p:spPr>
              <a:xfrm>
                <a:off x="2942608" y="3561689"/>
                <a:ext cx="25966" cy="27101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59" extrusionOk="0">
                    <a:moveTo>
                      <a:pt x="718" y="1"/>
                    </a:moveTo>
                    <a:cubicBezTo>
                      <a:pt x="688" y="1"/>
                      <a:pt x="655" y="14"/>
                      <a:pt x="632" y="37"/>
                    </a:cubicBezTo>
                    <a:cubicBezTo>
                      <a:pt x="489" y="251"/>
                      <a:pt x="215" y="621"/>
                      <a:pt x="72" y="668"/>
                    </a:cubicBezTo>
                    <a:cubicBezTo>
                      <a:pt x="24" y="692"/>
                      <a:pt x="1" y="751"/>
                      <a:pt x="12" y="799"/>
                    </a:cubicBezTo>
                    <a:cubicBezTo>
                      <a:pt x="36" y="835"/>
                      <a:pt x="72" y="859"/>
                      <a:pt x="108" y="859"/>
                    </a:cubicBezTo>
                    <a:cubicBezTo>
                      <a:pt x="120" y="859"/>
                      <a:pt x="131" y="859"/>
                      <a:pt x="131" y="847"/>
                    </a:cubicBezTo>
                    <a:cubicBezTo>
                      <a:pt x="382" y="751"/>
                      <a:pt x="751" y="204"/>
                      <a:pt x="786" y="144"/>
                    </a:cubicBezTo>
                    <a:cubicBezTo>
                      <a:pt x="822" y="109"/>
                      <a:pt x="810" y="49"/>
                      <a:pt x="763" y="13"/>
                    </a:cubicBezTo>
                    <a:cubicBezTo>
                      <a:pt x="750" y="5"/>
                      <a:pt x="734" y="1"/>
                      <a:pt x="718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6" name="Google Shape;1147;p8">
                <a:extLst>
                  <a:ext uri="{FF2B5EF4-FFF2-40B4-BE49-F238E27FC236}">
                    <a16:creationId xmlns:a16="http://schemas.microsoft.com/office/drawing/2014/main" id="{7EA39139-16FC-B857-B44A-2CEF8B9F9604}"/>
                  </a:ext>
                </a:extLst>
              </p:cNvPr>
              <p:cNvSpPr/>
              <p:nvPr/>
            </p:nvSpPr>
            <p:spPr>
              <a:xfrm>
                <a:off x="2907682" y="3598982"/>
                <a:ext cx="32717" cy="16469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22" extrusionOk="0">
                    <a:moveTo>
                      <a:pt x="923" y="0"/>
                    </a:moveTo>
                    <a:cubicBezTo>
                      <a:pt x="909" y="0"/>
                      <a:pt x="895" y="3"/>
                      <a:pt x="881" y="10"/>
                    </a:cubicBezTo>
                    <a:cubicBezTo>
                      <a:pt x="667" y="134"/>
                      <a:pt x="292" y="333"/>
                      <a:pt x="121" y="333"/>
                    </a:cubicBezTo>
                    <a:cubicBezTo>
                      <a:pt x="112" y="333"/>
                      <a:pt x="103" y="333"/>
                      <a:pt x="95" y="331"/>
                    </a:cubicBezTo>
                    <a:cubicBezTo>
                      <a:pt x="48" y="331"/>
                      <a:pt x="0" y="367"/>
                      <a:pt x="0" y="427"/>
                    </a:cubicBezTo>
                    <a:cubicBezTo>
                      <a:pt x="0" y="474"/>
                      <a:pt x="36" y="522"/>
                      <a:pt x="84" y="522"/>
                    </a:cubicBezTo>
                    <a:lnTo>
                      <a:pt x="107" y="522"/>
                    </a:lnTo>
                    <a:cubicBezTo>
                      <a:pt x="381" y="522"/>
                      <a:pt x="917" y="212"/>
                      <a:pt x="977" y="177"/>
                    </a:cubicBezTo>
                    <a:cubicBezTo>
                      <a:pt x="1024" y="153"/>
                      <a:pt x="1036" y="93"/>
                      <a:pt x="1012" y="46"/>
                    </a:cubicBezTo>
                    <a:cubicBezTo>
                      <a:pt x="995" y="20"/>
                      <a:pt x="959" y="0"/>
                      <a:pt x="923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7" name="Google Shape;1148;p8">
                <a:extLst>
                  <a:ext uri="{FF2B5EF4-FFF2-40B4-BE49-F238E27FC236}">
                    <a16:creationId xmlns:a16="http://schemas.microsoft.com/office/drawing/2014/main" id="{7AB1BE13-5E53-A8CB-A758-DA908EBA3965}"/>
                  </a:ext>
                </a:extLst>
              </p:cNvPr>
              <p:cNvSpPr/>
              <p:nvPr/>
            </p:nvSpPr>
            <p:spPr>
              <a:xfrm>
                <a:off x="2932827" y="4084126"/>
                <a:ext cx="18835" cy="3205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016" extrusionOk="0">
                    <a:moveTo>
                      <a:pt x="489" y="1"/>
                    </a:moveTo>
                    <a:cubicBezTo>
                      <a:pt x="450" y="1"/>
                      <a:pt x="414" y="26"/>
                      <a:pt x="394" y="75"/>
                    </a:cubicBezTo>
                    <a:cubicBezTo>
                      <a:pt x="322" y="325"/>
                      <a:pt x="168" y="754"/>
                      <a:pt x="49" y="849"/>
                    </a:cubicBezTo>
                    <a:cubicBezTo>
                      <a:pt x="13" y="885"/>
                      <a:pt x="1" y="945"/>
                      <a:pt x="37" y="980"/>
                    </a:cubicBezTo>
                    <a:cubicBezTo>
                      <a:pt x="60" y="1004"/>
                      <a:pt x="84" y="1016"/>
                      <a:pt x="108" y="1016"/>
                    </a:cubicBezTo>
                    <a:cubicBezTo>
                      <a:pt x="132" y="1016"/>
                      <a:pt x="156" y="1004"/>
                      <a:pt x="168" y="992"/>
                    </a:cubicBezTo>
                    <a:cubicBezTo>
                      <a:pt x="370" y="825"/>
                      <a:pt x="561" y="194"/>
                      <a:pt x="584" y="123"/>
                    </a:cubicBezTo>
                    <a:cubicBezTo>
                      <a:pt x="596" y="75"/>
                      <a:pt x="561" y="28"/>
                      <a:pt x="513" y="4"/>
                    </a:cubicBezTo>
                    <a:cubicBezTo>
                      <a:pt x="505" y="2"/>
                      <a:pt x="497" y="1"/>
                      <a:pt x="489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8" name="Google Shape;1149;p8">
                <a:extLst>
                  <a:ext uri="{FF2B5EF4-FFF2-40B4-BE49-F238E27FC236}">
                    <a16:creationId xmlns:a16="http://schemas.microsoft.com/office/drawing/2014/main" id="{DA4E5A90-4AA5-3888-D134-8085D2600826}"/>
                  </a:ext>
                </a:extLst>
              </p:cNvPr>
              <p:cNvSpPr/>
              <p:nvPr/>
            </p:nvSpPr>
            <p:spPr>
              <a:xfrm>
                <a:off x="2920459" y="3885045"/>
                <a:ext cx="13156" cy="34326"/>
              </a:xfrm>
              <a:custGeom>
                <a:avLst/>
                <a:gdLst/>
                <a:ahLst/>
                <a:cxnLst/>
                <a:rect l="l" t="t" r="r" b="b"/>
                <a:pathLst>
                  <a:path w="417" h="1088" extrusionOk="0">
                    <a:moveTo>
                      <a:pt x="108" y="1"/>
                    </a:moveTo>
                    <a:cubicBezTo>
                      <a:pt x="100" y="1"/>
                      <a:pt x="92" y="2"/>
                      <a:pt x="83" y="4"/>
                    </a:cubicBezTo>
                    <a:cubicBezTo>
                      <a:pt x="36" y="27"/>
                      <a:pt x="0" y="75"/>
                      <a:pt x="24" y="123"/>
                    </a:cubicBezTo>
                    <a:cubicBezTo>
                      <a:pt x="95" y="373"/>
                      <a:pt x="202" y="813"/>
                      <a:pt x="155" y="956"/>
                    </a:cubicBezTo>
                    <a:cubicBezTo>
                      <a:pt x="143" y="1016"/>
                      <a:pt x="167" y="1063"/>
                      <a:pt x="214" y="1075"/>
                    </a:cubicBezTo>
                    <a:cubicBezTo>
                      <a:pt x="226" y="1087"/>
                      <a:pt x="238" y="1087"/>
                      <a:pt x="250" y="1087"/>
                    </a:cubicBezTo>
                    <a:cubicBezTo>
                      <a:pt x="286" y="1087"/>
                      <a:pt x="322" y="1063"/>
                      <a:pt x="333" y="1016"/>
                    </a:cubicBezTo>
                    <a:cubicBezTo>
                      <a:pt x="417" y="778"/>
                      <a:pt x="214" y="135"/>
                      <a:pt x="202" y="63"/>
                    </a:cubicBezTo>
                    <a:cubicBezTo>
                      <a:pt x="183" y="24"/>
                      <a:pt x="147" y="1"/>
                      <a:pt x="108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9" name="Google Shape;1150;p8">
                <a:extLst>
                  <a:ext uri="{FF2B5EF4-FFF2-40B4-BE49-F238E27FC236}">
                    <a16:creationId xmlns:a16="http://schemas.microsoft.com/office/drawing/2014/main" id="{590509CC-A33A-93EC-BEB9-3268CA9328A3}"/>
                  </a:ext>
                </a:extLst>
              </p:cNvPr>
              <p:cNvSpPr/>
              <p:nvPr/>
            </p:nvSpPr>
            <p:spPr>
              <a:xfrm>
                <a:off x="2304004" y="3894637"/>
                <a:ext cx="20697" cy="31108"/>
              </a:xfrm>
              <a:custGeom>
                <a:avLst/>
                <a:gdLst/>
                <a:ahLst/>
                <a:cxnLst/>
                <a:rect l="l" t="t" r="r" b="b"/>
                <a:pathLst>
                  <a:path w="656" h="986" extrusionOk="0">
                    <a:moveTo>
                      <a:pt x="548" y="0"/>
                    </a:moveTo>
                    <a:cubicBezTo>
                      <a:pt x="528" y="0"/>
                      <a:pt x="508" y="7"/>
                      <a:pt x="489" y="21"/>
                    </a:cubicBezTo>
                    <a:cubicBezTo>
                      <a:pt x="287" y="164"/>
                      <a:pt x="37" y="783"/>
                      <a:pt x="13" y="855"/>
                    </a:cubicBezTo>
                    <a:cubicBezTo>
                      <a:pt x="1" y="902"/>
                      <a:pt x="25" y="950"/>
                      <a:pt x="72" y="974"/>
                    </a:cubicBezTo>
                    <a:cubicBezTo>
                      <a:pt x="84" y="974"/>
                      <a:pt x="96" y="986"/>
                      <a:pt x="108" y="986"/>
                    </a:cubicBezTo>
                    <a:cubicBezTo>
                      <a:pt x="144" y="986"/>
                      <a:pt x="179" y="962"/>
                      <a:pt x="191" y="914"/>
                    </a:cubicBezTo>
                    <a:cubicBezTo>
                      <a:pt x="287" y="676"/>
                      <a:pt x="477" y="259"/>
                      <a:pt x="596" y="176"/>
                    </a:cubicBezTo>
                    <a:cubicBezTo>
                      <a:pt x="644" y="140"/>
                      <a:pt x="656" y="93"/>
                      <a:pt x="620" y="45"/>
                    </a:cubicBezTo>
                    <a:cubicBezTo>
                      <a:pt x="606" y="16"/>
                      <a:pt x="578" y="0"/>
                      <a:pt x="548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80" name="Google Shape;1151;p8">
                <a:extLst>
                  <a:ext uri="{FF2B5EF4-FFF2-40B4-BE49-F238E27FC236}">
                    <a16:creationId xmlns:a16="http://schemas.microsoft.com/office/drawing/2014/main" id="{AABAC8CA-DD30-A4B3-9052-EDE3F9762D2F}"/>
                  </a:ext>
                </a:extLst>
              </p:cNvPr>
              <p:cNvSpPr/>
              <p:nvPr/>
            </p:nvSpPr>
            <p:spPr>
              <a:xfrm>
                <a:off x="2330317" y="3872552"/>
                <a:ext cx="20697" cy="3104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984" extrusionOk="0">
                    <a:moveTo>
                      <a:pt x="550" y="1"/>
                    </a:moveTo>
                    <a:cubicBezTo>
                      <a:pt x="534" y="1"/>
                      <a:pt x="517" y="6"/>
                      <a:pt x="500" y="19"/>
                    </a:cubicBezTo>
                    <a:cubicBezTo>
                      <a:pt x="286" y="162"/>
                      <a:pt x="48" y="781"/>
                      <a:pt x="12" y="852"/>
                    </a:cubicBezTo>
                    <a:cubicBezTo>
                      <a:pt x="0" y="900"/>
                      <a:pt x="24" y="959"/>
                      <a:pt x="72" y="971"/>
                    </a:cubicBezTo>
                    <a:cubicBezTo>
                      <a:pt x="84" y="983"/>
                      <a:pt x="96" y="983"/>
                      <a:pt x="107" y="983"/>
                    </a:cubicBezTo>
                    <a:cubicBezTo>
                      <a:pt x="143" y="983"/>
                      <a:pt x="179" y="959"/>
                      <a:pt x="191" y="912"/>
                    </a:cubicBezTo>
                    <a:cubicBezTo>
                      <a:pt x="286" y="673"/>
                      <a:pt x="477" y="257"/>
                      <a:pt x="608" y="173"/>
                    </a:cubicBezTo>
                    <a:cubicBezTo>
                      <a:pt x="643" y="150"/>
                      <a:pt x="655" y="90"/>
                      <a:pt x="631" y="42"/>
                    </a:cubicBezTo>
                    <a:cubicBezTo>
                      <a:pt x="608" y="19"/>
                      <a:pt x="580" y="1"/>
                      <a:pt x="55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81" name="Google Shape;1152;p8">
                <a:extLst>
                  <a:ext uri="{FF2B5EF4-FFF2-40B4-BE49-F238E27FC236}">
                    <a16:creationId xmlns:a16="http://schemas.microsoft.com/office/drawing/2014/main" id="{60D93680-46C0-B57D-5506-DC01D2848A1D}"/>
                  </a:ext>
                </a:extLst>
              </p:cNvPr>
              <p:cNvSpPr/>
              <p:nvPr/>
            </p:nvSpPr>
            <p:spPr>
              <a:xfrm>
                <a:off x="2317160" y="3926818"/>
                <a:ext cx="20697" cy="30856"/>
              </a:xfrm>
              <a:custGeom>
                <a:avLst/>
                <a:gdLst/>
                <a:ahLst/>
                <a:cxnLst/>
                <a:rect l="l" t="t" r="r" b="b"/>
                <a:pathLst>
                  <a:path w="656" h="978" extrusionOk="0">
                    <a:moveTo>
                      <a:pt x="545" y="1"/>
                    </a:moveTo>
                    <a:cubicBezTo>
                      <a:pt x="529" y="1"/>
                      <a:pt x="513" y="5"/>
                      <a:pt x="501" y="13"/>
                    </a:cubicBezTo>
                    <a:cubicBezTo>
                      <a:pt x="286" y="156"/>
                      <a:pt x="48" y="775"/>
                      <a:pt x="13" y="847"/>
                    </a:cubicBezTo>
                    <a:cubicBezTo>
                      <a:pt x="1" y="894"/>
                      <a:pt x="24" y="954"/>
                      <a:pt x="72" y="966"/>
                    </a:cubicBezTo>
                    <a:cubicBezTo>
                      <a:pt x="84" y="978"/>
                      <a:pt x="96" y="978"/>
                      <a:pt x="108" y="978"/>
                    </a:cubicBezTo>
                    <a:cubicBezTo>
                      <a:pt x="143" y="978"/>
                      <a:pt x="179" y="954"/>
                      <a:pt x="191" y="918"/>
                    </a:cubicBezTo>
                    <a:cubicBezTo>
                      <a:pt x="286" y="668"/>
                      <a:pt x="477" y="251"/>
                      <a:pt x="608" y="168"/>
                    </a:cubicBezTo>
                    <a:cubicBezTo>
                      <a:pt x="644" y="144"/>
                      <a:pt x="655" y="85"/>
                      <a:pt x="632" y="37"/>
                    </a:cubicBezTo>
                    <a:cubicBezTo>
                      <a:pt x="609" y="14"/>
                      <a:pt x="576" y="1"/>
                      <a:pt x="545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82" name="Google Shape;1153;p8">
                <a:extLst>
                  <a:ext uri="{FF2B5EF4-FFF2-40B4-BE49-F238E27FC236}">
                    <a16:creationId xmlns:a16="http://schemas.microsoft.com/office/drawing/2014/main" id="{75E60AE0-B440-0CDE-51B1-E3BC09BD51A1}"/>
                  </a:ext>
                </a:extLst>
              </p:cNvPr>
              <p:cNvSpPr/>
              <p:nvPr/>
            </p:nvSpPr>
            <p:spPr>
              <a:xfrm>
                <a:off x="2315646" y="3979885"/>
                <a:ext cx="9812" cy="34516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094" extrusionOk="0">
                    <a:moveTo>
                      <a:pt x="211" y="1"/>
                    </a:moveTo>
                    <a:cubicBezTo>
                      <a:pt x="174" y="1"/>
                      <a:pt x="137" y="23"/>
                      <a:pt x="120" y="58"/>
                    </a:cubicBezTo>
                    <a:cubicBezTo>
                      <a:pt x="1" y="284"/>
                      <a:pt x="96" y="939"/>
                      <a:pt x="108" y="1010"/>
                    </a:cubicBezTo>
                    <a:cubicBezTo>
                      <a:pt x="120" y="1058"/>
                      <a:pt x="156" y="1093"/>
                      <a:pt x="203" y="1093"/>
                    </a:cubicBezTo>
                    <a:lnTo>
                      <a:pt x="215" y="1093"/>
                    </a:lnTo>
                    <a:cubicBezTo>
                      <a:pt x="263" y="1093"/>
                      <a:pt x="299" y="1046"/>
                      <a:pt x="299" y="986"/>
                    </a:cubicBezTo>
                    <a:cubicBezTo>
                      <a:pt x="251" y="736"/>
                      <a:pt x="215" y="272"/>
                      <a:pt x="287" y="141"/>
                    </a:cubicBezTo>
                    <a:cubicBezTo>
                      <a:pt x="311" y="93"/>
                      <a:pt x="287" y="34"/>
                      <a:pt x="251" y="10"/>
                    </a:cubicBezTo>
                    <a:cubicBezTo>
                      <a:pt x="238" y="4"/>
                      <a:pt x="225" y="1"/>
                      <a:pt x="21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83" name="Google Shape;1154;p8">
                <a:extLst>
                  <a:ext uri="{FF2B5EF4-FFF2-40B4-BE49-F238E27FC236}">
                    <a16:creationId xmlns:a16="http://schemas.microsoft.com/office/drawing/2014/main" id="{8557D428-A191-1D05-171A-F5F2072AC3EA}"/>
                  </a:ext>
                </a:extLst>
              </p:cNvPr>
              <p:cNvSpPr/>
              <p:nvPr/>
            </p:nvSpPr>
            <p:spPr>
              <a:xfrm>
                <a:off x="2315646" y="4036990"/>
                <a:ext cx="9812" cy="34516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094" extrusionOk="0">
                    <a:moveTo>
                      <a:pt x="209" y="0"/>
                    </a:moveTo>
                    <a:cubicBezTo>
                      <a:pt x="173" y="0"/>
                      <a:pt x="137" y="20"/>
                      <a:pt x="120" y="45"/>
                    </a:cubicBezTo>
                    <a:cubicBezTo>
                      <a:pt x="1" y="284"/>
                      <a:pt x="96" y="938"/>
                      <a:pt x="108" y="1010"/>
                    </a:cubicBezTo>
                    <a:cubicBezTo>
                      <a:pt x="120" y="1057"/>
                      <a:pt x="156" y="1093"/>
                      <a:pt x="203" y="1093"/>
                    </a:cubicBezTo>
                    <a:lnTo>
                      <a:pt x="215" y="1093"/>
                    </a:lnTo>
                    <a:cubicBezTo>
                      <a:pt x="263" y="1081"/>
                      <a:pt x="299" y="1034"/>
                      <a:pt x="299" y="986"/>
                    </a:cubicBezTo>
                    <a:cubicBezTo>
                      <a:pt x="251" y="724"/>
                      <a:pt x="215" y="272"/>
                      <a:pt x="287" y="129"/>
                    </a:cubicBezTo>
                    <a:cubicBezTo>
                      <a:pt x="311" y="93"/>
                      <a:pt x="287" y="33"/>
                      <a:pt x="251" y="10"/>
                    </a:cubicBezTo>
                    <a:cubicBezTo>
                      <a:pt x="238" y="3"/>
                      <a:pt x="223" y="0"/>
                      <a:pt x="209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84" name="Google Shape;1155;p8">
                <a:extLst>
                  <a:ext uri="{FF2B5EF4-FFF2-40B4-BE49-F238E27FC236}">
                    <a16:creationId xmlns:a16="http://schemas.microsoft.com/office/drawing/2014/main" id="{7A128CAA-FB02-0521-1C48-FBF3647F2789}"/>
                  </a:ext>
                </a:extLst>
              </p:cNvPr>
              <p:cNvSpPr/>
              <p:nvPr/>
            </p:nvSpPr>
            <p:spPr>
              <a:xfrm>
                <a:off x="2618431" y="3919782"/>
                <a:ext cx="12052" cy="3375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070" extrusionOk="0">
                    <a:moveTo>
                      <a:pt x="280" y="0"/>
                    </a:moveTo>
                    <a:cubicBezTo>
                      <a:pt x="252" y="0"/>
                      <a:pt x="224" y="13"/>
                      <a:pt x="203" y="34"/>
                    </a:cubicBezTo>
                    <a:cubicBezTo>
                      <a:pt x="48" y="236"/>
                      <a:pt x="0" y="903"/>
                      <a:pt x="0" y="974"/>
                    </a:cubicBezTo>
                    <a:cubicBezTo>
                      <a:pt x="0" y="1022"/>
                      <a:pt x="36" y="1070"/>
                      <a:pt x="84" y="1070"/>
                    </a:cubicBezTo>
                    <a:lnTo>
                      <a:pt x="96" y="1070"/>
                    </a:lnTo>
                    <a:cubicBezTo>
                      <a:pt x="143" y="1070"/>
                      <a:pt x="191" y="1034"/>
                      <a:pt x="191" y="986"/>
                    </a:cubicBezTo>
                    <a:cubicBezTo>
                      <a:pt x="203" y="724"/>
                      <a:pt x="262" y="272"/>
                      <a:pt x="358" y="153"/>
                    </a:cubicBezTo>
                    <a:cubicBezTo>
                      <a:pt x="381" y="105"/>
                      <a:pt x="381" y="58"/>
                      <a:pt x="334" y="22"/>
                    </a:cubicBezTo>
                    <a:cubicBezTo>
                      <a:pt x="319" y="7"/>
                      <a:pt x="300" y="0"/>
                      <a:pt x="280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85" name="Google Shape;1156;p8">
                <a:extLst>
                  <a:ext uri="{FF2B5EF4-FFF2-40B4-BE49-F238E27FC236}">
                    <a16:creationId xmlns:a16="http://schemas.microsoft.com/office/drawing/2014/main" id="{382C0599-D8D4-C70B-1364-DFE9EF380698}"/>
                  </a:ext>
                </a:extLst>
              </p:cNvPr>
              <p:cNvSpPr/>
              <p:nvPr/>
            </p:nvSpPr>
            <p:spPr>
              <a:xfrm>
                <a:off x="2635721" y="3882490"/>
                <a:ext cx="21422" cy="30477"/>
              </a:xfrm>
              <a:custGeom>
                <a:avLst/>
                <a:gdLst/>
                <a:ahLst/>
                <a:cxnLst/>
                <a:rect l="l" t="t" r="r" b="b"/>
                <a:pathLst>
                  <a:path w="679" h="966" extrusionOk="0">
                    <a:moveTo>
                      <a:pt x="569" y="1"/>
                    </a:moveTo>
                    <a:cubicBezTo>
                      <a:pt x="552" y="1"/>
                      <a:pt x="537" y="5"/>
                      <a:pt x="524" y="13"/>
                    </a:cubicBezTo>
                    <a:cubicBezTo>
                      <a:pt x="298" y="156"/>
                      <a:pt x="48" y="763"/>
                      <a:pt x="24" y="835"/>
                    </a:cubicBezTo>
                    <a:cubicBezTo>
                      <a:pt x="0" y="882"/>
                      <a:pt x="24" y="942"/>
                      <a:pt x="72" y="966"/>
                    </a:cubicBezTo>
                    <a:lnTo>
                      <a:pt x="107" y="966"/>
                    </a:lnTo>
                    <a:cubicBezTo>
                      <a:pt x="155" y="966"/>
                      <a:pt x="191" y="942"/>
                      <a:pt x="203" y="906"/>
                    </a:cubicBezTo>
                    <a:cubicBezTo>
                      <a:pt x="298" y="668"/>
                      <a:pt x="500" y="251"/>
                      <a:pt x="619" y="168"/>
                    </a:cubicBezTo>
                    <a:cubicBezTo>
                      <a:pt x="667" y="144"/>
                      <a:pt x="679" y="85"/>
                      <a:pt x="655" y="37"/>
                    </a:cubicBezTo>
                    <a:cubicBezTo>
                      <a:pt x="632" y="14"/>
                      <a:pt x="599" y="1"/>
                      <a:pt x="569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86" name="Google Shape;1157;p8">
                <a:extLst>
                  <a:ext uri="{FF2B5EF4-FFF2-40B4-BE49-F238E27FC236}">
                    <a16:creationId xmlns:a16="http://schemas.microsoft.com/office/drawing/2014/main" id="{705145F8-7A94-74E6-C06D-C62D0E0CA0EF}"/>
                  </a:ext>
                </a:extLst>
              </p:cNvPr>
              <p:cNvSpPr/>
              <p:nvPr/>
            </p:nvSpPr>
            <p:spPr>
              <a:xfrm>
                <a:off x="2643230" y="3907414"/>
                <a:ext cx="21044" cy="3073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974" extrusionOk="0">
                    <a:moveTo>
                      <a:pt x="563" y="0"/>
                    </a:moveTo>
                    <a:cubicBezTo>
                      <a:pt x="544" y="0"/>
                      <a:pt x="526" y="7"/>
                      <a:pt x="512" y="21"/>
                    </a:cubicBezTo>
                    <a:cubicBezTo>
                      <a:pt x="298" y="164"/>
                      <a:pt x="48" y="771"/>
                      <a:pt x="12" y="842"/>
                    </a:cubicBezTo>
                    <a:cubicBezTo>
                      <a:pt x="0" y="890"/>
                      <a:pt x="24" y="938"/>
                      <a:pt x="72" y="962"/>
                    </a:cubicBezTo>
                    <a:cubicBezTo>
                      <a:pt x="84" y="973"/>
                      <a:pt x="95" y="973"/>
                      <a:pt x="107" y="973"/>
                    </a:cubicBezTo>
                    <a:cubicBezTo>
                      <a:pt x="143" y="973"/>
                      <a:pt x="179" y="950"/>
                      <a:pt x="191" y="914"/>
                    </a:cubicBezTo>
                    <a:cubicBezTo>
                      <a:pt x="286" y="664"/>
                      <a:pt x="488" y="259"/>
                      <a:pt x="619" y="176"/>
                    </a:cubicBezTo>
                    <a:cubicBezTo>
                      <a:pt x="655" y="140"/>
                      <a:pt x="667" y="92"/>
                      <a:pt x="643" y="45"/>
                    </a:cubicBezTo>
                    <a:cubicBezTo>
                      <a:pt x="622" y="16"/>
                      <a:pt x="591" y="0"/>
                      <a:pt x="563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87" name="Google Shape;1158;p8">
                <a:extLst>
                  <a:ext uri="{FF2B5EF4-FFF2-40B4-BE49-F238E27FC236}">
                    <a16:creationId xmlns:a16="http://schemas.microsoft.com/office/drawing/2014/main" id="{292F11FA-56E2-D30D-C169-F35604347668}"/>
                  </a:ext>
                </a:extLst>
              </p:cNvPr>
              <p:cNvSpPr/>
              <p:nvPr/>
            </p:nvSpPr>
            <p:spPr>
              <a:xfrm>
                <a:off x="2436987" y="3919940"/>
                <a:ext cx="13567" cy="336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065" extrusionOk="0">
                    <a:moveTo>
                      <a:pt x="323" y="0"/>
                    </a:moveTo>
                    <a:cubicBezTo>
                      <a:pt x="297" y="0"/>
                      <a:pt x="270" y="9"/>
                      <a:pt x="251" y="29"/>
                    </a:cubicBezTo>
                    <a:cubicBezTo>
                      <a:pt x="84" y="231"/>
                      <a:pt x="13" y="886"/>
                      <a:pt x="1" y="957"/>
                    </a:cubicBezTo>
                    <a:cubicBezTo>
                      <a:pt x="1" y="1005"/>
                      <a:pt x="36" y="1053"/>
                      <a:pt x="84" y="1065"/>
                    </a:cubicBezTo>
                    <a:lnTo>
                      <a:pt x="96" y="1065"/>
                    </a:lnTo>
                    <a:cubicBezTo>
                      <a:pt x="144" y="1065"/>
                      <a:pt x="191" y="1029"/>
                      <a:pt x="191" y="981"/>
                    </a:cubicBezTo>
                    <a:cubicBezTo>
                      <a:pt x="215" y="719"/>
                      <a:pt x="298" y="267"/>
                      <a:pt x="394" y="160"/>
                    </a:cubicBezTo>
                    <a:cubicBezTo>
                      <a:pt x="429" y="112"/>
                      <a:pt x="429" y="53"/>
                      <a:pt x="382" y="17"/>
                    </a:cubicBezTo>
                    <a:cubicBezTo>
                      <a:pt x="366" y="6"/>
                      <a:pt x="345" y="0"/>
                      <a:pt x="323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88" name="Google Shape;1159;p8">
                <a:extLst>
                  <a:ext uri="{FF2B5EF4-FFF2-40B4-BE49-F238E27FC236}">
                    <a16:creationId xmlns:a16="http://schemas.microsoft.com/office/drawing/2014/main" id="{373CF049-559E-CA2F-64F5-E0325AF4B94A}"/>
                  </a:ext>
                </a:extLst>
              </p:cNvPr>
              <p:cNvSpPr/>
              <p:nvPr/>
            </p:nvSpPr>
            <p:spPr>
              <a:xfrm>
                <a:off x="2444496" y="3872457"/>
                <a:ext cx="13567" cy="3375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070" extrusionOk="0">
                    <a:moveTo>
                      <a:pt x="330" y="0"/>
                    </a:moveTo>
                    <a:cubicBezTo>
                      <a:pt x="300" y="0"/>
                      <a:pt x="272" y="13"/>
                      <a:pt x="251" y="34"/>
                    </a:cubicBezTo>
                    <a:cubicBezTo>
                      <a:pt x="84" y="224"/>
                      <a:pt x="13" y="891"/>
                      <a:pt x="13" y="962"/>
                    </a:cubicBezTo>
                    <a:cubicBezTo>
                      <a:pt x="1" y="1010"/>
                      <a:pt x="37" y="1057"/>
                      <a:pt x="96" y="1069"/>
                    </a:cubicBezTo>
                    <a:cubicBezTo>
                      <a:pt x="144" y="1069"/>
                      <a:pt x="191" y="1034"/>
                      <a:pt x="191" y="974"/>
                    </a:cubicBezTo>
                    <a:cubicBezTo>
                      <a:pt x="215" y="724"/>
                      <a:pt x="298" y="272"/>
                      <a:pt x="394" y="153"/>
                    </a:cubicBezTo>
                    <a:cubicBezTo>
                      <a:pt x="429" y="117"/>
                      <a:pt x="429" y="57"/>
                      <a:pt x="394" y="22"/>
                    </a:cubicBezTo>
                    <a:cubicBezTo>
                      <a:pt x="374" y="7"/>
                      <a:pt x="352" y="0"/>
                      <a:pt x="330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89" name="Google Shape;1160;p8">
                <a:extLst>
                  <a:ext uri="{FF2B5EF4-FFF2-40B4-BE49-F238E27FC236}">
                    <a16:creationId xmlns:a16="http://schemas.microsoft.com/office/drawing/2014/main" id="{FC8AE90B-35B4-AB43-38BB-6B6768C3F4FD}"/>
                  </a:ext>
                </a:extLst>
              </p:cNvPr>
              <p:cNvSpPr/>
              <p:nvPr/>
            </p:nvSpPr>
            <p:spPr>
              <a:xfrm>
                <a:off x="2468537" y="3900126"/>
                <a:ext cx="13567" cy="33506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062" extrusionOk="0">
                    <a:moveTo>
                      <a:pt x="321" y="0"/>
                    </a:moveTo>
                    <a:cubicBezTo>
                      <a:pt x="296" y="0"/>
                      <a:pt x="270" y="12"/>
                      <a:pt x="251" y="38"/>
                    </a:cubicBezTo>
                    <a:cubicBezTo>
                      <a:pt x="84" y="228"/>
                      <a:pt x="13" y="883"/>
                      <a:pt x="1" y="966"/>
                    </a:cubicBezTo>
                    <a:cubicBezTo>
                      <a:pt x="1" y="1014"/>
                      <a:pt x="37" y="1062"/>
                      <a:pt x="84" y="1062"/>
                    </a:cubicBezTo>
                    <a:lnTo>
                      <a:pt x="96" y="1062"/>
                    </a:lnTo>
                    <a:cubicBezTo>
                      <a:pt x="144" y="1062"/>
                      <a:pt x="179" y="1026"/>
                      <a:pt x="191" y="978"/>
                    </a:cubicBezTo>
                    <a:cubicBezTo>
                      <a:pt x="215" y="728"/>
                      <a:pt x="298" y="276"/>
                      <a:pt x="394" y="157"/>
                    </a:cubicBezTo>
                    <a:cubicBezTo>
                      <a:pt x="429" y="121"/>
                      <a:pt x="418" y="61"/>
                      <a:pt x="382" y="26"/>
                    </a:cubicBezTo>
                    <a:cubicBezTo>
                      <a:pt x="365" y="9"/>
                      <a:pt x="344" y="0"/>
                      <a:pt x="32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0" name="Google Shape;1161;p8">
                <a:extLst>
                  <a:ext uri="{FF2B5EF4-FFF2-40B4-BE49-F238E27FC236}">
                    <a16:creationId xmlns:a16="http://schemas.microsoft.com/office/drawing/2014/main" id="{FF8649FB-675A-53AA-B525-38457ED546AC}"/>
                  </a:ext>
                </a:extLst>
              </p:cNvPr>
              <p:cNvSpPr/>
              <p:nvPr/>
            </p:nvSpPr>
            <p:spPr>
              <a:xfrm>
                <a:off x="2455034" y="4009857"/>
                <a:ext cx="10159" cy="34579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96" extrusionOk="0">
                    <a:moveTo>
                      <a:pt x="212" y="1"/>
                    </a:moveTo>
                    <a:cubicBezTo>
                      <a:pt x="179" y="1"/>
                      <a:pt x="147" y="16"/>
                      <a:pt x="131" y="48"/>
                    </a:cubicBezTo>
                    <a:cubicBezTo>
                      <a:pt x="0" y="262"/>
                      <a:pt x="36" y="929"/>
                      <a:pt x="48" y="1001"/>
                    </a:cubicBezTo>
                    <a:cubicBezTo>
                      <a:pt x="48" y="1060"/>
                      <a:pt x="84" y="1096"/>
                      <a:pt x="143" y="1096"/>
                    </a:cubicBezTo>
                    <a:cubicBezTo>
                      <a:pt x="143" y="1096"/>
                      <a:pt x="143" y="1096"/>
                      <a:pt x="143" y="1084"/>
                    </a:cubicBezTo>
                    <a:cubicBezTo>
                      <a:pt x="203" y="1084"/>
                      <a:pt x="238" y="1036"/>
                      <a:pt x="238" y="989"/>
                    </a:cubicBezTo>
                    <a:cubicBezTo>
                      <a:pt x="215" y="727"/>
                      <a:pt x="215" y="274"/>
                      <a:pt x="286" y="143"/>
                    </a:cubicBezTo>
                    <a:cubicBezTo>
                      <a:pt x="322" y="96"/>
                      <a:pt x="298" y="36"/>
                      <a:pt x="262" y="12"/>
                    </a:cubicBezTo>
                    <a:cubicBezTo>
                      <a:pt x="246" y="4"/>
                      <a:pt x="229" y="1"/>
                      <a:pt x="212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1" name="Google Shape;1162;p8">
                <a:extLst>
                  <a:ext uri="{FF2B5EF4-FFF2-40B4-BE49-F238E27FC236}">
                    <a16:creationId xmlns:a16="http://schemas.microsoft.com/office/drawing/2014/main" id="{A4B9DCEF-AE08-6F1E-76CC-956E95FE4E83}"/>
                  </a:ext>
                </a:extLst>
              </p:cNvPr>
              <p:cNvSpPr/>
              <p:nvPr/>
            </p:nvSpPr>
            <p:spPr>
              <a:xfrm>
                <a:off x="2456138" y="3958399"/>
                <a:ext cx="10191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84" extrusionOk="0">
                    <a:moveTo>
                      <a:pt x="221" y="0"/>
                    </a:moveTo>
                    <a:cubicBezTo>
                      <a:pt x="191" y="0"/>
                      <a:pt x="160" y="16"/>
                      <a:pt x="144" y="48"/>
                    </a:cubicBezTo>
                    <a:cubicBezTo>
                      <a:pt x="1" y="262"/>
                      <a:pt x="49" y="929"/>
                      <a:pt x="60" y="1000"/>
                    </a:cubicBezTo>
                    <a:cubicBezTo>
                      <a:pt x="60" y="1048"/>
                      <a:pt x="96" y="1084"/>
                      <a:pt x="144" y="1084"/>
                    </a:cubicBezTo>
                    <a:lnTo>
                      <a:pt x="156" y="1084"/>
                    </a:lnTo>
                    <a:cubicBezTo>
                      <a:pt x="203" y="1084"/>
                      <a:pt x="251" y="1036"/>
                      <a:pt x="239" y="989"/>
                    </a:cubicBezTo>
                    <a:cubicBezTo>
                      <a:pt x="227" y="727"/>
                      <a:pt x="227" y="262"/>
                      <a:pt x="299" y="143"/>
                    </a:cubicBezTo>
                    <a:cubicBezTo>
                      <a:pt x="322" y="96"/>
                      <a:pt x="310" y="36"/>
                      <a:pt x="263" y="12"/>
                    </a:cubicBezTo>
                    <a:cubicBezTo>
                      <a:pt x="251" y="4"/>
                      <a:pt x="236" y="0"/>
                      <a:pt x="22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2" name="Google Shape;1163;p8">
                <a:extLst>
                  <a:ext uri="{FF2B5EF4-FFF2-40B4-BE49-F238E27FC236}">
                    <a16:creationId xmlns:a16="http://schemas.microsoft.com/office/drawing/2014/main" id="{F71849DE-71C3-4E23-30BB-0EBA2A07F3FF}"/>
                  </a:ext>
                </a:extLst>
              </p:cNvPr>
              <p:cNvSpPr/>
              <p:nvPr/>
            </p:nvSpPr>
            <p:spPr>
              <a:xfrm>
                <a:off x="2474563" y="4070717"/>
                <a:ext cx="17289" cy="3309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049" extrusionOk="0">
                    <a:moveTo>
                      <a:pt x="131" y="0"/>
                    </a:moveTo>
                    <a:cubicBezTo>
                      <a:pt x="84" y="0"/>
                      <a:pt x="36" y="36"/>
                      <a:pt x="36" y="84"/>
                    </a:cubicBezTo>
                    <a:cubicBezTo>
                      <a:pt x="0" y="346"/>
                      <a:pt x="310" y="929"/>
                      <a:pt x="346" y="989"/>
                    </a:cubicBezTo>
                    <a:cubicBezTo>
                      <a:pt x="369" y="1024"/>
                      <a:pt x="405" y="1048"/>
                      <a:pt x="429" y="1048"/>
                    </a:cubicBezTo>
                    <a:cubicBezTo>
                      <a:pt x="453" y="1048"/>
                      <a:pt x="465" y="1036"/>
                      <a:pt x="477" y="1036"/>
                    </a:cubicBezTo>
                    <a:cubicBezTo>
                      <a:pt x="524" y="1012"/>
                      <a:pt x="548" y="953"/>
                      <a:pt x="512" y="905"/>
                    </a:cubicBezTo>
                    <a:cubicBezTo>
                      <a:pt x="393" y="679"/>
                      <a:pt x="203" y="262"/>
                      <a:pt x="215" y="107"/>
                    </a:cubicBezTo>
                    <a:cubicBezTo>
                      <a:pt x="227" y="60"/>
                      <a:pt x="191" y="12"/>
                      <a:pt x="13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3" name="Google Shape;1164;p8">
                <a:extLst>
                  <a:ext uri="{FF2B5EF4-FFF2-40B4-BE49-F238E27FC236}">
                    <a16:creationId xmlns:a16="http://schemas.microsoft.com/office/drawing/2014/main" id="{3D7BDE7F-0FE7-0689-59B8-BC5DD957FFC3}"/>
                  </a:ext>
                </a:extLst>
              </p:cNvPr>
              <p:cNvSpPr/>
              <p:nvPr/>
            </p:nvSpPr>
            <p:spPr>
              <a:xfrm>
                <a:off x="2442635" y="4071033"/>
                <a:ext cx="17668" cy="3240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027" extrusionOk="0">
                    <a:moveTo>
                      <a:pt x="101" y="0"/>
                    </a:moveTo>
                    <a:cubicBezTo>
                      <a:pt x="50" y="0"/>
                      <a:pt x="12" y="43"/>
                      <a:pt x="12" y="86"/>
                    </a:cubicBezTo>
                    <a:cubicBezTo>
                      <a:pt x="0" y="348"/>
                      <a:pt x="334" y="919"/>
                      <a:pt x="369" y="979"/>
                    </a:cubicBezTo>
                    <a:cubicBezTo>
                      <a:pt x="381" y="1014"/>
                      <a:pt x="417" y="1026"/>
                      <a:pt x="453" y="1026"/>
                    </a:cubicBezTo>
                    <a:cubicBezTo>
                      <a:pt x="465" y="1026"/>
                      <a:pt x="488" y="1026"/>
                      <a:pt x="500" y="1014"/>
                    </a:cubicBezTo>
                    <a:cubicBezTo>
                      <a:pt x="548" y="990"/>
                      <a:pt x="560" y="931"/>
                      <a:pt x="536" y="883"/>
                    </a:cubicBezTo>
                    <a:cubicBezTo>
                      <a:pt x="405" y="657"/>
                      <a:pt x="191" y="252"/>
                      <a:pt x="203" y="97"/>
                    </a:cubicBezTo>
                    <a:cubicBezTo>
                      <a:pt x="203" y="50"/>
                      <a:pt x="167" y="2"/>
                      <a:pt x="119" y="2"/>
                    </a:cubicBezTo>
                    <a:cubicBezTo>
                      <a:pt x="113" y="1"/>
                      <a:pt x="107" y="0"/>
                      <a:pt x="10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4" name="Google Shape;1165;p8">
                <a:extLst>
                  <a:ext uri="{FF2B5EF4-FFF2-40B4-BE49-F238E27FC236}">
                    <a16:creationId xmlns:a16="http://schemas.microsoft.com/office/drawing/2014/main" id="{9472E14F-7FB7-CBCE-DB54-240D54E5CE4C}"/>
                  </a:ext>
                </a:extLst>
              </p:cNvPr>
              <p:cNvSpPr/>
              <p:nvPr/>
            </p:nvSpPr>
            <p:spPr>
              <a:xfrm>
                <a:off x="2426481" y="4022635"/>
                <a:ext cx="9781" cy="34579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096" extrusionOk="0">
                    <a:moveTo>
                      <a:pt x="203" y="0"/>
                    </a:moveTo>
                    <a:cubicBezTo>
                      <a:pt x="172" y="0"/>
                      <a:pt x="143" y="16"/>
                      <a:pt x="119" y="48"/>
                    </a:cubicBezTo>
                    <a:cubicBezTo>
                      <a:pt x="0" y="274"/>
                      <a:pt x="72" y="941"/>
                      <a:pt x="72" y="1012"/>
                    </a:cubicBezTo>
                    <a:cubicBezTo>
                      <a:pt x="84" y="1060"/>
                      <a:pt x="119" y="1096"/>
                      <a:pt x="167" y="1096"/>
                    </a:cubicBezTo>
                    <a:lnTo>
                      <a:pt x="179" y="1096"/>
                    </a:lnTo>
                    <a:cubicBezTo>
                      <a:pt x="227" y="1084"/>
                      <a:pt x="262" y="1048"/>
                      <a:pt x="262" y="989"/>
                    </a:cubicBezTo>
                    <a:cubicBezTo>
                      <a:pt x="238" y="727"/>
                      <a:pt x="215" y="274"/>
                      <a:pt x="286" y="143"/>
                    </a:cubicBezTo>
                    <a:cubicBezTo>
                      <a:pt x="310" y="96"/>
                      <a:pt x="298" y="36"/>
                      <a:pt x="250" y="12"/>
                    </a:cubicBezTo>
                    <a:cubicBezTo>
                      <a:pt x="234" y="4"/>
                      <a:pt x="219" y="0"/>
                      <a:pt x="203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5" name="Google Shape;1166;p8">
                <a:extLst>
                  <a:ext uri="{FF2B5EF4-FFF2-40B4-BE49-F238E27FC236}">
                    <a16:creationId xmlns:a16="http://schemas.microsoft.com/office/drawing/2014/main" id="{B5C0E54D-EB64-799E-C1D1-2F91B5574195}"/>
                  </a:ext>
                </a:extLst>
              </p:cNvPr>
              <p:cNvSpPr/>
              <p:nvPr/>
            </p:nvSpPr>
            <p:spPr>
              <a:xfrm>
                <a:off x="2468537" y="3846523"/>
                <a:ext cx="13567" cy="3375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070" extrusionOk="0">
                    <a:moveTo>
                      <a:pt x="328" y="1"/>
                    </a:moveTo>
                    <a:cubicBezTo>
                      <a:pt x="300" y="1"/>
                      <a:pt x="272" y="13"/>
                      <a:pt x="251" y="34"/>
                    </a:cubicBezTo>
                    <a:cubicBezTo>
                      <a:pt x="84" y="225"/>
                      <a:pt x="13" y="891"/>
                      <a:pt x="1" y="963"/>
                    </a:cubicBezTo>
                    <a:cubicBezTo>
                      <a:pt x="1" y="1010"/>
                      <a:pt x="37" y="1058"/>
                      <a:pt x="84" y="1070"/>
                    </a:cubicBezTo>
                    <a:lnTo>
                      <a:pt x="96" y="1070"/>
                    </a:lnTo>
                    <a:cubicBezTo>
                      <a:pt x="144" y="1070"/>
                      <a:pt x="179" y="1034"/>
                      <a:pt x="191" y="975"/>
                    </a:cubicBezTo>
                    <a:cubicBezTo>
                      <a:pt x="215" y="725"/>
                      <a:pt x="298" y="272"/>
                      <a:pt x="394" y="153"/>
                    </a:cubicBezTo>
                    <a:cubicBezTo>
                      <a:pt x="429" y="117"/>
                      <a:pt x="418" y="58"/>
                      <a:pt x="382" y="22"/>
                    </a:cubicBezTo>
                    <a:cubicBezTo>
                      <a:pt x="367" y="7"/>
                      <a:pt x="348" y="1"/>
                      <a:pt x="328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6" name="Google Shape;1167;p8">
                <a:extLst>
                  <a:ext uri="{FF2B5EF4-FFF2-40B4-BE49-F238E27FC236}">
                    <a16:creationId xmlns:a16="http://schemas.microsoft.com/office/drawing/2014/main" id="{76D90310-0129-15B9-72CD-5599562E2B4E}"/>
                  </a:ext>
                </a:extLst>
              </p:cNvPr>
              <p:cNvSpPr/>
              <p:nvPr/>
            </p:nvSpPr>
            <p:spPr>
              <a:xfrm>
                <a:off x="2476803" y="3800965"/>
                <a:ext cx="13567" cy="33506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062" extrusionOk="0">
                    <a:moveTo>
                      <a:pt x="321" y="0"/>
                    </a:moveTo>
                    <a:cubicBezTo>
                      <a:pt x="296" y="0"/>
                      <a:pt x="270" y="12"/>
                      <a:pt x="251" y="37"/>
                    </a:cubicBezTo>
                    <a:cubicBezTo>
                      <a:pt x="84" y="228"/>
                      <a:pt x="13" y="883"/>
                      <a:pt x="1" y="966"/>
                    </a:cubicBezTo>
                    <a:cubicBezTo>
                      <a:pt x="1" y="1014"/>
                      <a:pt x="36" y="1061"/>
                      <a:pt x="84" y="1061"/>
                    </a:cubicBezTo>
                    <a:lnTo>
                      <a:pt x="96" y="1061"/>
                    </a:lnTo>
                    <a:cubicBezTo>
                      <a:pt x="144" y="1061"/>
                      <a:pt x="191" y="1026"/>
                      <a:pt x="191" y="978"/>
                    </a:cubicBezTo>
                    <a:cubicBezTo>
                      <a:pt x="215" y="728"/>
                      <a:pt x="298" y="275"/>
                      <a:pt x="394" y="156"/>
                    </a:cubicBezTo>
                    <a:cubicBezTo>
                      <a:pt x="429" y="121"/>
                      <a:pt x="417" y="61"/>
                      <a:pt x="382" y="25"/>
                    </a:cubicBezTo>
                    <a:cubicBezTo>
                      <a:pt x="365" y="9"/>
                      <a:pt x="343" y="0"/>
                      <a:pt x="32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7" name="Google Shape;1168;p8">
                <a:extLst>
                  <a:ext uri="{FF2B5EF4-FFF2-40B4-BE49-F238E27FC236}">
                    <a16:creationId xmlns:a16="http://schemas.microsoft.com/office/drawing/2014/main" id="{D2EBC098-0869-6FBB-668C-A6BE2016D33F}"/>
                  </a:ext>
                </a:extLst>
              </p:cNvPr>
              <p:cNvSpPr/>
              <p:nvPr/>
            </p:nvSpPr>
            <p:spPr>
              <a:xfrm>
                <a:off x="2494850" y="3844283"/>
                <a:ext cx="13535" cy="33758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070" extrusionOk="0">
                    <a:moveTo>
                      <a:pt x="330" y="0"/>
                    </a:moveTo>
                    <a:cubicBezTo>
                      <a:pt x="300" y="0"/>
                      <a:pt x="271" y="13"/>
                      <a:pt x="250" y="34"/>
                    </a:cubicBezTo>
                    <a:cubicBezTo>
                      <a:pt x="84" y="224"/>
                      <a:pt x="12" y="891"/>
                      <a:pt x="12" y="962"/>
                    </a:cubicBezTo>
                    <a:cubicBezTo>
                      <a:pt x="0" y="1010"/>
                      <a:pt x="36" y="1058"/>
                      <a:pt x="96" y="1069"/>
                    </a:cubicBezTo>
                    <a:cubicBezTo>
                      <a:pt x="143" y="1069"/>
                      <a:pt x="191" y="1034"/>
                      <a:pt x="191" y="974"/>
                    </a:cubicBezTo>
                    <a:cubicBezTo>
                      <a:pt x="215" y="724"/>
                      <a:pt x="298" y="272"/>
                      <a:pt x="393" y="153"/>
                    </a:cubicBezTo>
                    <a:cubicBezTo>
                      <a:pt x="429" y="117"/>
                      <a:pt x="429" y="57"/>
                      <a:pt x="393" y="22"/>
                    </a:cubicBezTo>
                    <a:cubicBezTo>
                      <a:pt x="373" y="7"/>
                      <a:pt x="351" y="0"/>
                      <a:pt x="330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8" name="Google Shape;1169;p8">
                <a:extLst>
                  <a:ext uri="{FF2B5EF4-FFF2-40B4-BE49-F238E27FC236}">
                    <a16:creationId xmlns:a16="http://schemas.microsoft.com/office/drawing/2014/main" id="{71BE6419-BFD6-4875-4916-D6417DE181B2}"/>
                  </a:ext>
                </a:extLst>
              </p:cNvPr>
              <p:cNvSpPr/>
              <p:nvPr/>
            </p:nvSpPr>
            <p:spPr>
              <a:xfrm>
                <a:off x="2550062" y="3270893"/>
                <a:ext cx="15428" cy="33159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051" extrusionOk="0">
                    <a:moveTo>
                      <a:pt x="387" y="1"/>
                    </a:moveTo>
                    <a:cubicBezTo>
                      <a:pt x="346" y="1"/>
                      <a:pt x="308" y="34"/>
                      <a:pt x="298" y="86"/>
                    </a:cubicBezTo>
                    <a:cubicBezTo>
                      <a:pt x="251" y="336"/>
                      <a:pt x="143" y="777"/>
                      <a:pt x="36" y="884"/>
                    </a:cubicBezTo>
                    <a:cubicBezTo>
                      <a:pt x="0" y="920"/>
                      <a:pt x="0" y="979"/>
                      <a:pt x="36" y="1027"/>
                    </a:cubicBezTo>
                    <a:cubicBezTo>
                      <a:pt x="60" y="1039"/>
                      <a:pt x="84" y="1051"/>
                      <a:pt x="108" y="1051"/>
                    </a:cubicBezTo>
                    <a:cubicBezTo>
                      <a:pt x="131" y="1051"/>
                      <a:pt x="155" y="1039"/>
                      <a:pt x="167" y="1027"/>
                    </a:cubicBezTo>
                    <a:cubicBezTo>
                      <a:pt x="358" y="836"/>
                      <a:pt x="477" y="182"/>
                      <a:pt x="489" y="110"/>
                    </a:cubicBezTo>
                    <a:cubicBezTo>
                      <a:pt x="489" y="62"/>
                      <a:pt x="453" y="15"/>
                      <a:pt x="405" y="3"/>
                    </a:cubicBezTo>
                    <a:cubicBezTo>
                      <a:pt x="399" y="1"/>
                      <a:pt x="393" y="1"/>
                      <a:pt x="387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9" name="Google Shape;1170;p8">
                <a:extLst>
                  <a:ext uri="{FF2B5EF4-FFF2-40B4-BE49-F238E27FC236}">
                    <a16:creationId xmlns:a16="http://schemas.microsoft.com/office/drawing/2014/main" id="{65610CF8-C446-449F-E85C-E95D971CAE86}"/>
                  </a:ext>
                </a:extLst>
              </p:cNvPr>
              <p:cNvSpPr/>
              <p:nvPr/>
            </p:nvSpPr>
            <p:spPr>
              <a:xfrm>
                <a:off x="2513622" y="3278023"/>
                <a:ext cx="15428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040" extrusionOk="0">
                    <a:moveTo>
                      <a:pt x="387" y="1"/>
                    </a:moveTo>
                    <a:cubicBezTo>
                      <a:pt x="346" y="1"/>
                      <a:pt x="309" y="33"/>
                      <a:pt x="298" y="75"/>
                    </a:cubicBezTo>
                    <a:cubicBezTo>
                      <a:pt x="251" y="325"/>
                      <a:pt x="143" y="777"/>
                      <a:pt x="36" y="884"/>
                    </a:cubicBezTo>
                    <a:cubicBezTo>
                      <a:pt x="1" y="920"/>
                      <a:pt x="1" y="979"/>
                      <a:pt x="36" y="1015"/>
                    </a:cubicBezTo>
                    <a:cubicBezTo>
                      <a:pt x="60" y="1039"/>
                      <a:pt x="72" y="1039"/>
                      <a:pt x="108" y="1039"/>
                    </a:cubicBezTo>
                    <a:cubicBezTo>
                      <a:pt x="132" y="1039"/>
                      <a:pt x="155" y="1039"/>
                      <a:pt x="167" y="1015"/>
                    </a:cubicBezTo>
                    <a:cubicBezTo>
                      <a:pt x="346" y="837"/>
                      <a:pt x="465" y="182"/>
                      <a:pt x="477" y="110"/>
                    </a:cubicBezTo>
                    <a:cubicBezTo>
                      <a:pt x="489" y="63"/>
                      <a:pt x="453" y="3"/>
                      <a:pt x="405" y="3"/>
                    </a:cubicBezTo>
                    <a:cubicBezTo>
                      <a:pt x="399" y="2"/>
                      <a:pt x="393" y="1"/>
                      <a:pt x="387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0" name="Google Shape;1171;p8">
                <a:extLst>
                  <a:ext uri="{FF2B5EF4-FFF2-40B4-BE49-F238E27FC236}">
                    <a16:creationId xmlns:a16="http://schemas.microsoft.com/office/drawing/2014/main" id="{104F5659-FF78-DC18-F91C-E576A8F2940A}"/>
                  </a:ext>
                </a:extLst>
              </p:cNvPr>
              <p:cNvSpPr/>
              <p:nvPr/>
            </p:nvSpPr>
            <p:spPr>
              <a:xfrm>
                <a:off x="2541039" y="3225903"/>
                <a:ext cx="15428" cy="3306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048" extrusionOk="0">
                    <a:moveTo>
                      <a:pt x="406" y="0"/>
                    </a:moveTo>
                    <a:cubicBezTo>
                      <a:pt x="358" y="0"/>
                      <a:pt x="310" y="24"/>
                      <a:pt x="298" y="84"/>
                    </a:cubicBezTo>
                    <a:cubicBezTo>
                      <a:pt x="251" y="334"/>
                      <a:pt x="144" y="786"/>
                      <a:pt x="36" y="881"/>
                    </a:cubicBezTo>
                    <a:cubicBezTo>
                      <a:pt x="1" y="929"/>
                      <a:pt x="1" y="988"/>
                      <a:pt x="36" y="1024"/>
                    </a:cubicBezTo>
                    <a:cubicBezTo>
                      <a:pt x="60" y="1036"/>
                      <a:pt x="84" y="1048"/>
                      <a:pt x="108" y="1048"/>
                    </a:cubicBezTo>
                    <a:cubicBezTo>
                      <a:pt x="132" y="1048"/>
                      <a:pt x="156" y="1036"/>
                      <a:pt x="167" y="1024"/>
                    </a:cubicBezTo>
                    <a:cubicBezTo>
                      <a:pt x="358" y="834"/>
                      <a:pt x="465" y="191"/>
                      <a:pt x="489" y="107"/>
                    </a:cubicBezTo>
                    <a:cubicBezTo>
                      <a:pt x="489" y="60"/>
                      <a:pt x="453" y="12"/>
                      <a:pt x="406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1" name="Google Shape;1172;p8">
                <a:extLst>
                  <a:ext uri="{FF2B5EF4-FFF2-40B4-BE49-F238E27FC236}">
                    <a16:creationId xmlns:a16="http://schemas.microsoft.com/office/drawing/2014/main" id="{351040EE-1360-9CE5-95BD-73BB6220FD0E}"/>
                  </a:ext>
                </a:extLst>
              </p:cNvPr>
              <p:cNvSpPr/>
              <p:nvPr/>
            </p:nvSpPr>
            <p:spPr>
              <a:xfrm>
                <a:off x="2575618" y="3204102"/>
                <a:ext cx="10538" cy="3423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085" extrusionOk="0">
                    <a:moveTo>
                      <a:pt x="226" y="1"/>
                    </a:moveTo>
                    <a:cubicBezTo>
                      <a:pt x="167" y="1"/>
                      <a:pt x="131" y="48"/>
                      <a:pt x="131" y="96"/>
                    </a:cubicBezTo>
                    <a:cubicBezTo>
                      <a:pt x="131" y="358"/>
                      <a:pt x="107" y="810"/>
                      <a:pt x="24" y="941"/>
                    </a:cubicBezTo>
                    <a:cubicBezTo>
                      <a:pt x="0" y="977"/>
                      <a:pt x="12" y="1037"/>
                      <a:pt x="60" y="1072"/>
                    </a:cubicBezTo>
                    <a:cubicBezTo>
                      <a:pt x="72" y="1084"/>
                      <a:pt x="95" y="1084"/>
                      <a:pt x="107" y="1084"/>
                    </a:cubicBezTo>
                    <a:cubicBezTo>
                      <a:pt x="143" y="1084"/>
                      <a:pt x="167" y="1072"/>
                      <a:pt x="191" y="1037"/>
                    </a:cubicBezTo>
                    <a:cubicBezTo>
                      <a:pt x="333" y="822"/>
                      <a:pt x="322" y="167"/>
                      <a:pt x="322" y="96"/>
                    </a:cubicBezTo>
                    <a:cubicBezTo>
                      <a:pt x="322" y="36"/>
                      <a:pt x="286" y="1"/>
                      <a:pt x="226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2" name="Google Shape;1173;p8">
                <a:extLst>
                  <a:ext uri="{FF2B5EF4-FFF2-40B4-BE49-F238E27FC236}">
                    <a16:creationId xmlns:a16="http://schemas.microsoft.com/office/drawing/2014/main" id="{FF09BDBF-584E-72B0-8153-48DD3E083B7E}"/>
                  </a:ext>
                </a:extLst>
              </p:cNvPr>
              <p:cNvSpPr/>
              <p:nvPr/>
            </p:nvSpPr>
            <p:spPr>
              <a:xfrm>
                <a:off x="2507975" y="3329923"/>
                <a:ext cx="26723" cy="25966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23" extrusionOk="0">
                    <a:moveTo>
                      <a:pt x="754" y="1"/>
                    </a:moveTo>
                    <a:cubicBezTo>
                      <a:pt x="724" y="1"/>
                      <a:pt x="691" y="14"/>
                      <a:pt x="668" y="37"/>
                    </a:cubicBezTo>
                    <a:cubicBezTo>
                      <a:pt x="513" y="251"/>
                      <a:pt x="215" y="597"/>
                      <a:pt x="72" y="644"/>
                    </a:cubicBezTo>
                    <a:cubicBezTo>
                      <a:pt x="25" y="656"/>
                      <a:pt x="1" y="716"/>
                      <a:pt x="13" y="763"/>
                    </a:cubicBezTo>
                    <a:cubicBezTo>
                      <a:pt x="25" y="799"/>
                      <a:pt x="61" y="823"/>
                      <a:pt x="108" y="823"/>
                    </a:cubicBezTo>
                    <a:lnTo>
                      <a:pt x="132" y="823"/>
                    </a:lnTo>
                    <a:cubicBezTo>
                      <a:pt x="370" y="739"/>
                      <a:pt x="775" y="216"/>
                      <a:pt x="823" y="156"/>
                    </a:cubicBezTo>
                    <a:cubicBezTo>
                      <a:pt x="846" y="108"/>
                      <a:pt x="846" y="49"/>
                      <a:pt x="799" y="13"/>
                    </a:cubicBezTo>
                    <a:cubicBezTo>
                      <a:pt x="786" y="5"/>
                      <a:pt x="770" y="1"/>
                      <a:pt x="754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3" name="Google Shape;1174;p8">
                <a:extLst>
                  <a:ext uri="{FF2B5EF4-FFF2-40B4-BE49-F238E27FC236}">
                    <a16:creationId xmlns:a16="http://schemas.microsoft.com/office/drawing/2014/main" id="{577B3CB2-B1AB-BECE-2FE6-AFF1A58949C2}"/>
                  </a:ext>
                </a:extLst>
              </p:cNvPr>
              <p:cNvSpPr/>
              <p:nvPr/>
            </p:nvSpPr>
            <p:spPr>
              <a:xfrm>
                <a:off x="2427238" y="3974837"/>
                <a:ext cx="12778" cy="3429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087" extrusionOk="0">
                    <a:moveTo>
                      <a:pt x="178" y="0"/>
                    </a:moveTo>
                    <a:cubicBezTo>
                      <a:pt x="139" y="0"/>
                      <a:pt x="103" y="23"/>
                      <a:pt x="83" y="63"/>
                    </a:cubicBezTo>
                    <a:cubicBezTo>
                      <a:pt x="0" y="301"/>
                      <a:pt x="179" y="944"/>
                      <a:pt x="203" y="1015"/>
                    </a:cubicBezTo>
                    <a:cubicBezTo>
                      <a:pt x="214" y="1063"/>
                      <a:pt x="250" y="1087"/>
                      <a:pt x="298" y="1087"/>
                    </a:cubicBezTo>
                    <a:cubicBezTo>
                      <a:pt x="298" y="1087"/>
                      <a:pt x="310" y="1087"/>
                      <a:pt x="322" y="1075"/>
                    </a:cubicBezTo>
                    <a:cubicBezTo>
                      <a:pt x="369" y="1063"/>
                      <a:pt x="405" y="1015"/>
                      <a:pt x="381" y="968"/>
                    </a:cubicBezTo>
                    <a:cubicBezTo>
                      <a:pt x="310" y="718"/>
                      <a:pt x="214" y="265"/>
                      <a:pt x="262" y="122"/>
                    </a:cubicBezTo>
                    <a:cubicBezTo>
                      <a:pt x="286" y="75"/>
                      <a:pt x="250" y="15"/>
                      <a:pt x="203" y="3"/>
                    </a:cubicBezTo>
                    <a:cubicBezTo>
                      <a:pt x="194" y="1"/>
                      <a:pt x="186" y="0"/>
                      <a:pt x="178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4" name="Google Shape;1175;p8">
                <a:extLst>
                  <a:ext uri="{FF2B5EF4-FFF2-40B4-BE49-F238E27FC236}">
                    <a16:creationId xmlns:a16="http://schemas.microsoft.com/office/drawing/2014/main" id="{5B3A646C-2F65-6943-D6C3-98CACDBDD455}"/>
                  </a:ext>
                </a:extLst>
              </p:cNvPr>
              <p:cNvSpPr/>
              <p:nvPr/>
            </p:nvSpPr>
            <p:spPr>
              <a:xfrm>
                <a:off x="2672887" y="3860342"/>
                <a:ext cx="21075" cy="3047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966" extrusionOk="0">
                    <a:moveTo>
                      <a:pt x="555" y="1"/>
                    </a:moveTo>
                    <a:cubicBezTo>
                      <a:pt x="539" y="1"/>
                      <a:pt x="525" y="5"/>
                      <a:pt x="513" y="13"/>
                    </a:cubicBezTo>
                    <a:cubicBezTo>
                      <a:pt x="298" y="156"/>
                      <a:pt x="48" y="775"/>
                      <a:pt x="13" y="834"/>
                    </a:cubicBezTo>
                    <a:cubicBezTo>
                      <a:pt x="1" y="882"/>
                      <a:pt x="25" y="941"/>
                      <a:pt x="72" y="965"/>
                    </a:cubicBezTo>
                    <a:lnTo>
                      <a:pt x="108" y="965"/>
                    </a:lnTo>
                    <a:cubicBezTo>
                      <a:pt x="144" y="965"/>
                      <a:pt x="179" y="941"/>
                      <a:pt x="191" y="906"/>
                    </a:cubicBezTo>
                    <a:cubicBezTo>
                      <a:pt x="287" y="668"/>
                      <a:pt x="489" y="251"/>
                      <a:pt x="608" y="179"/>
                    </a:cubicBezTo>
                    <a:cubicBezTo>
                      <a:pt x="656" y="144"/>
                      <a:pt x="668" y="84"/>
                      <a:pt x="644" y="48"/>
                    </a:cubicBezTo>
                    <a:cubicBezTo>
                      <a:pt x="620" y="17"/>
                      <a:pt x="586" y="1"/>
                      <a:pt x="555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5" name="Google Shape;1176;p8">
                <a:extLst>
                  <a:ext uri="{FF2B5EF4-FFF2-40B4-BE49-F238E27FC236}">
                    <a16:creationId xmlns:a16="http://schemas.microsoft.com/office/drawing/2014/main" id="{73B84E21-C82F-7FE9-CC11-0DFF80CFE33F}"/>
                  </a:ext>
                </a:extLst>
              </p:cNvPr>
              <p:cNvSpPr/>
              <p:nvPr/>
            </p:nvSpPr>
            <p:spPr>
              <a:xfrm>
                <a:off x="2617674" y="3979885"/>
                <a:ext cx="10916" cy="34516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094" extrusionOk="0">
                    <a:moveTo>
                      <a:pt x="182" y="1"/>
                    </a:moveTo>
                    <a:cubicBezTo>
                      <a:pt x="143" y="1"/>
                      <a:pt x="113" y="23"/>
                      <a:pt x="96" y="58"/>
                    </a:cubicBezTo>
                    <a:cubicBezTo>
                      <a:pt x="1" y="296"/>
                      <a:pt x="132" y="951"/>
                      <a:pt x="143" y="1022"/>
                    </a:cubicBezTo>
                    <a:cubicBezTo>
                      <a:pt x="155" y="1070"/>
                      <a:pt x="191" y="1093"/>
                      <a:pt x="239" y="1093"/>
                    </a:cubicBezTo>
                    <a:lnTo>
                      <a:pt x="263" y="1093"/>
                    </a:lnTo>
                    <a:cubicBezTo>
                      <a:pt x="310" y="1081"/>
                      <a:pt x="346" y="1034"/>
                      <a:pt x="334" y="986"/>
                    </a:cubicBezTo>
                    <a:cubicBezTo>
                      <a:pt x="274" y="724"/>
                      <a:pt x="215" y="272"/>
                      <a:pt x="274" y="141"/>
                    </a:cubicBezTo>
                    <a:cubicBezTo>
                      <a:pt x="286" y="93"/>
                      <a:pt x="274" y="34"/>
                      <a:pt x="227" y="10"/>
                    </a:cubicBezTo>
                    <a:cubicBezTo>
                      <a:pt x="211" y="4"/>
                      <a:pt x="196" y="1"/>
                      <a:pt x="182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6" name="Google Shape;1177;p8">
                <a:extLst>
                  <a:ext uri="{FF2B5EF4-FFF2-40B4-BE49-F238E27FC236}">
                    <a16:creationId xmlns:a16="http://schemas.microsoft.com/office/drawing/2014/main" id="{1E22BD5A-BAFF-5924-A40D-BAB7EDB19C7E}"/>
                  </a:ext>
                </a:extLst>
              </p:cNvPr>
              <p:cNvSpPr/>
              <p:nvPr/>
            </p:nvSpPr>
            <p:spPr>
              <a:xfrm>
                <a:off x="2640201" y="3953225"/>
                <a:ext cx="10948" cy="34516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94" extrusionOk="0">
                    <a:moveTo>
                      <a:pt x="187" y="0"/>
                    </a:moveTo>
                    <a:cubicBezTo>
                      <a:pt x="150" y="0"/>
                      <a:pt x="114" y="22"/>
                      <a:pt x="96" y="57"/>
                    </a:cubicBezTo>
                    <a:cubicBezTo>
                      <a:pt x="1" y="295"/>
                      <a:pt x="132" y="938"/>
                      <a:pt x="144" y="1022"/>
                    </a:cubicBezTo>
                    <a:cubicBezTo>
                      <a:pt x="156" y="1057"/>
                      <a:pt x="203" y="1093"/>
                      <a:pt x="239" y="1093"/>
                    </a:cubicBezTo>
                    <a:lnTo>
                      <a:pt x="263" y="1093"/>
                    </a:lnTo>
                    <a:cubicBezTo>
                      <a:pt x="311" y="1081"/>
                      <a:pt x="346" y="1034"/>
                      <a:pt x="334" y="974"/>
                    </a:cubicBezTo>
                    <a:cubicBezTo>
                      <a:pt x="275" y="724"/>
                      <a:pt x="215" y="272"/>
                      <a:pt x="275" y="129"/>
                    </a:cubicBezTo>
                    <a:cubicBezTo>
                      <a:pt x="299" y="81"/>
                      <a:pt x="275" y="33"/>
                      <a:pt x="227" y="10"/>
                    </a:cubicBezTo>
                    <a:cubicBezTo>
                      <a:pt x="214" y="3"/>
                      <a:pt x="201" y="0"/>
                      <a:pt x="18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7" name="Google Shape;1178;p8">
                <a:extLst>
                  <a:ext uri="{FF2B5EF4-FFF2-40B4-BE49-F238E27FC236}">
                    <a16:creationId xmlns:a16="http://schemas.microsoft.com/office/drawing/2014/main" id="{299D7BD8-6B7F-5417-8EEA-6FEDE1C4E7DE}"/>
                  </a:ext>
                </a:extLst>
              </p:cNvPr>
              <p:cNvSpPr/>
              <p:nvPr/>
            </p:nvSpPr>
            <p:spPr>
              <a:xfrm>
                <a:off x="2619188" y="4037590"/>
                <a:ext cx="16185" cy="33159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051" extrusionOk="0">
                    <a:moveTo>
                      <a:pt x="132" y="0"/>
                    </a:moveTo>
                    <a:cubicBezTo>
                      <a:pt x="84" y="0"/>
                      <a:pt x="48" y="33"/>
                      <a:pt x="48" y="74"/>
                    </a:cubicBezTo>
                    <a:cubicBezTo>
                      <a:pt x="0" y="336"/>
                      <a:pt x="286" y="931"/>
                      <a:pt x="322" y="1003"/>
                    </a:cubicBezTo>
                    <a:cubicBezTo>
                      <a:pt x="334" y="1038"/>
                      <a:pt x="369" y="1050"/>
                      <a:pt x="405" y="1050"/>
                    </a:cubicBezTo>
                    <a:cubicBezTo>
                      <a:pt x="417" y="1050"/>
                      <a:pt x="429" y="1050"/>
                      <a:pt x="441" y="1038"/>
                    </a:cubicBezTo>
                    <a:cubicBezTo>
                      <a:pt x="488" y="1015"/>
                      <a:pt x="512" y="967"/>
                      <a:pt x="488" y="919"/>
                    </a:cubicBezTo>
                    <a:cubicBezTo>
                      <a:pt x="369" y="681"/>
                      <a:pt x="203" y="253"/>
                      <a:pt x="226" y="110"/>
                    </a:cubicBezTo>
                    <a:cubicBezTo>
                      <a:pt x="238" y="50"/>
                      <a:pt x="203" y="3"/>
                      <a:pt x="155" y="3"/>
                    </a:cubicBezTo>
                    <a:cubicBezTo>
                      <a:pt x="147" y="1"/>
                      <a:pt x="140" y="0"/>
                      <a:pt x="132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8" name="Google Shape;1179;p8">
                <a:extLst>
                  <a:ext uri="{FF2B5EF4-FFF2-40B4-BE49-F238E27FC236}">
                    <a16:creationId xmlns:a16="http://schemas.microsoft.com/office/drawing/2014/main" id="{B870EB52-43EB-919F-14E2-7FF9A96D546A}"/>
                  </a:ext>
                </a:extLst>
              </p:cNvPr>
              <p:cNvSpPr/>
              <p:nvPr/>
            </p:nvSpPr>
            <p:spPr>
              <a:xfrm>
                <a:off x="2638718" y="4002569"/>
                <a:ext cx="10916" cy="3435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089" extrusionOk="0">
                    <a:moveTo>
                      <a:pt x="192" y="1"/>
                    </a:moveTo>
                    <a:cubicBezTo>
                      <a:pt x="153" y="1"/>
                      <a:pt x="117" y="17"/>
                      <a:pt x="108" y="53"/>
                    </a:cubicBezTo>
                    <a:cubicBezTo>
                      <a:pt x="0" y="291"/>
                      <a:pt x="143" y="946"/>
                      <a:pt x="155" y="1017"/>
                    </a:cubicBezTo>
                    <a:cubicBezTo>
                      <a:pt x="167" y="1065"/>
                      <a:pt x="203" y="1089"/>
                      <a:pt x="250" y="1089"/>
                    </a:cubicBezTo>
                    <a:lnTo>
                      <a:pt x="262" y="1089"/>
                    </a:lnTo>
                    <a:cubicBezTo>
                      <a:pt x="322" y="1077"/>
                      <a:pt x="346" y="1029"/>
                      <a:pt x="334" y="982"/>
                    </a:cubicBezTo>
                    <a:cubicBezTo>
                      <a:pt x="286" y="720"/>
                      <a:pt x="227" y="267"/>
                      <a:pt x="274" y="136"/>
                    </a:cubicBezTo>
                    <a:cubicBezTo>
                      <a:pt x="298" y="89"/>
                      <a:pt x="274" y="29"/>
                      <a:pt x="227" y="5"/>
                    </a:cubicBezTo>
                    <a:cubicBezTo>
                      <a:pt x="215" y="2"/>
                      <a:pt x="203" y="1"/>
                      <a:pt x="192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9" name="Google Shape;1180;p8">
                <a:extLst>
                  <a:ext uri="{FF2B5EF4-FFF2-40B4-BE49-F238E27FC236}">
                    <a16:creationId xmlns:a16="http://schemas.microsoft.com/office/drawing/2014/main" id="{56173817-7E22-66D7-7F79-1D0C2D86B7B8}"/>
                  </a:ext>
                </a:extLst>
              </p:cNvPr>
              <p:cNvSpPr/>
              <p:nvPr/>
            </p:nvSpPr>
            <p:spPr>
              <a:xfrm>
                <a:off x="2297252" y="4023014"/>
                <a:ext cx="9812" cy="34579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096" extrusionOk="0">
                    <a:moveTo>
                      <a:pt x="192" y="0"/>
                    </a:moveTo>
                    <a:cubicBezTo>
                      <a:pt x="162" y="0"/>
                      <a:pt x="136" y="16"/>
                      <a:pt x="120" y="48"/>
                    </a:cubicBezTo>
                    <a:cubicBezTo>
                      <a:pt x="1" y="286"/>
                      <a:pt x="96" y="941"/>
                      <a:pt x="108" y="1012"/>
                    </a:cubicBezTo>
                    <a:cubicBezTo>
                      <a:pt x="108" y="1060"/>
                      <a:pt x="155" y="1096"/>
                      <a:pt x="191" y="1096"/>
                    </a:cubicBezTo>
                    <a:lnTo>
                      <a:pt x="215" y="1096"/>
                    </a:lnTo>
                    <a:cubicBezTo>
                      <a:pt x="263" y="1084"/>
                      <a:pt x="298" y="1036"/>
                      <a:pt x="286" y="988"/>
                    </a:cubicBezTo>
                    <a:cubicBezTo>
                      <a:pt x="251" y="727"/>
                      <a:pt x="215" y="274"/>
                      <a:pt x="286" y="131"/>
                    </a:cubicBezTo>
                    <a:cubicBezTo>
                      <a:pt x="310" y="84"/>
                      <a:pt x="286" y="36"/>
                      <a:pt x="239" y="12"/>
                    </a:cubicBezTo>
                    <a:cubicBezTo>
                      <a:pt x="223" y="4"/>
                      <a:pt x="207" y="0"/>
                      <a:pt x="192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0" name="Google Shape;1181;p8">
                <a:extLst>
                  <a:ext uri="{FF2B5EF4-FFF2-40B4-BE49-F238E27FC236}">
                    <a16:creationId xmlns:a16="http://schemas.microsoft.com/office/drawing/2014/main" id="{9928B1D5-B60C-A56D-E184-8867485E2B39}"/>
                  </a:ext>
                </a:extLst>
              </p:cNvPr>
              <p:cNvSpPr/>
              <p:nvPr/>
            </p:nvSpPr>
            <p:spPr>
              <a:xfrm>
                <a:off x="2301764" y="4071790"/>
                <a:ext cx="20697" cy="30887"/>
              </a:xfrm>
              <a:custGeom>
                <a:avLst/>
                <a:gdLst/>
                <a:ahLst/>
                <a:cxnLst/>
                <a:rect l="l" t="t" r="r" b="b"/>
                <a:pathLst>
                  <a:path w="656" h="979" extrusionOk="0">
                    <a:moveTo>
                      <a:pt x="111" y="0"/>
                    </a:moveTo>
                    <a:cubicBezTo>
                      <a:pt x="106" y="0"/>
                      <a:pt x="101" y="1"/>
                      <a:pt x="96" y="2"/>
                    </a:cubicBezTo>
                    <a:cubicBezTo>
                      <a:pt x="36" y="2"/>
                      <a:pt x="0" y="50"/>
                      <a:pt x="0" y="97"/>
                    </a:cubicBezTo>
                    <a:cubicBezTo>
                      <a:pt x="12" y="359"/>
                      <a:pt x="417" y="883"/>
                      <a:pt x="465" y="943"/>
                    </a:cubicBezTo>
                    <a:cubicBezTo>
                      <a:pt x="489" y="966"/>
                      <a:pt x="512" y="978"/>
                      <a:pt x="536" y="978"/>
                    </a:cubicBezTo>
                    <a:cubicBezTo>
                      <a:pt x="560" y="978"/>
                      <a:pt x="584" y="966"/>
                      <a:pt x="596" y="955"/>
                    </a:cubicBezTo>
                    <a:cubicBezTo>
                      <a:pt x="643" y="919"/>
                      <a:pt x="655" y="871"/>
                      <a:pt x="620" y="824"/>
                    </a:cubicBezTo>
                    <a:cubicBezTo>
                      <a:pt x="453" y="621"/>
                      <a:pt x="203" y="240"/>
                      <a:pt x="191" y="97"/>
                    </a:cubicBezTo>
                    <a:cubicBezTo>
                      <a:pt x="191" y="44"/>
                      <a:pt x="153" y="0"/>
                      <a:pt x="11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1" name="Google Shape;1182;p8">
                <a:extLst>
                  <a:ext uri="{FF2B5EF4-FFF2-40B4-BE49-F238E27FC236}">
                    <a16:creationId xmlns:a16="http://schemas.microsoft.com/office/drawing/2014/main" id="{4907747C-8E43-61A9-9904-6A05ADDF4079}"/>
                  </a:ext>
                </a:extLst>
              </p:cNvPr>
              <p:cNvSpPr/>
              <p:nvPr/>
            </p:nvSpPr>
            <p:spPr>
              <a:xfrm>
                <a:off x="2295738" y="3960639"/>
                <a:ext cx="10569" cy="34232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085" extrusionOk="0">
                    <a:moveTo>
                      <a:pt x="228" y="1"/>
                    </a:moveTo>
                    <a:cubicBezTo>
                      <a:pt x="197" y="1"/>
                      <a:pt x="168" y="17"/>
                      <a:pt x="144" y="48"/>
                    </a:cubicBezTo>
                    <a:cubicBezTo>
                      <a:pt x="1" y="263"/>
                      <a:pt x="25" y="918"/>
                      <a:pt x="25" y="1001"/>
                    </a:cubicBezTo>
                    <a:cubicBezTo>
                      <a:pt x="25" y="1049"/>
                      <a:pt x="72" y="1084"/>
                      <a:pt x="120" y="1084"/>
                    </a:cubicBezTo>
                    <a:cubicBezTo>
                      <a:pt x="180" y="1084"/>
                      <a:pt x="215" y="1049"/>
                      <a:pt x="215" y="989"/>
                    </a:cubicBezTo>
                    <a:cubicBezTo>
                      <a:pt x="203" y="727"/>
                      <a:pt x="227" y="275"/>
                      <a:pt x="299" y="144"/>
                    </a:cubicBezTo>
                    <a:cubicBezTo>
                      <a:pt x="334" y="108"/>
                      <a:pt x="322" y="48"/>
                      <a:pt x="275" y="13"/>
                    </a:cubicBezTo>
                    <a:cubicBezTo>
                      <a:pt x="259" y="5"/>
                      <a:pt x="243" y="1"/>
                      <a:pt x="228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2" name="Google Shape;1183;p8">
                <a:extLst>
                  <a:ext uri="{FF2B5EF4-FFF2-40B4-BE49-F238E27FC236}">
                    <a16:creationId xmlns:a16="http://schemas.microsoft.com/office/drawing/2014/main" id="{E3B34656-5AD5-B787-A177-47D5F7F120A2}"/>
                  </a:ext>
                </a:extLst>
              </p:cNvPr>
              <p:cNvSpPr/>
              <p:nvPr/>
            </p:nvSpPr>
            <p:spPr>
              <a:xfrm>
                <a:off x="2915191" y="3939375"/>
                <a:ext cx="12809" cy="34074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080" extrusionOk="0">
                    <a:moveTo>
                      <a:pt x="104" y="0"/>
                    </a:moveTo>
                    <a:cubicBezTo>
                      <a:pt x="93" y="0"/>
                      <a:pt x="82" y="3"/>
                      <a:pt x="72" y="8"/>
                    </a:cubicBezTo>
                    <a:cubicBezTo>
                      <a:pt x="24" y="20"/>
                      <a:pt x="0" y="68"/>
                      <a:pt x="12" y="115"/>
                    </a:cubicBezTo>
                    <a:cubicBezTo>
                      <a:pt x="96" y="365"/>
                      <a:pt x="191" y="818"/>
                      <a:pt x="155" y="961"/>
                    </a:cubicBezTo>
                    <a:cubicBezTo>
                      <a:pt x="131" y="1008"/>
                      <a:pt x="167" y="1056"/>
                      <a:pt x="215" y="1080"/>
                    </a:cubicBezTo>
                    <a:lnTo>
                      <a:pt x="238" y="1080"/>
                    </a:lnTo>
                    <a:cubicBezTo>
                      <a:pt x="286" y="1080"/>
                      <a:pt x="322" y="1056"/>
                      <a:pt x="334" y="1008"/>
                    </a:cubicBezTo>
                    <a:cubicBezTo>
                      <a:pt x="405" y="770"/>
                      <a:pt x="215" y="139"/>
                      <a:pt x="191" y="68"/>
                    </a:cubicBezTo>
                    <a:cubicBezTo>
                      <a:pt x="182" y="30"/>
                      <a:pt x="143" y="0"/>
                      <a:pt x="104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3" name="Google Shape;1184;p8">
                <a:extLst>
                  <a:ext uri="{FF2B5EF4-FFF2-40B4-BE49-F238E27FC236}">
                    <a16:creationId xmlns:a16="http://schemas.microsoft.com/office/drawing/2014/main" id="{F4E766A5-979D-2E45-13C1-90C6EC7AF820}"/>
                  </a:ext>
                </a:extLst>
              </p:cNvPr>
              <p:cNvSpPr/>
              <p:nvPr/>
            </p:nvSpPr>
            <p:spPr>
              <a:xfrm>
                <a:off x="2966649" y="3972565"/>
                <a:ext cx="13188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076" extrusionOk="0">
                    <a:moveTo>
                      <a:pt x="108" y="1"/>
                    </a:moveTo>
                    <a:cubicBezTo>
                      <a:pt x="100" y="1"/>
                      <a:pt x="92" y="2"/>
                      <a:pt x="84" y="4"/>
                    </a:cubicBezTo>
                    <a:cubicBezTo>
                      <a:pt x="36" y="16"/>
                      <a:pt x="1" y="75"/>
                      <a:pt x="24" y="123"/>
                    </a:cubicBezTo>
                    <a:cubicBezTo>
                      <a:pt x="96" y="373"/>
                      <a:pt x="203" y="813"/>
                      <a:pt x="155" y="956"/>
                    </a:cubicBezTo>
                    <a:cubicBezTo>
                      <a:pt x="143" y="1004"/>
                      <a:pt x="167" y="1063"/>
                      <a:pt x="215" y="1075"/>
                    </a:cubicBezTo>
                    <a:lnTo>
                      <a:pt x="251" y="1075"/>
                    </a:lnTo>
                    <a:cubicBezTo>
                      <a:pt x="286" y="1075"/>
                      <a:pt x="322" y="1052"/>
                      <a:pt x="334" y="1016"/>
                    </a:cubicBezTo>
                    <a:cubicBezTo>
                      <a:pt x="417" y="766"/>
                      <a:pt x="215" y="135"/>
                      <a:pt x="203" y="63"/>
                    </a:cubicBezTo>
                    <a:cubicBezTo>
                      <a:pt x="183" y="24"/>
                      <a:pt x="147" y="1"/>
                      <a:pt x="108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4" name="Google Shape;1185;p8">
                <a:extLst>
                  <a:ext uri="{FF2B5EF4-FFF2-40B4-BE49-F238E27FC236}">
                    <a16:creationId xmlns:a16="http://schemas.microsoft.com/office/drawing/2014/main" id="{90FD3BF9-E215-1CEC-F9AC-EF99427AE331}"/>
                  </a:ext>
                </a:extLst>
              </p:cNvPr>
              <p:cNvSpPr/>
              <p:nvPr/>
            </p:nvSpPr>
            <p:spPr>
              <a:xfrm>
                <a:off x="2936613" y="3974837"/>
                <a:ext cx="13156" cy="3429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108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3" y="3"/>
                    </a:cubicBezTo>
                    <a:cubicBezTo>
                      <a:pt x="36" y="27"/>
                      <a:pt x="0" y="75"/>
                      <a:pt x="24" y="122"/>
                    </a:cubicBezTo>
                    <a:cubicBezTo>
                      <a:pt x="95" y="372"/>
                      <a:pt x="202" y="813"/>
                      <a:pt x="167" y="956"/>
                    </a:cubicBezTo>
                    <a:cubicBezTo>
                      <a:pt x="143" y="1015"/>
                      <a:pt x="167" y="1063"/>
                      <a:pt x="226" y="1075"/>
                    </a:cubicBezTo>
                    <a:cubicBezTo>
                      <a:pt x="226" y="1087"/>
                      <a:pt x="238" y="1087"/>
                      <a:pt x="250" y="1087"/>
                    </a:cubicBezTo>
                    <a:cubicBezTo>
                      <a:pt x="286" y="1087"/>
                      <a:pt x="333" y="1051"/>
                      <a:pt x="333" y="1015"/>
                    </a:cubicBezTo>
                    <a:cubicBezTo>
                      <a:pt x="417" y="777"/>
                      <a:pt x="226" y="134"/>
                      <a:pt x="202" y="63"/>
                    </a:cubicBezTo>
                    <a:cubicBezTo>
                      <a:pt x="183" y="23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5" name="Google Shape;1186;p8">
                <a:extLst>
                  <a:ext uri="{FF2B5EF4-FFF2-40B4-BE49-F238E27FC236}">
                    <a16:creationId xmlns:a16="http://schemas.microsoft.com/office/drawing/2014/main" id="{C8039F27-2B91-00D7-C758-8EC9C5722B5B}"/>
                  </a:ext>
                </a:extLst>
              </p:cNvPr>
              <p:cNvSpPr/>
              <p:nvPr/>
            </p:nvSpPr>
            <p:spPr>
              <a:xfrm>
                <a:off x="2931344" y="4026295"/>
                <a:ext cx="13188" cy="3429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087" extrusionOk="0">
                    <a:moveTo>
                      <a:pt x="107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6" y="27"/>
                      <a:pt x="0" y="75"/>
                      <a:pt x="12" y="122"/>
                    </a:cubicBezTo>
                    <a:cubicBezTo>
                      <a:pt x="96" y="372"/>
                      <a:pt x="203" y="825"/>
                      <a:pt x="155" y="968"/>
                    </a:cubicBezTo>
                    <a:cubicBezTo>
                      <a:pt x="143" y="1015"/>
                      <a:pt x="167" y="1063"/>
                      <a:pt x="215" y="1075"/>
                    </a:cubicBezTo>
                    <a:cubicBezTo>
                      <a:pt x="227" y="1087"/>
                      <a:pt x="238" y="1087"/>
                      <a:pt x="250" y="1087"/>
                    </a:cubicBezTo>
                    <a:cubicBezTo>
                      <a:pt x="286" y="1087"/>
                      <a:pt x="322" y="1063"/>
                      <a:pt x="334" y="1015"/>
                    </a:cubicBezTo>
                    <a:cubicBezTo>
                      <a:pt x="417" y="777"/>
                      <a:pt x="215" y="146"/>
                      <a:pt x="191" y="75"/>
                    </a:cubicBezTo>
                    <a:cubicBezTo>
                      <a:pt x="181" y="25"/>
                      <a:pt x="146" y="0"/>
                      <a:pt x="10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6" name="Google Shape;1187;p8">
                <a:extLst>
                  <a:ext uri="{FF2B5EF4-FFF2-40B4-BE49-F238E27FC236}">
                    <a16:creationId xmlns:a16="http://schemas.microsoft.com/office/drawing/2014/main" id="{F8CB771A-6DA1-C93D-A2EF-73F65E096F46}"/>
                  </a:ext>
                </a:extLst>
              </p:cNvPr>
              <p:cNvSpPr/>
              <p:nvPr/>
            </p:nvSpPr>
            <p:spPr>
              <a:xfrm>
                <a:off x="2956868" y="4037211"/>
                <a:ext cx="12052" cy="339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075" extrusionOk="0">
                    <a:moveTo>
                      <a:pt x="280" y="1"/>
                    </a:moveTo>
                    <a:cubicBezTo>
                      <a:pt x="230" y="1"/>
                      <a:pt x="191" y="43"/>
                      <a:pt x="191" y="86"/>
                    </a:cubicBezTo>
                    <a:cubicBezTo>
                      <a:pt x="180" y="348"/>
                      <a:pt x="120" y="800"/>
                      <a:pt x="37" y="919"/>
                    </a:cubicBezTo>
                    <a:cubicBezTo>
                      <a:pt x="1" y="967"/>
                      <a:pt x="1" y="1027"/>
                      <a:pt x="49" y="1050"/>
                    </a:cubicBezTo>
                    <a:cubicBezTo>
                      <a:pt x="60" y="1074"/>
                      <a:pt x="84" y="1074"/>
                      <a:pt x="108" y="1074"/>
                    </a:cubicBezTo>
                    <a:cubicBezTo>
                      <a:pt x="132" y="1074"/>
                      <a:pt x="168" y="1062"/>
                      <a:pt x="180" y="1039"/>
                    </a:cubicBezTo>
                    <a:cubicBezTo>
                      <a:pt x="334" y="836"/>
                      <a:pt x="382" y="169"/>
                      <a:pt x="382" y="98"/>
                    </a:cubicBezTo>
                    <a:cubicBezTo>
                      <a:pt x="382" y="50"/>
                      <a:pt x="346" y="3"/>
                      <a:pt x="299" y="3"/>
                    </a:cubicBezTo>
                    <a:cubicBezTo>
                      <a:pt x="292" y="1"/>
                      <a:pt x="286" y="1"/>
                      <a:pt x="28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7" name="Google Shape;1188;p8">
                <a:extLst>
                  <a:ext uri="{FF2B5EF4-FFF2-40B4-BE49-F238E27FC236}">
                    <a16:creationId xmlns:a16="http://schemas.microsoft.com/office/drawing/2014/main" id="{50B28CDE-6568-7812-C3D0-2FD0C1B045CB}"/>
                  </a:ext>
                </a:extLst>
              </p:cNvPr>
              <p:cNvSpPr/>
              <p:nvPr/>
            </p:nvSpPr>
            <p:spPr>
              <a:xfrm>
                <a:off x="2952388" y="3919593"/>
                <a:ext cx="12778" cy="34326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088" extrusionOk="0">
                    <a:moveTo>
                      <a:pt x="97" y="1"/>
                    </a:moveTo>
                    <a:cubicBezTo>
                      <a:pt x="88" y="1"/>
                      <a:pt x="80" y="2"/>
                      <a:pt x="72" y="4"/>
                    </a:cubicBezTo>
                    <a:cubicBezTo>
                      <a:pt x="24" y="16"/>
                      <a:pt x="0" y="75"/>
                      <a:pt x="12" y="123"/>
                    </a:cubicBezTo>
                    <a:cubicBezTo>
                      <a:pt x="95" y="373"/>
                      <a:pt x="191" y="814"/>
                      <a:pt x="155" y="957"/>
                    </a:cubicBezTo>
                    <a:cubicBezTo>
                      <a:pt x="131" y="1004"/>
                      <a:pt x="167" y="1064"/>
                      <a:pt x="214" y="1076"/>
                    </a:cubicBezTo>
                    <a:cubicBezTo>
                      <a:pt x="226" y="1076"/>
                      <a:pt x="226" y="1087"/>
                      <a:pt x="238" y="1087"/>
                    </a:cubicBezTo>
                    <a:cubicBezTo>
                      <a:pt x="274" y="1087"/>
                      <a:pt x="322" y="1052"/>
                      <a:pt x="333" y="1016"/>
                    </a:cubicBezTo>
                    <a:cubicBezTo>
                      <a:pt x="405" y="766"/>
                      <a:pt x="214" y="135"/>
                      <a:pt x="191" y="64"/>
                    </a:cubicBezTo>
                    <a:cubicBezTo>
                      <a:pt x="181" y="24"/>
                      <a:pt x="138" y="1"/>
                      <a:pt x="97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8" name="Google Shape;1189;p8">
                <a:extLst>
                  <a:ext uri="{FF2B5EF4-FFF2-40B4-BE49-F238E27FC236}">
                    <a16:creationId xmlns:a16="http://schemas.microsoft.com/office/drawing/2014/main" id="{FBE14AA3-F741-A1DB-A02F-87E29F479F16}"/>
                  </a:ext>
                </a:extLst>
              </p:cNvPr>
              <p:cNvSpPr/>
              <p:nvPr/>
            </p:nvSpPr>
            <p:spPr>
              <a:xfrm>
                <a:off x="2285989" y="3488367"/>
                <a:ext cx="205517" cy="203718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6457" extrusionOk="0">
                    <a:moveTo>
                      <a:pt x="4490" y="1"/>
                    </a:moveTo>
                    <a:cubicBezTo>
                      <a:pt x="4482" y="1"/>
                      <a:pt x="4473" y="2"/>
                      <a:pt x="4465" y="4"/>
                    </a:cubicBezTo>
                    <a:cubicBezTo>
                      <a:pt x="3001" y="480"/>
                      <a:pt x="548" y="2468"/>
                      <a:pt x="143" y="4242"/>
                    </a:cubicBezTo>
                    <a:cubicBezTo>
                      <a:pt x="0" y="4897"/>
                      <a:pt x="155" y="5445"/>
                      <a:pt x="608" y="5862"/>
                    </a:cubicBezTo>
                    <a:cubicBezTo>
                      <a:pt x="1048" y="6278"/>
                      <a:pt x="1667" y="6457"/>
                      <a:pt x="2322" y="6457"/>
                    </a:cubicBezTo>
                    <a:cubicBezTo>
                      <a:pt x="3537" y="6457"/>
                      <a:pt x="4906" y="5873"/>
                      <a:pt x="5703" y="5183"/>
                    </a:cubicBezTo>
                    <a:cubicBezTo>
                      <a:pt x="6323" y="4635"/>
                      <a:pt x="6513" y="4099"/>
                      <a:pt x="6215" y="3695"/>
                    </a:cubicBezTo>
                    <a:cubicBezTo>
                      <a:pt x="5917" y="3266"/>
                      <a:pt x="5436" y="3119"/>
                      <a:pt x="4918" y="3119"/>
                    </a:cubicBezTo>
                    <a:cubicBezTo>
                      <a:pt x="3824" y="3119"/>
                      <a:pt x="2561" y="3773"/>
                      <a:pt x="2489" y="3814"/>
                    </a:cubicBezTo>
                    <a:cubicBezTo>
                      <a:pt x="2441" y="3837"/>
                      <a:pt x="2417" y="3897"/>
                      <a:pt x="2441" y="3945"/>
                    </a:cubicBezTo>
                    <a:cubicBezTo>
                      <a:pt x="2465" y="3976"/>
                      <a:pt x="2494" y="3992"/>
                      <a:pt x="2525" y="3992"/>
                    </a:cubicBezTo>
                    <a:cubicBezTo>
                      <a:pt x="2540" y="3992"/>
                      <a:pt x="2556" y="3988"/>
                      <a:pt x="2572" y="3980"/>
                    </a:cubicBezTo>
                    <a:cubicBezTo>
                      <a:pt x="2589" y="3972"/>
                      <a:pt x="3867" y="3313"/>
                      <a:pt x="4924" y="3313"/>
                    </a:cubicBezTo>
                    <a:cubicBezTo>
                      <a:pt x="5386" y="3313"/>
                      <a:pt x="5807" y="3439"/>
                      <a:pt x="6061" y="3802"/>
                    </a:cubicBezTo>
                    <a:cubicBezTo>
                      <a:pt x="6394" y="4254"/>
                      <a:pt x="5834" y="4814"/>
                      <a:pt x="5584" y="5040"/>
                    </a:cubicBezTo>
                    <a:cubicBezTo>
                      <a:pt x="4826" y="5697"/>
                      <a:pt x="3477" y="6261"/>
                      <a:pt x="2310" y="6261"/>
                    </a:cubicBezTo>
                    <a:cubicBezTo>
                      <a:pt x="1700" y="6261"/>
                      <a:pt x="1139" y="6107"/>
                      <a:pt x="739" y="5731"/>
                    </a:cubicBezTo>
                    <a:cubicBezTo>
                      <a:pt x="334" y="5350"/>
                      <a:pt x="203" y="4873"/>
                      <a:pt x="334" y="4278"/>
                    </a:cubicBezTo>
                    <a:cubicBezTo>
                      <a:pt x="679" y="2718"/>
                      <a:pt x="2965" y="682"/>
                      <a:pt x="4513" y="182"/>
                    </a:cubicBezTo>
                    <a:cubicBezTo>
                      <a:pt x="4572" y="170"/>
                      <a:pt x="4596" y="111"/>
                      <a:pt x="4584" y="63"/>
                    </a:cubicBezTo>
                    <a:cubicBezTo>
                      <a:pt x="4565" y="24"/>
                      <a:pt x="4528" y="1"/>
                      <a:pt x="449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9" name="Google Shape;1190;p8">
                <a:extLst>
                  <a:ext uri="{FF2B5EF4-FFF2-40B4-BE49-F238E27FC236}">
                    <a16:creationId xmlns:a16="http://schemas.microsoft.com/office/drawing/2014/main" id="{E1AFC75B-2D89-E24F-AAE6-5B01E8DC089D}"/>
                  </a:ext>
                </a:extLst>
              </p:cNvPr>
              <p:cNvSpPr/>
              <p:nvPr/>
            </p:nvSpPr>
            <p:spPr>
              <a:xfrm>
                <a:off x="2390798" y="3598161"/>
                <a:ext cx="87551" cy="28963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918" extrusionOk="0">
                    <a:moveTo>
                      <a:pt x="2655" y="0"/>
                    </a:moveTo>
                    <a:cubicBezTo>
                      <a:pt x="1822" y="119"/>
                      <a:pt x="143" y="703"/>
                      <a:pt x="72" y="738"/>
                    </a:cubicBezTo>
                    <a:cubicBezTo>
                      <a:pt x="24" y="750"/>
                      <a:pt x="0" y="810"/>
                      <a:pt x="24" y="858"/>
                    </a:cubicBezTo>
                    <a:cubicBezTo>
                      <a:pt x="36" y="893"/>
                      <a:pt x="72" y="917"/>
                      <a:pt x="107" y="917"/>
                    </a:cubicBezTo>
                    <a:cubicBezTo>
                      <a:pt x="119" y="917"/>
                      <a:pt x="131" y="917"/>
                      <a:pt x="131" y="905"/>
                    </a:cubicBezTo>
                    <a:cubicBezTo>
                      <a:pt x="155" y="905"/>
                      <a:pt x="1858" y="310"/>
                      <a:pt x="2679" y="191"/>
                    </a:cubicBezTo>
                    <a:cubicBezTo>
                      <a:pt x="2739" y="179"/>
                      <a:pt x="2774" y="131"/>
                      <a:pt x="2762" y="84"/>
                    </a:cubicBezTo>
                    <a:cubicBezTo>
                      <a:pt x="2762" y="36"/>
                      <a:pt x="2715" y="0"/>
                      <a:pt x="265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20" name="Google Shape;1191;p8">
                <a:extLst>
                  <a:ext uri="{FF2B5EF4-FFF2-40B4-BE49-F238E27FC236}">
                    <a16:creationId xmlns:a16="http://schemas.microsoft.com/office/drawing/2014/main" id="{288B4296-9867-7C41-32F0-20BE740AFA22}"/>
                  </a:ext>
                </a:extLst>
              </p:cNvPr>
              <p:cNvSpPr/>
              <p:nvPr/>
            </p:nvSpPr>
            <p:spPr>
              <a:xfrm>
                <a:off x="2400547" y="3612327"/>
                <a:ext cx="86068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97" extrusionOk="0">
                    <a:moveTo>
                      <a:pt x="2610" y="1"/>
                    </a:moveTo>
                    <a:cubicBezTo>
                      <a:pt x="2601" y="1"/>
                      <a:pt x="2593" y="2"/>
                      <a:pt x="2584" y="4"/>
                    </a:cubicBezTo>
                    <a:cubicBezTo>
                      <a:pt x="1882" y="278"/>
                      <a:pt x="144" y="1182"/>
                      <a:pt x="72" y="1218"/>
                    </a:cubicBezTo>
                    <a:cubicBezTo>
                      <a:pt x="25" y="1242"/>
                      <a:pt x="1" y="1302"/>
                      <a:pt x="37" y="1349"/>
                    </a:cubicBezTo>
                    <a:cubicBezTo>
                      <a:pt x="48" y="1385"/>
                      <a:pt x="84" y="1397"/>
                      <a:pt x="120" y="1397"/>
                    </a:cubicBezTo>
                    <a:cubicBezTo>
                      <a:pt x="132" y="1397"/>
                      <a:pt x="144" y="1397"/>
                      <a:pt x="156" y="1385"/>
                    </a:cubicBezTo>
                    <a:cubicBezTo>
                      <a:pt x="179" y="1385"/>
                      <a:pt x="1965" y="444"/>
                      <a:pt x="2656" y="182"/>
                    </a:cubicBezTo>
                    <a:cubicBezTo>
                      <a:pt x="2704" y="170"/>
                      <a:pt x="2727" y="111"/>
                      <a:pt x="2715" y="63"/>
                    </a:cubicBezTo>
                    <a:cubicBezTo>
                      <a:pt x="2696" y="24"/>
                      <a:pt x="2651" y="1"/>
                      <a:pt x="26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13" name="Google Shape;1192;p8">
              <a:extLst>
                <a:ext uri="{FF2B5EF4-FFF2-40B4-BE49-F238E27FC236}">
                  <a16:creationId xmlns:a16="http://schemas.microsoft.com/office/drawing/2014/main" id="{171D8F83-F369-5132-B7D5-02AE1F38459A}"/>
                </a:ext>
              </a:extLst>
            </p:cNvPr>
            <p:cNvGrpSpPr/>
            <p:nvPr/>
          </p:nvGrpSpPr>
          <p:grpSpPr>
            <a:xfrm>
              <a:off x="4772892" y="170100"/>
              <a:ext cx="760670" cy="1616748"/>
              <a:chOff x="8230542" y="2865663"/>
              <a:chExt cx="760670" cy="1616748"/>
            </a:xfrm>
          </p:grpSpPr>
          <p:sp>
            <p:nvSpPr>
              <p:cNvPr id="131" name="Google Shape;1193;p8">
                <a:extLst>
                  <a:ext uri="{FF2B5EF4-FFF2-40B4-BE49-F238E27FC236}">
                    <a16:creationId xmlns:a16="http://schemas.microsoft.com/office/drawing/2014/main" id="{74CC1FE1-0323-8D79-4AB5-4FBEFC044E4D}"/>
                  </a:ext>
                </a:extLst>
              </p:cNvPr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32" name="Google Shape;1194;p8">
                <a:extLst>
                  <a:ext uri="{FF2B5EF4-FFF2-40B4-BE49-F238E27FC236}">
                    <a16:creationId xmlns:a16="http://schemas.microsoft.com/office/drawing/2014/main" id="{7029976B-56D3-D54C-8A3D-F21A56E2939B}"/>
                  </a:ext>
                </a:extLst>
              </p:cNvPr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33" name="Google Shape;1195;p8">
                <a:extLst>
                  <a:ext uri="{FF2B5EF4-FFF2-40B4-BE49-F238E27FC236}">
                    <a16:creationId xmlns:a16="http://schemas.microsoft.com/office/drawing/2014/main" id="{D2C39FFC-4089-7CAD-24BA-211FBA2C3075}"/>
                  </a:ext>
                </a:extLst>
              </p:cNvPr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34" name="Google Shape;1196;p8">
                <a:extLst>
                  <a:ext uri="{FF2B5EF4-FFF2-40B4-BE49-F238E27FC236}">
                    <a16:creationId xmlns:a16="http://schemas.microsoft.com/office/drawing/2014/main" id="{6FCA9F4D-2ABF-EE8F-27CA-2A90D1B8DC3F}"/>
                  </a:ext>
                </a:extLst>
              </p:cNvPr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14" name="Google Shape;1197;p8">
              <a:extLst>
                <a:ext uri="{FF2B5EF4-FFF2-40B4-BE49-F238E27FC236}">
                  <a16:creationId xmlns:a16="http://schemas.microsoft.com/office/drawing/2014/main" id="{140C50CE-7EAD-7477-17F5-0FE7EDA00558}"/>
                </a:ext>
              </a:extLst>
            </p:cNvPr>
            <p:cNvGrpSpPr/>
            <p:nvPr/>
          </p:nvGrpSpPr>
          <p:grpSpPr>
            <a:xfrm>
              <a:off x="3943365" y="1436937"/>
              <a:ext cx="184649" cy="262079"/>
              <a:chOff x="7619190" y="700187"/>
              <a:chExt cx="184649" cy="262079"/>
            </a:xfrm>
          </p:grpSpPr>
          <p:sp>
            <p:nvSpPr>
              <p:cNvPr id="123" name="Google Shape;1198;p8">
                <a:extLst>
                  <a:ext uri="{FF2B5EF4-FFF2-40B4-BE49-F238E27FC236}">
                    <a16:creationId xmlns:a16="http://schemas.microsoft.com/office/drawing/2014/main" id="{456FF3A7-1FC0-08AC-D206-27ADE09392A7}"/>
                  </a:ext>
                </a:extLst>
              </p:cNvPr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24" name="Google Shape;1199;p8">
                <a:extLst>
                  <a:ext uri="{FF2B5EF4-FFF2-40B4-BE49-F238E27FC236}">
                    <a16:creationId xmlns:a16="http://schemas.microsoft.com/office/drawing/2014/main" id="{B491C269-F744-5AFC-6994-8E31FE2C8E88}"/>
                  </a:ext>
                </a:extLst>
              </p:cNvPr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25" name="Google Shape;1200;p8">
                <a:extLst>
                  <a:ext uri="{FF2B5EF4-FFF2-40B4-BE49-F238E27FC236}">
                    <a16:creationId xmlns:a16="http://schemas.microsoft.com/office/drawing/2014/main" id="{C46635BE-1A28-F4C4-6CC5-9973F6AFE143}"/>
                  </a:ext>
                </a:extLst>
              </p:cNvPr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26" name="Google Shape;1201;p8">
                <a:extLst>
                  <a:ext uri="{FF2B5EF4-FFF2-40B4-BE49-F238E27FC236}">
                    <a16:creationId xmlns:a16="http://schemas.microsoft.com/office/drawing/2014/main" id="{4FC0E69E-F614-F109-1644-2D1B16F1D894}"/>
                  </a:ext>
                </a:extLst>
              </p:cNvPr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27" name="Google Shape;1202;p8">
                <a:extLst>
                  <a:ext uri="{FF2B5EF4-FFF2-40B4-BE49-F238E27FC236}">
                    <a16:creationId xmlns:a16="http://schemas.microsoft.com/office/drawing/2014/main" id="{56257DB1-4DE2-D9D2-D385-BD8099DA37AC}"/>
                  </a:ext>
                </a:extLst>
              </p:cNvPr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28" name="Google Shape;1203;p8">
                <a:extLst>
                  <a:ext uri="{FF2B5EF4-FFF2-40B4-BE49-F238E27FC236}">
                    <a16:creationId xmlns:a16="http://schemas.microsoft.com/office/drawing/2014/main" id="{E4ECE074-7319-FC73-50E4-8DAFD00A5238}"/>
                  </a:ext>
                </a:extLst>
              </p:cNvPr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29" name="Google Shape;1204;p8">
                <a:extLst>
                  <a:ext uri="{FF2B5EF4-FFF2-40B4-BE49-F238E27FC236}">
                    <a16:creationId xmlns:a16="http://schemas.microsoft.com/office/drawing/2014/main" id="{907472D9-48F5-8E19-0F21-477EDF23C810}"/>
                  </a:ext>
                </a:extLst>
              </p:cNvPr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30" name="Google Shape;1205;p8">
                <a:extLst>
                  <a:ext uri="{FF2B5EF4-FFF2-40B4-BE49-F238E27FC236}">
                    <a16:creationId xmlns:a16="http://schemas.microsoft.com/office/drawing/2014/main" id="{7CEC7E96-9198-17B9-0C94-CAD48A920325}"/>
                  </a:ext>
                </a:extLst>
              </p:cNvPr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15" name="Google Shape;1206;p8">
              <a:extLst>
                <a:ext uri="{FF2B5EF4-FFF2-40B4-BE49-F238E27FC236}">
                  <a16:creationId xmlns:a16="http://schemas.microsoft.com/office/drawing/2014/main" id="{5510ED09-8D3D-1E87-55A8-1F4B87AAE42A}"/>
                </a:ext>
              </a:extLst>
            </p:cNvPr>
            <p:cNvGrpSpPr/>
            <p:nvPr/>
          </p:nvGrpSpPr>
          <p:grpSpPr>
            <a:xfrm rot="10800000">
              <a:off x="5130980" y="1074241"/>
              <a:ext cx="205871" cy="226202"/>
              <a:chOff x="7065678" y="829299"/>
              <a:chExt cx="205871" cy="226202"/>
            </a:xfrm>
          </p:grpSpPr>
          <p:sp>
            <p:nvSpPr>
              <p:cNvPr id="117" name="Google Shape;1207;p8">
                <a:extLst>
                  <a:ext uri="{FF2B5EF4-FFF2-40B4-BE49-F238E27FC236}">
                    <a16:creationId xmlns:a16="http://schemas.microsoft.com/office/drawing/2014/main" id="{30BC8B06-9C26-1220-07DE-C500AFC013D4}"/>
                  </a:ext>
                </a:extLst>
              </p:cNvPr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8" name="Google Shape;1208;p8">
                <a:extLst>
                  <a:ext uri="{FF2B5EF4-FFF2-40B4-BE49-F238E27FC236}">
                    <a16:creationId xmlns:a16="http://schemas.microsoft.com/office/drawing/2014/main" id="{DD2C75F9-DD9D-F695-8EDE-057C1AF5CAB9}"/>
                  </a:ext>
                </a:extLst>
              </p:cNvPr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9" name="Google Shape;1209;p8">
                <a:extLst>
                  <a:ext uri="{FF2B5EF4-FFF2-40B4-BE49-F238E27FC236}">
                    <a16:creationId xmlns:a16="http://schemas.microsoft.com/office/drawing/2014/main" id="{F8C727A4-94D6-1C34-B99B-C4645C8FBB1F}"/>
                  </a:ext>
                </a:extLst>
              </p:cNvPr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20" name="Google Shape;1210;p8">
                <a:extLst>
                  <a:ext uri="{FF2B5EF4-FFF2-40B4-BE49-F238E27FC236}">
                    <a16:creationId xmlns:a16="http://schemas.microsoft.com/office/drawing/2014/main" id="{B626D799-438B-38EA-E64E-DD6D8DCF9A2E}"/>
                  </a:ext>
                </a:extLst>
              </p:cNvPr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21" name="Google Shape;1211;p8">
                <a:extLst>
                  <a:ext uri="{FF2B5EF4-FFF2-40B4-BE49-F238E27FC236}">
                    <a16:creationId xmlns:a16="http://schemas.microsoft.com/office/drawing/2014/main" id="{33A1EA4C-1B77-E77B-449A-1058CEFE39A8}"/>
                  </a:ext>
                </a:extLst>
              </p:cNvPr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22" name="Google Shape;1212;p8">
                <a:extLst>
                  <a:ext uri="{FF2B5EF4-FFF2-40B4-BE49-F238E27FC236}">
                    <a16:creationId xmlns:a16="http://schemas.microsoft.com/office/drawing/2014/main" id="{88EC277A-62C3-3592-925D-81B13F6CC9D6}"/>
                  </a:ext>
                </a:extLst>
              </p:cNvPr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SzPts val="1400"/>
                </a:pPr>
                <a:endParaRPr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16" name="Google Shape;1213;p8">
              <a:extLst>
                <a:ext uri="{FF2B5EF4-FFF2-40B4-BE49-F238E27FC236}">
                  <a16:creationId xmlns:a16="http://schemas.microsoft.com/office/drawing/2014/main" id="{9A02125E-8721-9CA1-78D5-111EA3363110}"/>
                </a:ext>
              </a:extLst>
            </p:cNvPr>
            <p:cNvSpPr/>
            <p:nvPr/>
          </p:nvSpPr>
          <p:spPr>
            <a:xfrm flipH="1">
              <a:off x="3863327" y="1069034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dirty="0">
                <a:latin typeface="UTM Avo" panose="02040603050506020204" pitchFamily="18" charset="0"/>
              </a:endParaRPr>
            </a:p>
          </p:txBody>
        </p:sp>
      </p:grpSp>
      <p:sp>
        <p:nvSpPr>
          <p:cNvPr id="221" name="Google Shape;210;p17">
            <a:extLst>
              <a:ext uri="{FF2B5EF4-FFF2-40B4-BE49-F238E27FC236}">
                <a16:creationId xmlns:a16="http://schemas.microsoft.com/office/drawing/2014/main" id="{6833538B-34D7-FE41-FB04-63E6D4222BFF}"/>
              </a:ext>
            </a:extLst>
          </p:cNvPr>
          <p:cNvSpPr/>
          <p:nvPr/>
        </p:nvSpPr>
        <p:spPr>
          <a:xfrm>
            <a:off x="11376852" y="6091830"/>
            <a:ext cx="345179" cy="346613"/>
          </a:xfrm>
          <a:custGeom>
            <a:avLst/>
            <a:gdLst/>
            <a:ahLst/>
            <a:cxnLst/>
            <a:rect l="l" t="t" r="r" b="b"/>
            <a:pathLst>
              <a:path w="6978" h="7007" extrusionOk="0">
                <a:moveTo>
                  <a:pt x="2489" y="374"/>
                </a:moveTo>
                <a:lnTo>
                  <a:pt x="3561" y="1791"/>
                </a:lnTo>
                <a:lnTo>
                  <a:pt x="2453" y="2125"/>
                </a:lnTo>
                <a:lnTo>
                  <a:pt x="2489" y="374"/>
                </a:lnTo>
                <a:close/>
                <a:moveTo>
                  <a:pt x="6240" y="1196"/>
                </a:moveTo>
                <a:lnTo>
                  <a:pt x="4835" y="3172"/>
                </a:lnTo>
                <a:lnTo>
                  <a:pt x="3870" y="1898"/>
                </a:lnTo>
                <a:lnTo>
                  <a:pt x="6240" y="1196"/>
                </a:lnTo>
                <a:close/>
                <a:moveTo>
                  <a:pt x="2263" y="2375"/>
                </a:moveTo>
                <a:lnTo>
                  <a:pt x="2227" y="3791"/>
                </a:lnTo>
                <a:lnTo>
                  <a:pt x="370" y="2934"/>
                </a:lnTo>
                <a:lnTo>
                  <a:pt x="2263" y="2375"/>
                </a:lnTo>
                <a:close/>
                <a:moveTo>
                  <a:pt x="3680" y="1958"/>
                </a:moveTo>
                <a:lnTo>
                  <a:pt x="4716" y="3327"/>
                </a:lnTo>
                <a:lnTo>
                  <a:pt x="3846" y="4542"/>
                </a:lnTo>
                <a:lnTo>
                  <a:pt x="2418" y="3875"/>
                </a:lnTo>
                <a:lnTo>
                  <a:pt x="2453" y="2315"/>
                </a:lnTo>
                <a:lnTo>
                  <a:pt x="3680" y="1958"/>
                </a:lnTo>
                <a:close/>
                <a:moveTo>
                  <a:pt x="4835" y="3482"/>
                </a:moveTo>
                <a:lnTo>
                  <a:pt x="6573" y="5792"/>
                </a:lnTo>
                <a:lnTo>
                  <a:pt x="4025" y="4613"/>
                </a:lnTo>
                <a:lnTo>
                  <a:pt x="4835" y="3482"/>
                </a:lnTo>
                <a:close/>
                <a:moveTo>
                  <a:pt x="2418" y="4077"/>
                </a:moveTo>
                <a:lnTo>
                  <a:pt x="3739" y="4696"/>
                </a:lnTo>
                <a:lnTo>
                  <a:pt x="2370" y="6601"/>
                </a:lnTo>
                <a:lnTo>
                  <a:pt x="2418" y="4077"/>
                </a:lnTo>
                <a:close/>
                <a:moveTo>
                  <a:pt x="2398" y="1"/>
                </a:moveTo>
                <a:cubicBezTo>
                  <a:pt x="2389" y="1"/>
                  <a:pt x="2379" y="2"/>
                  <a:pt x="2370" y="5"/>
                </a:cubicBezTo>
                <a:cubicBezTo>
                  <a:pt x="2334" y="17"/>
                  <a:pt x="2310" y="53"/>
                  <a:pt x="2310" y="101"/>
                </a:cubicBezTo>
                <a:lnTo>
                  <a:pt x="2263" y="2172"/>
                </a:lnTo>
                <a:lnTo>
                  <a:pt x="72" y="2827"/>
                </a:lnTo>
                <a:cubicBezTo>
                  <a:pt x="36" y="2839"/>
                  <a:pt x="13" y="2875"/>
                  <a:pt x="13" y="2910"/>
                </a:cubicBezTo>
                <a:cubicBezTo>
                  <a:pt x="1" y="2946"/>
                  <a:pt x="24" y="2982"/>
                  <a:pt x="60" y="3006"/>
                </a:cubicBezTo>
                <a:lnTo>
                  <a:pt x="2227" y="3994"/>
                </a:lnTo>
                <a:lnTo>
                  <a:pt x="2168" y="6911"/>
                </a:lnTo>
                <a:cubicBezTo>
                  <a:pt x="2168" y="6947"/>
                  <a:pt x="2203" y="6982"/>
                  <a:pt x="2239" y="6994"/>
                </a:cubicBezTo>
                <a:cubicBezTo>
                  <a:pt x="2251" y="7006"/>
                  <a:pt x="2251" y="7006"/>
                  <a:pt x="2263" y="7006"/>
                </a:cubicBezTo>
                <a:cubicBezTo>
                  <a:pt x="2299" y="7006"/>
                  <a:pt x="2322" y="6982"/>
                  <a:pt x="2346" y="6970"/>
                </a:cubicBezTo>
                <a:lnTo>
                  <a:pt x="3918" y="4780"/>
                </a:lnTo>
                <a:lnTo>
                  <a:pt x="6835" y="6125"/>
                </a:lnTo>
                <a:cubicBezTo>
                  <a:pt x="6844" y="6128"/>
                  <a:pt x="6855" y="6130"/>
                  <a:pt x="6865" y="6130"/>
                </a:cubicBezTo>
                <a:cubicBezTo>
                  <a:pt x="6894" y="6130"/>
                  <a:pt x="6925" y="6119"/>
                  <a:pt x="6942" y="6101"/>
                </a:cubicBezTo>
                <a:cubicBezTo>
                  <a:pt x="6978" y="6066"/>
                  <a:pt x="6978" y="6018"/>
                  <a:pt x="6954" y="5982"/>
                </a:cubicBezTo>
                <a:lnTo>
                  <a:pt x="4954" y="3327"/>
                </a:lnTo>
                <a:lnTo>
                  <a:pt x="6561" y="1089"/>
                </a:lnTo>
                <a:cubicBezTo>
                  <a:pt x="6585" y="1053"/>
                  <a:pt x="6585" y="1005"/>
                  <a:pt x="6561" y="970"/>
                </a:cubicBezTo>
                <a:cubicBezTo>
                  <a:pt x="6542" y="950"/>
                  <a:pt x="6506" y="931"/>
                  <a:pt x="6474" y="931"/>
                </a:cubicBezTo>
                <a:cubicBezTo>
                  <a:pt x="6467" y="931"/>
                  <a:pt x="6460" y="932"/>
                  <a:pt x="6454" y="934"/>
                </a:cubicBezTo>
                <a:lnTo>
                  <a:pt x="3751" y="1732"/>
                </a:lnTo>
                <a:lnTo>
                  <a:pt x="2477" y="41"/>
                </a:lnTo>
                <a:cubicBezTo>
                  <a:pt x="2459" y="14"/>
                  <a:pt x="2428" y="1"/>
                  <a:pt x="23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B3991E-2667-BF14-FE58-6337779CA6EB}"/>
              </a:ext>
            </a:extLst>
          </p:cNvPr>
          <p:cNvSpPr/>
          <p:nvPr/>
        </p:nvSpPr>
        <p:spPr>
          <a:xfrm>
            <a:off x="3159783" y="2109018"/>
            <a:ext cx="5409187" cy="1574045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FFF6D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Tìm</a:t>
            </a:r>
            <a:r>
              <a:rPr lang="en-US" sz="2400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2400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thêm</a:t>
            </a:r>
            <a:r>
              <a:rPr lang="en-US" sz="2400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một</a:t>
            </a:r>
            <a:r>
              <a:rPr lang="en-US" sz="2400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số</a:t>
            </a:r>
            <a:r>
              <a:rPr lang="en-US" sz="2400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2400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chuyện</a:t>
            </a:r>
            <a:r>
              <a:rPr lang="en-US" sz="2400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liên</a:t>
            </a:r>
            <a:r>
              <a:rPr lang="en-US" sz="2400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quan</a:t>
            </a:r>
            <a:r>
              <a:rPr lang="en-US" sz="2400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đến</a:t>
            </a:r>
            <a:r>
              <a:rPr lang="en-US" sz="2400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chủ</a:t>
            </a:r>
            <a:r>
              <a:rPr lang="en-US" sz="2400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điểm</a:t>
            </a:r>
            <a:r>
              <a:rPr lang="en-US" sz="2400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Chân</a:t>
            </a:r>
            <a:r>
              <a:rPr lang="en-US" sz="2400" b="1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dung </a:t>
            </a:r>
            <a:r>
              <a:rPr lang="en-US" sz="2400" b="1" dirty="0" err="1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của</a:t>
            </a:r>
            <a:r>
              <a:rPr lang="en-US" sz="2400" b="1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em</a:t>
            </a:r>
            <a:endParaRPr lang="en-US" sz="2400" b="1" dirty="0">
              <a:solidFill>
                <a:srgbClr val="FFF6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F6A31F-E69A-310A-CC23-88CE3445E37A}"/>
              </a:ext>
            </a:extLst>
          </p:cNvPr>
          <p:cNvSpPr/>
          <p:nvPr/>
        </p:nvSpPr>
        <p:spPr>
          <a:xfrm>
            <a:off x="3159783" y="3891036"/>
            <a:ext cx="5409187" cy="1574045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FFF6D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Chuẩn bị bài:</a:t>
            </a:r>
            <a:br>
              <a:rPr lang="vi-VN" sz="2400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</a:br>
            <a:r>
              <a:rPr lang="en-US" sz="2400" b="1" dirty="0" err="1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2400" b="1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2400" b="1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3: </a:t>
            </a:r>
            <a:r>
              <a:rPr lang="en-US" sz="2400" b="1" dirty="0" err="1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Cô</a:t>
            </a:r>
            <a:r>
              <a:rPr lang="en-US" sz="2400" b="1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giáo</a:t>
            </a:r>
            <a:r>
              <a:rPr lang="en-US" sz="2400" b="1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nhỏ</a:t>
            </a:r>
            <a:endParaRPr lang="en-US" sz="2400" b="1" dirty="0">
              <a:solidFill>
                <a:srgbClr val="FFF6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BF26C1-4FDD-9F77-5120-72C6CD56D455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DC2C5CD9-F30B-6C65-54BF-6F9A899DE9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13C59B-0C32-6B5A-1D7D-55EFB26F6444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40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2">
            <a:extLst>
              <a:ext uri="{FF2B5EF4-FFF2-40B4-BE49-F238E27FC236}">
                <a16:creationId xmlns:a16="http://schemas.microsoft.com/office/drawing/2014/main" id="{B8E10340-9D0E-6EEB-9FD2-BE99289E83B0}"/>
              </a:ext>
            </a:extLst>
          </p:cNvPr>
          <p:cNvSpPr/>
          <p:nvPr/>
        </p:nvSpPr>
        <p:spPr>
          <a:xfrm>
            <a:off x="4611872" y="4068186"/>
            <a:ext cx="491413" cy="707531"/>
          </a:xfrm>
          <a:custGeom>
            <a:avLst/>
            <a:gdLst/>
            <a:ahLst/>
            <a:cxnLst/>
            <a:rect l="l" t="t" r="r" b="b"/>
            <a:pathLst>
              <a:path w="737119" h="1061297" extrusionOk="0">
                <a:moveTo>
                  <a:pt x="0" y="0"/>
                </a:moveTo>
                <a:lnTo>
                  <a:pt x="737120" y="0"/>
                </a:lnTo>
                <a:lnTo>
                  <a:pt x="737120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" name="Google Shape;114;p2">
            <a:extLst>
              <a:ext uri="{FF2B5EF4-FFF2-40B4-BE49-F238E27FC236}">
                <a16:creationId xmlns:a16="http://schemas.microsoft.com/office/drawing/2014/main" id="{14D5508C-ADE3-922F-3FDD-43DF4D9845D5}"/>
              </a:ext>
            </a:extLst>
          </p:cNvPr>
          <p:cNvSpPr/>
          <p:nvPr/>
        </p:nvSpPr>
        <p:spPr>
          <a:xfrm>
            <a:off x="2124574" y="2107508"/>
            <a:ext cx="778181" cy="1120416"/>
          </a:xfrm>
          <a:custGeom>
            <a:avLst/>
            <a:gdLst/>
            <a:ahLst/>
            <a:cxnLst/>
            <a:rect l="l" t="t" r="r" b="b"/>
            <a:pathLst>
              <a:path w="737119" h="1061297" extrusionOk="0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Google Shape;115;p2">
            <a:extLst>
              <a:ext uri="{FF2B5EF4-FFF2-40B4-BE49-F238E27FC236}">
                <a16:creationId xmlns:a16="http://schemas.microsoft.com/office/drawing/2014/main" id="{4CD6A1FA-7B62-423D-2C9D-55CD734014C5}"/>
              </a:ext>
            </a:extLst>
          </p:cNvPr>
          <p:cNvSpPr/>
          <p:nvPr/>
        </p:nvSpPr>
        <p:spPr>
          <a:xfrm>
            <a:off x="1594978" y="3037462"/>
            <a:ext cx="617292" cy="888771"/>
          </a:xfrm>
          <a:custGeom>
            <a:avLst/>
            <a:gdLst/>
            <a:ahLst/>
            <a:cxnLst/>
            <a:rect l="l" t="t" r="r" b="b"/>
            <a:pathLst>
              <a:path w="584719" h="841873" extrusionOk="0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6" name="Google Shape;121;p2">
            <a:extLst>
              <a:ext uri="{FF2B5EF4-FFF2-40B4-BE49-F238E27FC236}">
                <a16:creationId xmlns:a16="http://schemas.microsoft.com/office/drawing/2014/main" id="{94EB59C6-DF69-0328-BA60-208930855A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6045" y="3037462"/>
            <a:ext cx="2635827" cy="34765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2;p2">
            <a:extLst>
              <a:ext uri="{FF2B5EF4-FFF2-40B4-BE49-F238E27FC236}">
                <a16:creationId xmlns:a16="http://schemas.microsoft.com/office/drawing/2014/main" id="{CD9D725F-F635-09A3-5B1D-80E065371AA2}"/>
              </a:ext>
            </a:extLst>
          </p:cNvPr>
          <p:cNvSpPr/>
          <p:nvPr/>
        </p:nvSpPr>
        <p:spPr>
          <a:xfrm>
            <a:off x="5141468" y="2260600"/>
            <a:ext cx="5183019" cy="1168400"/>
          </a:xfrm>
          <a:prstGeom prst="wedgeRoundRectCallout">
            <a:avLst>
              <a:gd name="adj1" fmla="val -63837"/>
              <a:gd name="adj2" fmla="val 59131"/>
              <a:gd name="adj3" fmla="val 16667"/>
            </a:avLst>
          </a:prstGeom>
          <a:solidFill>
            <a:srgbClr val="FFFFFF"/>
          </a:solidFill>
          <a:ln w="381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vi-VN" sz="2400" ker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 hãy nêu cấu tạo của đơn.</a:t>
            </a:r>
          </a:p>
        </p:txBody>
      </p:sp>
    </p:spTree>
    <p:extLst>
      <p:ext uri="{BB962C8B-B14F-4D97-AF65-F5344CB8AC3E}">
        <p14:creationId xmlns:p14="http://schemas.microsoft.com/office/powerpoint/2010/main" val="337680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ED8E70-613F-4CFD-A2CD-7F705CC99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76" y="1793624"/>
            <a:ext cx="7686047" cy="481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3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081FAA2-707A-AA74-1607-32A0996FFD1A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CF9BC08E-597E-05A5-1ED7-4DFF8321D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8664C6-AF2E-E429-9EF4-C0537B3445E0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37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30;p7">
            <a:extLst>
              <a:ext uri="{FF2B5EF4-FFF2-40B4-BE49-F238E27FC236}">
                <a16:creationId xmlns:a16="http://schemas.microsoft.com/office/drawing/2014/main" id="{607167A3-4FB9-9D3A-A086-01040964524E}"/>
              </a:ext>
            </a:extLst>
          </p:cNvPr>
          <p:cNvGrpSpPr/>
          <p:nvPr/>
        </p:nvGrpSpPr>
        <p:grpSpPr>
          <a:xfrm>
            <a:off x="2129451" y="2748870"/>
            <a:ext cx="1094704" cy="1099611"/>
            <a:chOff x="1813" y="0"/>
            <a:chExt cx="809173" cy="812800"/>
          </a:xfrm>
        </p:grpSpPr>
        <p:sp>
          <p:nvSpPr>
            <p:cNvPr id="6" name="Google Shape;231;p7">
              <a:extLst>
                <a:ext uri="{FF2B5EF4-FFF2-40B4-BE49-F238E27FC236}">
                  <a16:creationId xmlns:a16="http://schemas.microsoft.com/office/drawing/2014/main" id="{43F803E5-FA7F-9F42-400A-FFF3D0E9A65C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flat" cmpd="sng">
              <a:solidFill>
                <a:srgbClr val="5D38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622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" name="Google Shape;232;p7">
              <a:extLst>
                <a:ext uri="{FF2B5EF4-FFF2-40B4-BE49-F238E27FC236}">
                  <a16:creationId xmlns:a16="http://schemas.microsoft.com/office/drawing/2014/main" id="{5DB88E97-9C75-E25C-DEA2-27064FF8F6A9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Google Shape;233;p7">
            <a:extLst>
              <a:ext uri="{FF2B5EF4-FFF2-40B4-BE49-F238E27FC236}">
                <a16:creationId xmlns:a16="http://schemas.microsoft.com/office/drawing/2014/main" id="{F00858BF-6A9C-30DB-6A29-E73C5340B634}"/>
              </a:ext>
            </a:extLst>
          </p:cNvPr>
          <p:cNvGrpSpPr/>
          <p:nvPr/>
        </p:nvGrpSpPr>
        <p:grpSpPr>
          <a:xfrm>
            <a:off x="4475645" y="2748870"/>
            <a:ext cx="1094704" cy="1099611"/>
            <a:chOff x="1813" y="0"/>
            <a:chExt cx="809173" cy="812800"/>
          </a:xfrm>
        </p:grpSpPr>
        <p:sp>
          <p:nvSpPr>
            <p:cNvPr id="9" name="Google Shape;234;p7">
              <a:extLst>
                <a:ext uri="{FF2B5EF4-FFF2-40B4-BE49-F238E27FC236}">
                  <a16:creationId xmlns:a16="http://schemas.microsoft.com/office/drawing/2014/main" id="{1BF5F1EA-5CEE-15A6-98C0-7C35ED60C96C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flat" cmpd="sng">
              <a:solidFill>
                <a:srgbClr val="5D38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622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235;p7">
              <a:extLst>
                <a:ext uri="{FF2B5EF4-FFF2-40B4-BE49-F238E27FC236}">
                  <a16:creationId xmlns:a16="http://schemas.microsoft.com/office/drawing/2014/main" id="{864A98B5-6507-69E3-4C76-8C09E02EC9B9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236;p7">
            <a:extLst>
              <a:ext uri="{FF2B5EF4-FFF2-40B4-BE49-F238E27FC236}">
                <a16:creationId xmlns:a16="http://schemas.microsoft.com/office/drawing/2014/main" id="{E156C452-1135-F5C2-D827-1D5715A40653}"/>
              </a:ext>
            </a:extLst>
          </p:cNvPr>
          <p:cNvGrpSpPr/>
          <p:nvPr/>
        </p:nvGrpSpPr>
        <p:grpSpPr>
          <a:xfrm>
            <a:off x="6821840" y="2748870"/>
            <a:ext cx="1094704" cy="1099611"/>
            <a:chOff x="1813" y="0"/>
            <a:chExt cx="809173" cy="812800"/>
          </a:xfrm>
        </p:grpSpPr>
        <p:sp>
          <p:nvSpPr>
            <p:cNvPr id="12" name="Google Shape;237;p7">
              <a:extLst>
                <a:ext uri="{FF2B5EF4-FFF2-40B4-BE49-F238E27FC236}">
                  <a16:creationId xmlns:a16="http://schemas.microsoft.com/office/drawing/2014/main" id="{42E5C456-3581-A3FB-3FE8-59729717C5F0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flat" cmpd="sng">
              <a:solidFill>
                <a:srgbClr val="5D38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622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238;p7">
              <a:extLst>
                <a:ext uri="{FF2B5EF4-FFF2-40B4-BE49-F238E27FC236}">
                  <a16:creationId xmlns:a16="http://schemas.microsoft.com/office/drawing/2014/main" id="{870E8472-D383-E1E3-2D56-5ACCDAA54517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239;p7">
            <a:extLst>
              <a:ext uri="{FF2B5EF4-FFF2-40B4-BE49-F238E27FC236}">
                <a16:creationId xmlns:a16="http://schemas.microsoft.com/office/drawing/2014/main" id="{BE899FC5-C9C5-FBBD-CEE6-FBA73DDBA5AB}"/>
              </a:ext>
            </a:extLst>
          </p:cNvPr>
          <p:cNvGrpSpPr/>
          <p:nvPr/>
        </p:nvGrpSpPr>
        <p:grpSpPr>
          <a:xfrm>
            <a:off x="9168034" y="2748870"/>
            <a:ext cx="1094704" cy="1099611"/>
            <a:chOff x="1813" y="0"/>
            <a:chExt cx="809173" cy="812800"/>
          </a:xfrm>
        </p:grpSpPr>
        <p:sp>
          <p:nvSpPr>
            <p:cNvPr id="15" name="Google Shape;240;p7">
              <a:extLst>
                <a:ext uri="{FF2B5EF4-FFF2-40B4-BE49-F238E27FC236}">
                  <a16:creationId xmlns:a16="http://schemas.microsoft.com/office/drawing/2014/main" id="{756E3210-5231-4EA0-DFAF-12714F2C449C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flat" cmpd="sng">
              <a:solidFill>
                <a:srgbClr val="5D38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622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6" name="Google Shape;241;p7">
              <a:extLst>
                <a:ext uri="{FF2B5EF4-FFF2-40B4-BE49-F238E27FC236}">
                  <a16:creationId xmlns:a16="http://schemas.microsoft.com/office/drawing/2014/main" id="{9B43732E-CF2F-9F52-518A-A30CD213A224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" name="Google Shape;245;p7">
            <a:extLst>
              <a:ext uri="{FF2B5EF4-FFF2-40B4-BE49-F238E27FC236}">
                <a16:creationId xmlns:a16="http://schemas.microsoft.com/office/drawing/2014/main" id="{53D02E2C-9EB9-F09B-CF3C-2F4C5A402BEB}"/>
              </a:ext>
            </a:extLst>
          </p:cNvPr>
          <p:cNvCxnSpPr/>
          <p:nvPr/>
        </p:nvCxnSpPr>
        <p:spPr>
          <a:xfrm rot="10800000">
            <a:off x="2676804" y="3848482"/>
            <a:ext cx="0" cy="379763"/>
          </a:xfrm>
          <a:prstGeom prst="straightConnector1">
            <a:avLst/>
          </a:prstGeom>
          <a:noFill/>
          <a:ln w="47625" cap="flat" cmpd="sng">
            <a:solidFill>
              <a:srgbClr val="5D381C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" name="Google Shape;246;p7">
            <a:extLst>
              <a:ext uri="{FF2B5EF4-FFF2-40B4-BE49-F238E27FC236}">
                <a16:creationId xmlns:a16="http://schemas.microsoft.com/office/drawing/2014/main" id="{75D89932-E365-F185-AB1A-B4C1017EFD98}"/>
              </a:ext>
            </a:extLst>
          </p:cNvPr>
          <p:cNvGrpSpPr/>
          <p:nvPr/>
        </p:nvGrpSpPr>
        <p:grpSpPr>
          <a:xfrm>
            <a:off x="2252356" y="2872326"/>
            <a:ext cx="848895" cy="852700"/>
            <a:chOff x="1813" y="0"/>
            <a:chExt cx="809173" cy="812800"/>
          </a:xfrm>
        </p:grpSpPr>
        <p:sp>
          <p:nvSpPr>
            <p:cNvPr id="32" name="Google Shape;247;p7">
              <a:extLst>
                <a:ext uri="{FF2B5EF4-FFF2-40B4-BE49-F238E27FC236}">
                  <a16:creationId xmlns:a16="http://schemas.microsoft.com/office/drawing/2014/main" id="{321909A2-8742-E71F-80A3-9DF1F1E2D77B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1845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622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248;p7">
              <a:extLst>
                <a:ext uri="{FF2B5EF4-FFF2-40B4-BE49-F238E27FC236}">
                  <a16:creationId xmlns:a16="http://schemas.microsoft.com/office/drawing/2014/main" id="{AB82ED6B-3AC5-0144-E8B6-F1D3C2FAD894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249;p7">
            <a:extLst>
              <a:ext uri="{FF2B5EF4-FFF2-40B4-BE49-F238E27FC236}">
                <a16:creationId xmlns:a16="http://schemas.microsoft.com/office/drawing/2014/main" id="{05FB9509-5641-5190-E46C-660AC294CE60}"/>
              </a:ext>
            </a:extLst>
          </p:cNvPr>
          <p:cNvGrpSpPr/>
          <p:nvPr/>
        </p:nvGrpSpPr>
        <p:grpSpPr>
          <a:xfrm>
            <a:off x="4598551" y="2872326"/>
            <a:ext cx="848895" cy="852700"/>
            <a:chOff x="1813" y="0"/>
            <a:chExt cx="809173" cy="812800"/>
          </a:xfrm>
        </p:grpSpPr>
        <p:sp>
          <p:nvSpPr>
            <p:cNvPr id="35" name="Google Shape;250;p7">
              <a:extLst>
                <a:ext uri="{FF2B5EF4-FFF2-40B4-BE49-F238E27FC236}">
                  <a16:creationId xmlns:a16="http://schemas.microsoft.com/office/drawing/2014/main" id="{99AC21E1-1E92-3942-D95D-D77CDBF5310B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1845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622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251;p7">
              <a:extLst>
                <a:ext uri="{FF2B5EF4-FFF2-40B4-BE49-F238E27FC236}">
                  <a16:creationId xmlns:a16="http://schemas.microsoft.com/office/drawing/2014/main" id="{C391ABC4-557D-7D98-4974-B5DD2B998B36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252;p7">
            <a:extLst>
              <a:ext uri="{FF2B5EF4-FFF2-40B4-BE49-F238E27FC236}">
                <a16:creationId xmlns:a16="http://schemas.microsoft.com/office/drawing/2014/main" id="{004ADF48-D388-741C-FD9E-4D078A1ED1E8}"/>
              </a:ext>
            </a:extLst>
          </p:cNvPr>
          <p:cNvGrpSpPr/>
          <p:nvPr/>
        </p:nvGrpSpPr>
        <p:grpSpPr>
          <a:xfrm>
            <a:off x="6944745" y="2872326"/>
            <a:ext cx="848895" cy="852700"/>
            <a:chOff x="1813" y="0"/>
            <a:chExt cx="809173" cy="812800"/>
          </a:xfrm>
        </p:grpSpPr>
        <p:sp>
          <p:nvSpPr>
            <p:cNvPr id="38" name="Google Shape;253;p7">
              <a:extLst>
                <a:ext uri="{FF2B5EF4-FFF2-40B4-BE49-F238E27FC236}">
                  <a16:creationId xmlns:a16="http://schemas.microsoft.com/office/drawing/2014/main" id="{3039010B-ADC5-BD52-DDBA-7DAA008DA56A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1845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622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254;p7">
              <a:extLst>
                <a:ext uri="{FF2B5EF4-FFF2-40B4-BE49-F238E27FC236}">
                  <a16:creationId xmlns:a16="http://schemas.microsoft.com/office/drawing/2014/main" id="{04284516-C2E5-11D9-A91A-63518096F229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255;p7">
            <a:extLst>
              <a:ext uri="{FF2B5EF4-FFF2-40B4-BE49-F238E27FC236}">
                <a16:creationId xmlns:a16="http://schemas.microsoft.com/office/drawing/2014/main" id="{B6461D44-2587-74AB-31EC-643206884A55}"/>
              </a:ext>
            </a:extLst>
          </p:cNvPr>
          <p:cNvGrpSpPr/>
          <p:nvPr/>
        </p:nvGrpSpPr>
        <p:grpSpPr>
          <a:xfrm>
            <a:off x="9290939" y="2872326"/>
            <a:ext cx="848895" cy="852700"/>
            <a:chOff x="1813" y="0"/>
            <a:chExt cx="809173" cy="812800"/>
          </a:xfrm>
        </p:grpSpPr>
        <p:sp>
          <p:nvSpPr>
            <p:cNvPr id="41" name="Google Shape;256;p7">
              <a:extLst>
                <a:ext uri="{FF2B5EF4-FFF2-40B4-BE49-F238E27FC236}">
                  <a16:creationId xmlns:a16="http://schemas.microsoft.com/office/drawing/2014/main" id="{8E7E0DD9-7077-0BA7-BB38-BF0A86B3143E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1845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622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257;p7">
              <a:extLst>
                <a:ext uri="{FF2B5EF4-FFF2-40B4-BE49-F238E27FC236}">
                  <a16:creationId xmlns:a16="http://schemas.microsoft.com/office/drawing/2014/main" id="{0C526F52-E080-AA12-A360-BF147EC9C7AB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3" name="Google Shape;258;p7">
            <a:extLst>
              <a:ext uri="{FF2B5EF4-FFF2-40B4-BE49-F238E27FC236}">
                <a16:creationId xmlns:a16="http://schemas.microsoft.com/office/drawing/2014/main" id="{783AD75A-9FA7-2585-010E-F50456C04C3B}"/>
              </a:ext>
            </a:extLst>
          </p:cNvPr>
          <p:cNvCxnSpPr/>
          <p:nvPr/>
        </p:nvCxnSpPr>
        <p:spPr>
          <a:xfrm rot="10800000">
            <a:off x="5022999" y="3848482"/>
            <a:ext cx="0" cy="379763"/>
          </a:xfrm>
          <a:prstGeom prst="straightConnector1">
            <a:avLst/>
          </a:prstGeom>
          <a:noFill/>
          <a:ln w="47625" cap="flat" cmpd="sng">
            <a:solidFill>
              <a:srgbClr val="5D381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" name="Google Shape;259;p7">
            <a:extLst>
              <a:ext uri="{FF2B5EF4-FFF2-40B4-BE49-F238E27FC236}">
                <a16:creationId xmlns:a16="http://schemas.microsoft.com/office/drawing/2014/main" id="{10A119B8-3B0C-0626-DF40-EBA4F4202BD2}"/>
              </a:ext>
            </a:extLst>
          </p:cNvPr>
          <p:cNvCxnSpPr/>
          <p:nvPr/>
        </p:nvCxnSpPr>
        <p:spPr>
          <a:xfrm rot="10800000">
            <a:off x="7369193" y="3848482"/>
            <a:ext cx="0" cy="379763"/>
          </a:xfrm>
          <a:prstGeom prst="straightConnector1">
            <a:avLst/>
          </a:prstGeom>
          <a:noFill/>
          <a:ln w="47625" cap="flat" cmpd="sng">
            <a:solidFill>
              <a:srgbClr val="5D381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260;p7">
            <a:extLst>
              <a:ext uri="{FF2B5EF4-FFF2-40B4-BE49-F238E27FC236}">
                <a16:creationId xmlns:a16="http://schemas.microsoft.com/office/drawing/2014/main" id="{AC01AD16-EFCA-A379-4889-BDA129FBEF36}"/>
              </a:ext>
            </a:extLst>
          </p:cNvPr>
          <p:cNvCxnSpPr/>
          <p:nvPr/>
        </p:nvCxnSpPr>
        <p:spPr>
          <a:xfrm rot="10800000">
            <a:off x="9715387" y="3848482"/>
            <a:ext cx="0" cy="379763"/>
          </a:xfrm>
          <a:prstGeom prst="straightConnector1">
            <a:avLst/>
          </a:prstGeom>
          <a:noFill/>
          <a:ln w="47625" cap="flat" cmpd="sng">
            <a:solidFill>
              <a:srgbClr val="5D381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261;p7">
            <a:extLst>
              <a:ext uri="{FF2B5EF4-FFF2-40B4-BE49-F238E27FC236}">
                <a16:creationId xmlns:a16="http://schemas.microsoft.com/office/drawing/2014/main" id="{70863AC6-A942-0D47-734C-56CD4404468A}"/>
              </a:ext>
            </a:extLst>
          </p:cNvPr>
          <p:cNvSpPr/>
          <p:nvPr/>
        </p:nvSpPr>
        <p:spPr>
          <a:xfrm>
            <a:off x="2368380" y="3006127"/>
            <a:ext cx="585099" cy="585099"/>
          </a:xfrm>
          <a:custGeom>
            <a:avLst/>
            <a:gdLst/>
            <a:ahLst/>
            <a:cxnLst/>
            <a:rect l="l" t="t" r="r" b="b"/>
            <a:pathLst>
              <a:path w="877649" h="877649" extrusionOk="0">
                <a:moveTo>
                  <a:pt x="0" y="0"/>
                </a:moveTo>
                <a:lnTo>
                  <a:pt x="877649" y="0"/>
                </a:lnTo>
                <a:lnTo>
                  <a:pt x="877649" y="877649"/>
                </a:lnTo>
                <a:lnTo>
                  <a:pt x="0" y="877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7" name="Google Shape;262;p7">
            <a:extLst>
              <a:ext uri="{FF2B5EF4-FFF2-40B4-BE49-F238E27FC236}">
                <a16:creationId xmlns:a16="http://schemas.microsoft.com/office/drawing/2014/main" id="{7CF581B5-36C9-3930-0752-264EB9D9EC0D}"/>
              </a:ext>
            </a:extLst>
          </p:cNvPr>
          <p:cNvSpPr/>
          <p:nvPr/>
        </p:nvSpPr>
        <p:spPr>
          <a:xfrm>
            <a:off x="4800859" y="2994582"/>
            <a:ext cx="444279" cy="675709"/>
          </a:xfrm>
          <a:custGeom>
            <a:avLst/>
            <a:gdLst/>
            <a:ahLst/>
            <a:cxnLst/>
            <a:rect l="l" t="t" r="r" b="b"/>
            <a:pathLst>
              <a:path w="666418" h="1013564" extrusionOk="0">
                <a:moveTo>
                  <a:pt x="0" y="0"/>
                </a:moveTo>
                <a:lnTo>
                  <a:pt x="666419" y="0"/>
                </a:lnTo>
                <a:lnTo>
                  <a:pt x="666419" y="1013564"/>
                </a:lnTo>
                <a:lnTo>
                  <a:pt x="0" y="1013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8" name="Google Shape;263;p7">
            <a:extLst>
              <a:ext uri="{FF2B5EF4-FFF2-40B4-BE49-F238E27FC236}">
                <a16:creationId xmlns:a16="http://schemas.microsoft.com/office/drawing/2014/main" id="{77A99386-68A5-6946-DD8D-697729051FEC}"/>
              </a:ext>
            </a:extLst>
          </p:cNvPr>
          <p:cNvSpPr txBox="1"/>
          <p:nvPr/>
        </p:nvSpPr>
        <p:spPr>
          <a:xfrm>
            <a:off x="1542706" y="1925155"/>
            <a:ext cx="9106588" cy="62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5125"/>
              </a:lnSpc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Em hãy trình bày những bước để viết một lá đơn.</a:t>
            </a:r>
          </a:p>
        </p:txBody>
      </p:sp>
      <p:sp>
        <p:nvSpPr>
          <p:cNvPr id="49" name="Google Shape;264;p7">
            <a:extLst>
              <a:ext uri="{FF2B5EF4-FFF2-40B4-BE49-F238E27FC236}">
                <a16:creationId xmlns:a16="http://schemas.microsoft.com/office/drawing/2014/main" id="{CD615F82-E143-FF74-068F-A632B71DA95C}"/>
              </a:ext>
            </a:extLst>
          </p:cNvPr>
          <p:cNvSpPr txBox="1"/>
          <p:nvPr/>
        </p:nvSpPr>
        <p:spPr>
          <a:xfrm>
            <a:off x="1975910" y="4329844"/>
            <a:ext cx="1370039" cy="463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2850"/>
              </a:lnSpc>
              <a:buClr>
                <a:srgbClr val="000000"/>
              </a:buClr>
              <a:buFont typeface="Arial"/>
              <a:buNone/>
            </a:pPr>
            <a:r>
              <a:rPr lang="en-US" sz="2667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1</a:t>
            </a:r>
            <a:endParaRPr sz="622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0" name="Google Shape;265;p7">
            <a:extLst>
              <a:ext uri="{FF2B5EF4-FFF2-40B4-BE49-F238E27FC236}">
                <a16:creationId xmlns:a16="http://schemas.microsoft.com/office/drawing/2014/main" id="{8C29E5C0-534D-01A6-84C9-F38E9E39C5AE}"/>
              </a:ext>
            </a:extLst>
          </p:cNvPr>
          <p:cNvSpPr txBox="1"/>
          <p:nvPr/>
        </p:nvSpPr>
        <p:spPr>
          <a:xfrm>
            <a:off x="1713811" y="4806810"/>
            <a:ext cx="20574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algn="ctr">
              <a:lnSpc>
                <a:spcPct val="145125"/>
              </a:lnSpc>
              <a:buClr>
                <a:srgbClr val="000000"/>
              </a:buClr>
              <a:buFont typeface="Arial"/>
              <a:buNone/>
              <a:defRPr sz="2667" kern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Calibri"/>
              </a:defRPr>
            </a:lvl1pPr>
          </a:lstStyle>
          <a:p>
            <a:pPr>
              <a:lnSpc>
                <a:spcPct val="125000"/>
              </a:lnSpc>
            </a:pPr>
            <a:r>
              <a:rPr lang="vi-VN" sz="2400" dirty="0">
                <a:sym typeface="Arial"/>
              </a:rPr>
              <a:t>Viết đơn gửi cho ai?</a:t>
            </a:r>
            <a:endParaRPr sz="2400" dirty="0">
              <a:sym typeface="Arial"/>
            </a:endParaRPr>
          </a:p>
        </p:txBody>
      </p:sp>
      <p:sp>
        <p:nvSpPr>
          <p:cNvPr id="51" name="Google Shape;266;p7">
            <a:extLst>
              <a:ext uri="{FF2B5EF4-FFF2-40B4-BE49-F238E27FC236}">
                <a16:creationId xmlns:a16="http://schemas.microsoft.com/office/drawing/2014/main" id="{D3162683-5335-6283-0BDE-FB569394A9A4}"/>
              </a:ext>
            </a:extLst>
          </p:cNvPr>
          <p:cNvSpPr txBox="1"/>
          <p:nvPr/>
        </p:nvSpPr>
        <p:spPr>
          <a:xfrm>
            <a:off x="4337979" y="4329844"/>
            <a:ext cx="1370039" cy="463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2850"/>
              </a:lnSpc>
              <a:buClr>
                <a:srgbClr val="000000"/>
              </a:buClr>
              <a:buFont typeface="Arial"/>
              <a:buNone/>
            </a:pPr>
            <a:r>
              <a:rPr lang="en-US" sz="2667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2</a:t>
            </a:r>
            <a:endParaRPr sz="622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2" name="Google Shape;267;p7">
            <a:extLst>
              <a:ext uri="{FF2B5EF4-FFF2-40B4-BE49-F238E27FC236}">
                <a16:creationId xmlns:a16="http://schemas.microsoft.com/office/drawing/2014/main" id="{E3DE6A17-9258-FF9C-6059-079F0331BB12}"/>
              </a:ext>
            </a:extLst>
          </p:cNvPr>
          <p:cNvSpPr txBox="1"/>
          <p:nvPr/>
        </p:nvSpPr>
        <p:spPr>
          <a:xfrm>
            <a:off x="4199164" y="4806810"/>
            <a:ext cx="16476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Calibri"/>
                <a:sym typeface="Arial"/>
              </a:rPr>
              <a:t>Tìm ý</a:t>
            </a:r>
            <a:endParaRPr sz="2400" kern="0" dirty="0">
              <a:solidFill>
                <a:srgbClr val="000000"/>
              </a:solidFill>
              <a:latin typeface="UTM Avo" panose="02040603050506020204" pitchFamily="18" charset="0"/>
              <a:ea typeface="Calibri"/>
              <a:cs typeface="Calibri"/>
              <a:sym typeface="Arial"/>
            </a:endParaRPr>
          </a:p>
        </p:txBody>
      </p:sp>
      <p:sp>
        <p:nvSpPr>
          <p:cNvPr id="53" name="Google Shape;268;p7">
            <a:extLst>
              <a:ext uri="{FF2B5EF4-FFF2-40B4-BE49-F238E27FC236}">
                <a16:creationId xmlns:a16="http://schemas.microsoft.com/office/drawing/2014/main" id="{56C2AC6E-FCF1-6CD0-5843-957CC7F68305}"/>
              </a:ext>
            </a:extLst>
          </p:cNvPr>
          <p:cNvSpPr txBox="1"/>
          <p:nvPr/>
        </p:nvSpPr>
        <p:spPr>
          <a:xfrm>
            <a:off x="6684173" y="4329844"/>
            <a:ext cx="1370039" cy="463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2850"/>
              </a:lnSpc>
              <a:buClr>
                <a:srgbClr val="000000"/>
              </a:buClr>
              <a:buFont typeface="Arial"/>
              <a:buNone/>
            </a:pPr>
            <a:r>
              <a:rPr lang="en-US" sz="2667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3</a:t>
            </a:r>
            <a:endParaRPr sz="622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4" name="Google Shape;269;p7">
            <a:extLst>
              <a:ext uri="{FF2B5EF4-FFF2-40B4-BE49-F238E27FC236}">
                <a16:creationId xmlns:a16="http://schemas.microsoft.com/office/drawing/2014/main" id="{B0A1F527-9AF0-CD21-80C4-638B953E41AA}"/>
              </a:ext>
            </a:extLst>
          </p:cNvPr>
          <p:cNvSpPr txBox="1"/>
          <p:nvPr/>
        </p:nvSpPr>
        <p:spPr>
          <a:xfrm>
            <a:off x="6340492" y="480681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Calibri"/>
                <a:sym typeface="Arial"/>
              </a:rPr>
              <a:t>Sắp xếp ý</a:t>
            </a:r>
            <a:endParaRPr sz="2400" kern="0" dirty="0">
              <a:solidFill>
                <a:srgbClr val="000000"/>
              </a:solidFill>
              <a:latin typeface="UTM Avo" panose="02040603050506020204" pitchFamily="18" charset="0"/>
              <a:ea typeface="Calibri"/>
              <a:cs typeface="Calibri"/>
              <a:sym typeface="Arial"/>
            </a:endParaRPr>
          </a:p>
        </p:txBody>
      </p:sp>
      <p:sp>
        <p:nvSpPr>
          <p:cNvPr id="55" name="Google Shape;270;p7">
            <a:extLst>
              <a:ext uri="{FF2B5EF4-FFF2-40B4-BE49-F238E27FC236}">
                <a16:creationId xmlns:a16="http://schemas.microsoft.com/office/drawing/2014/main" id="{4AE9468D-0E2D-E7EF-9378-22E5B27B96D8}"/>
              </a:ext>
            </a:extLst>
          </p:cNvPr>
          <p:cNvSpPr txBox="1"/>
          <p:nvPr/>
        </p:nvSpPr>
        <p:spPr>
          <a:xfrm>
            <a:off x="9030367" y="4329844"/>
            <a:ext cx="1370039" cy="463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2850"/>
              </a:lnSpc>
              <a:buClr>
                <a:srgbClr val="000000"/>
              </a:buClr>
              <a:buFont typeface="Arial"/>
              <a:buNone/>
            </a:pPr>
            <a:r>
              <a:rPr lang="en-US" sz="2667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4</a:t>
            </a:r>
            <a:endParaRPr sz="622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6" name="Google Shape;271;p7">
            <a:extLst>
              <a:ext uri="{FF2B5EF4-FFF2-40B4-BE49-F238E27FC236}">
                <a16:creationId xmlns:a16="http://schemas.microsoft.com/office/drawing/2014/main" id="{C672B0AA-08D1-BE3D-B8F5-17D2B45427A4}"/>
              </a:ext>
            </a:extLst>
          </p:cNvPr>
          <p:cNvSpPr txBox="1"/>
          <p:nvPr/>
        </p:nvSpPr>
        <p:spPr>
          <a:xfrm>
            <a:off x="8442438" y="4791870"/>
            <a:ext cx="25458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5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Calibri"/>
                <a:sym typeface="Arial"/>
              </a:rPr>
              <a:t>Chỉnh sửa và hoàn thiện đơn</a:t>
            </a:r>
            <a:endParaRPr sz="2400" kern="0" dirty="0">
              <a:solidFill>
                <a:srgbClr val="000000"/>
              </a:solidFill>
              <a:latin typeface="UTM Avo" panose="02040603050506020204" pitchFamily="18" charset="0"/>
              <a:ea typeface="Calibri"/>
              <a:cs typeface="Calibri"/>
              <a:sym typeface="Arial"/>
            </a:endParaRPr>
          </a:p>
        </p:txBody>
      </p:sp>
      <p:sp>
        <p:nvSpPr>
          <p:cNvPr id="57" name="Google Shape;272;p7">
            <a:extLst>
              <a:ext uri="{FF2B5EF4-FFF2-40B4-BE49-F238E27FC236}">
                <a16:creationId xmlns:a16="http://schemas.microsoft.com/office/drawing/2014/main" id="{A438EA25-C076-25F0-14A4-D871A3A2FF94}"/>
              </a:ext>
            </a:extLst>
          </p:cNvPr>
          <p:cNvSpPr/>
          <p:nvPr/>
        </p:nvSpPr>
        <p:spPr>
          <a:xfrm>
            <a:off x="7071508" y="3006127"/>
            <a:ext cx="595371" cy="595371"/>
          </a:xfrm>
          <a:custGeom>
            <a:avLst/>
            <a:gdLst/>
            <a:ahLst/>
            <a:cxnLst/>
            <a:rect l="l" t="t" r="r" b="b"/>
            <a:pathLst>
              <a:path w="893057" h="893057" extrusionOk="0">
                <a:moveTo>
                  <a:pt x="0" y="0"/>
                </a:moveTo>
                <a:lnTo>
                  <a:pt x="893056" y="0"/>
                </a:lnTo>
                <a:lnTo>
                  <a:pt x="893056" y="893056"/>
                </a:lnTo>
                <a:lnTo>
                  <a:pt x="0" y="893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8" name="Google Shape;273;p7">
            <a:extLst>
              <a:ext uri="{FF2B5EF4-FFF2-40B4-BE49-F238E27FC236}">
                <a16:creationId xmlns:a16="http://schemas.microsoft.com/office/drawing/2014/main" id="{64C4E4AE-1FF3-81CA-7B76-62BD2683E7F9}"/>
              </a:ext>
            </a:extLst>
          </p:cNvPr>
          <p:cNvSpPr/>
          <p:nvPr/>
        </p:nvSpPr>
        <p:spPr>
          <a:xfrm>
            <a:off x="9563648" y="2994582"/>
            <a:ext cx="469386" cy="664165"/>
          </a:xfrm>
          <a:custGeom>
            <a:avLst/>
            <a:gdLst/>
            <a:ahLst/>
            <a:cxnLst/>
            <a:rect l="l" t="t" r="r" b="b"/>
            <a:pathLst>
              <a:path w="704079" h="996247" extrusionOk="0">
                <a:moveTo>
                  <a:pt x="0" y="0"/>
                </a:moveTo>
                <a:lnTo>
                  <a:pt x="704079" y="0"/>
                </a:lnTo>
                <a:lnTo>
                  <a:pt x="704079" y="996248"/>
                </a:lnTo>
                <a:lnTo>
                  <a:pt x="0" y="9962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966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1FDC33-AF05-250B-026F-117ED220015C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EA626433-93F1-9516-B707-52F770F16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2AE868-8550-6478-6009-289B1AB75CD8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74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8;p9">
            <a:extLst>
              <a:ext uri="{FF2B5EF4-FFF2-40B4-BE49-F238E27FC236}">
                <a16:creationId xmlns:a16="http://schemas.microsoft.com/office/drawing/2014/main" id="{93C3CC2E-AC2E-B104-4313-69A1E367065F}"/>
              </a:ext>
            </a:extLst>
          </p:cNvPr>
          <p:cNvSpPr txBox="1"/>
          <p:nvPr/>
        </p:nvSpPr>
        <p:spPr>
          <a:xfrm>
            <a:off x="1947226" y="1789983"/>
            <a:ext cx="829754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Dựa vào nội dung đã chuẩn bị ở bài viết 1, viết một lá đơn theo 1 trong 3 đề sau:</a:t>
            </a:r>
          </a:p>
        </p:txBody>
      </p:sp>
      <p:sp>
        <p:nvSpPr>
          <p:cNvPr id="3" name="Google Shape;309;p9">
            <a:extLst>
              <a:ext uri="{FF2B5EF4-FFF2-40B4-BE49-F238E27FC236}">
                <a16:creationId xmlns:a16="http://schemas.microsoft.com/office/drawing/2014/main" id="{6852CC94-01D9-7912-422C-34676D9C8EC5}"/>
              </a:ext>
            </a:extLst>
          </p:cNvPr>
          <p:cNvSpPr txBox="1"/>
          <p:nvPr/>
        </p:nvSpPr>
        <p:spPr>
          <a:xfrm>
            <a:off x="1393274" y="2867201"/>
            <a:ext cx="9405448" cy="190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457200" indent="-457200" algn="just">
              <a:lnSpc>
                <a:spcPct val="125000"/>
              </a:lnSpc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Viết đơn xin tham gia một hoạt động học tập (hoặc lao động, thể thao, văn nghệ).</a:t>
            </a:r>
            <a:endParaRPr sz="2400" kern="0" dirty="0">
              <a:solidFill>
                <a:srgbClr val="000000"/>
              </a:solidFill>
              <a:latin typeface="UTM Avo" panose="02040603050506020204" pitchFamily="18" charset="0"/>
              <a:ea typeface="Calibri"/>
              <a:cs typeface="Calibri"/>
              <a:sym typeface="Arial"/>
            </a:endParaRPr>
          </a:p>
          <a:p>
            <a:pPr marL="457200" indent="-457200" algn="just">
              <a:lnSpc>
                <a:spcPct val="125000"/>
              </a:lnSpc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Viết đơn xin nghỉ học vì lí do sức khỏe hoặc lí do khác.</a:t>
            </a:r>
            <a:endParaRPr sz="2400" kern="0" dirty="0">
              <a:solidFill>
                <a:srgbClr val="000000"/>
              </a:solidFill>
              <a:latin typeface="UTM Avo" panose="02040603050506020204" pitchFamily="18" charset="0"/>
              <a:ea typeface="Calibri"/>
              <a:cs typeface="Calibri"/>
              <a:sym typeface="Arial"/>
            </a:endParaRPr>
          </a:p>
          <a:p>
            <a:pPr marL="457200" indent="-457200" algn="just">
              <a:lnSpc>
                <a:spcPct val="125000"/>
              </a:lnSpc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Viết đơn xin trình bày nguyện vọng của tổ hoặc lớp em.</a:t>
            </a:r>
            <a:endParaRPr sz="2400" kern="0" dirty="0">
              <a:solidFill>
                <a:srgbClr val="000000"/>
              </a:solidFill>
              <a:latin typeface="UTM Avo" panose="02040603050506020204" pitchFamily="18" charset="0"/>
              <a:ea typeface="Calibri"/>
              <a:cs typeface="Calibri"/>
              <a:sym typeface="Arial"/>
            </a:endParaRPr>
          </a:p>
        </p:txBody>
      </p:sp>
      <p:pic>
        <p:nvPicPr>
          <p:cNvPr id="4" name="Google Shape;310;p9">
            <a:extLst>
              <a:ext uri="{FF2B5EF4-FFF2-40B4-BE49-F238E27FC236}">
                <a16:creationId xmlns:a16="http://schemas.microsoft.com/office/drawing/2014/main" id="{189EC211-618E-0A64-38D2-1D14D176D2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6024" y="5014847"/>
            <a:ext cx="3477494" cy="1675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23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2;p11">
            <a:extLst>
              <a:ext uri="{FF2B5EF4-FFF2-40B4-BE49-F238E27FC236}">
                <a16:creationId xmlns:a16="http://schemas.microsoft.com/office/drawing/2014/main" id="{C7869F5E-EF53-E72C-D426-F78F09F1DF10}"/>
              </a:ext>
            </a:extLst>
          </p:cNvPr>
          <p:cNvSpPr/>
          <p:nvPr/>
        </p:nvSpPr>
        <p:spPr>
          <a:xfrm>
            <a:off x="9377680" y="2595665"/>
            <a:ext cx="656065" cy="944595"/>
          </a:xfrm>
          <a:custGeom>
            <a:avLst/>
            <a:gdLst/>
            <a:ahLst/>
            <a:cxnLst/>
            <a:rect l="l" t="t" r="r" b="b"/>
            <a:pathLst>
              <a:path w="737119" h="1061297" extrusionOk="0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" name="Google Shape;343;p11">
            <a:extLst>
              <a:ext uri="{FF2B5EF4-FFF2-40B4-BE49-F238E27FC236}">
                <a16:creationId xmlns:a16="http://schemas.microsoft.com/office/drawing/2014/main" id="{2BB2DD17-F7F5-36FF-261E-DFEECB7494C7}"/>
              </a:ext>
            </a:extLst>
          </p:cNvPr>
          <p:cNvSpPr/>
          <p:nvPr/>
        </p:nvSpPr>
        <p:spPr>
          <a:xfrm>
            <a:off x="5711643" y="4221641"/>
            <a:ext cx="612292" cy="881571"/>
          </a:xfrm>
          <a:custGeom>
            <a:avLst/>
            <a:gdLst/>
            <a:ahLst/>
            <a:cxnLst/>
            <a:rect l="l" t="t" r="r" b="b"/>
            <a:pathLst>
              <a:path w="737119" h="1061297" extrusionOk="0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" name="Google Shape;344;p11">
            <a:extLst>
              <a:ext uri="{FF2B5EF4-FFF2-40B4-BE49-F238E27FC236}">
                <a16:creationId xmlns:a16="http://schemas.microsoft.com/office/drawing/2014/main" id="{90FF8B47-8940-58BF-C9C9-255009C83A85}"/>
              </a:ext>
            </a:extLst>
          </p:cNvPr>
          <p:cNvSpPr/>
          <p:nvPr/>
        </p:nvSpPr>
        <p:spPr>
          <a:xfrm>
            <a:off x="6325179" y="4648547"/>
            <a:ext cx="485700" cy="699307"/>
          </a:xfrm>
          <a:custGeom>
            <a:avLst/>
            <a:gdLst/>
            <a:ahLst/>
            <a:cxnLst/>
            <a:rect l="l" t="t" r="r" b="b"/>
            <a:pathLst>
              <a:path w="584719" h="841873" extrusionOk="0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" name="Google Shape;345;p11">
            <a:extLst>
              <a:ext uri="{FF2B5EF4-FFF2-40B4-BE49-F238E27FC236}">
                <a16:creationId xmlns:a16="http://schemas.microsoft.com/office/drawing/2014/main" id="{EDB3E33F-7894-BE8A-013A-C6FD3C6C75C8}"/>
              </a:ext>
            </a:extLst>
          </p:cNvPr>
          <p:cNvSpPr/>
          <p:nvPr/>
        </p:nvSpPr>
        <p:spPr>
          <a:xfrm>
            <a:off x="8987867" y="2083430"/>
            <a:ext cx="520423" cy="749300"/>
          </a:xfrm>
          <a:custGeom>
            <a:avLst/>
            <a:gdLst/>
            <a:ahLst/>
            <a:cxnLst/>
            <a:rect l="l" t="t" r="r" b="b"/>
            <a:pathLst>
              <a:path w="584719" h="841873" extrusionOk="0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" name="Google Shape;346;p11">
            <a:extLst>
              <a:ext uri="{FF2B5EF4-FFF2-40B4-BE49-F238E27FC236}">
                <a16:creationId xmlns:a16="http://schemas.microsoft.com/office/drawing/2014/main" id="{96570863-3DE7-EF55-6E27-4674C7A466FF}"/>
              </a:ext>
            </a:extLst>
          </p:cNvPr>
          <p:cNvSpPr/>
          <p:nvPr/>
        </p:nvSpPr>
        <p:spPr>
          <a:xfrm>
            <a:off x="2336354" y="2083429"/>
            <a:ext cx="4684146" cy="1498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lvl="0" algn="ctr">
              <a:lnSpc>
                <a:spcPct val="125000"/>
              </a:lnSpc>
              <a:buClr>
                <a:srgbClr val="000000"/>
              </a:buClr>
            </a:pPr>
            <a:r>
              <a:rPr lang="en-US" sz="2400" b="1" kern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Em hãy đọc bài viết của mình cho cả lớp nghe</a:t>
            </a:r>
          </a:p>
        </p:txBody>
      </p:sp>
      <p:pic>
        <p:nvPicPr>
          <p:cNvPr id="14" name="Google Shape;347;p11">
            <a:extLst>
              <a:ext uri="{FF2B5EF4-FFF2-40B4-BE49-F238E27FC236}">
                <a16:creationId xmlns:a16="http://schemas.microsoft.com/office/drawing/2014/main" id="{C8C17220-C978-D399-3ADF-B092EFC1AB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3266" y="2832729"/>
            <a:ext cx="3490479" cy="3860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13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28575" cap="flat" cmpd="sng">
          <a:solidFill>
            <a:srgbClr val="5F497A"/>
          </a:solidFill>
          <a:prstDash val="solid"/>
          <a:round/>
          <a:headEnd type="none" w="sm" len="sm"/>
          <a:tailEnd type="none" w="sm" len="sm"/>
        </a:ln>
      </a:spPr>
      <a:bodyPr spcFirstLastPara="1" wrap="square" lIns="60950" tIns="30467" rIns="60950" bIns="30467" anchor="ctr" anchorCtr="0">
        <a:noAutofit/>
      </a:bodyPr>
      <a:lstStyle>
        <a:defPPr marL="0" marR="0" indent="0" algn="ctr" defTabSz="914400" eaLnBrk="1" fontAlgn="auto" latinLnBrk="0" hangingPunct="1">
          <a:lnSpc>
            <a:spcPct val="15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Arial"/>
          <a:buNone/>
          <a:tabLst/>
          <a:defRPr kumimoji="0" sz="2667" b="1" i="0" u="none" strike="noStrike" kern="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3-Luyện từ và câu-Danh từ chung, danh từ riêng</Template>
  <TotalTime>14</TotalTime>
  <Words>230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UTM Avo</vt:lpstr>
      <vt:lpstr>Arial</vt:lpstr>
      <vt:lpstr>Calibri Light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Monkey</dc:creator>
  <cp:lastModifiedBy>Monkey</cp:lastModifiedBy>
  <cp:revision>3</cp:revision>
  <dcterms:created xsi:type="dcterms:W3CDTF">2023-11-10T03:36:15Z</dcterms:created>
  <dcterms:modified xsi:type="dcterms:W3CDTF">2023-11-10T03:51:03Z</dcterms:modified>
</cp:coreProperties>
</file>