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89" r:id="rId2"/>
    <p:sldId id="257" r:id="rId3"/>
    <p:sldId id="283" r:id="rId4"/>
    <p:sldId id="379" r:id="rId5"/>
    <p:sldId id="380" r:id="rId6"/>
    <p:sldId id="381" r:id="rId7"/>
    <p:sldId id="382" r:id="rId8"/>
    <p:sldId id="386" r:id="rId9"/>
    <p:sldId id="262" r:id="rId10"/>
    <p:sldId id="273" r:id="rId11"/>
    <p:sldId id="274" r:id="rId12"/>
    <p:sldId id="260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387" r:id="rId21"/>
    <p:sldId id="263" r:id="rId22"/>
    <p:sldId id="264" r:id="rId23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luten"/>
      <p:regular r:id="rId28"/>
      <p:bold r:id="rId29"/>
    </p:embeddedFont>
    <p:embeddedFont>
      <p:font typeface="Sigmar One" panose="020B0604020202020204" charset="0"/>
      <p:regular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Muli Regular Bold" panose="020B0604020202020204" charset="0"/>
      <p:regular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020"/>
    <a:srgbClr val="FFE921"/>
    <a:srgbClr val="73CCFB"/>
    <a:srgbClr val="68CEFF"/>
    <a:srgbClr val="FFFFFF"/>
    <a:srgbClr val="C377AA"/>
    <a:srgbClr val="FBA1B4"/>
    <a:srgbClr val="FF99FF"/>
    <a:srgbClr val="8E7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3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1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1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4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9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1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3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03/10/2024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3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03/10/2024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jpg"/><Relationship Id="rId5" Type="http://schemas.openxmlformats.org/officeDocument/2006/relationships/image" Target="../media/image7.png"/><Relationship Id="rId10" Type="http://schemas.openxmlformats.org/officeDocument/2006/relationships/image" Target="../media/image11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audio" Target="../media/media1.mp3"/><Relationship Id="rId9" Type="http://schemas.openxmlformats.org/officeDocument/2006/relationships/image" Target="../media/image14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13.png"/><Relationship Id="rId4" Type="http://schemas.openxmlformats.org/officeDocument/2006/relationships/audio" Target="../media/media1.mp3"/><Relationship Id="rId9" Type="http://schemas.openxmlformats.org/officeDocument/2006/relationships/image" Target="../media/image16.pn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13.png"/><Relationship Id="rId4" Type="http://schemas.openxmlformats.org/officeDocument/2006/relationships/audio" Target="../media/media1.mp3"/><Relationship Id="rId9" Type="http://schemas.openxmlformats.org/officeDocument/2006/relationships/image" Target="../media/image16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gif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71EE1A-0146-6E1F-3573-C027A685818D}"/>
              </a:ext>
            </a:extLst>
          </p:cNvPr>
          <p:cNvSpPr txBox="1"/>
          <p:nvPr/>
        </p:nvSpPr>
        <p:spPr>
          <a:xfrm>
            <a:off x="2189473" y="527970"/>
            <a:ext cx="8808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F824A-F998-D290-5066-4BD0B0859B47}"/>
              </a:ext>
            </a:extLst>
          </p:cNvPr>
          <p:cNvSpPr txBox="1"/>
          <p:nvPr/>
        </p:nvSpPr>
        <p:spPr>
          <a:xfrm>
            <a:off x="3146408" y="560579"/>
            <a:ext cx="8808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09E96B-EF43-1FD9-AC99-D00236FE2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92" b="89011" l="1778" r="94667">
                        <a14:foregroundMark x1="48889" y1="48352" x2="53778" y2="59341"/>
                        <a14:foregroundMark x1="56000" y1="48352" x2="56444" y2="62637"/>
                        <a14:foregroundMark x1="68444" y1="41758" x2="74222" y2="51648"/>
                        <a14:foregroundMark x1="47111" y1="40659" x2="47111" y2="40659"/>
                        <a14:foregroundMark x1="55556" y1="38462" x2="55556" y2="38462"/>
                        <a14:foregroundMark x1="9333" y1="27473" x2="36000" y2="34066"/>
                        <a14:foregroundMark x1="36000" y1="34066" x2="56889" y2="34066"/>
                        <a14:foregroundMark x1="9778" y1="15385" x2="53333" y2="20879"/>
                        <a14:foregroundMark x1="58667" y1="14286" x2="82667" y2="28571"/>
                        <a14:foregroundMark x1="82222" y1="14286" x2="95111" y2="26374"/>
                        <a14:foregroundMark x1="82222" y1="40659" x2="86667" y2="73626"/>
                        <a14:foregroundMark x1="79111" y1="58242" x2="78667" y2="83516"/>
                        <a14:foregroundMark x1="64444" y1="79121" x2="89333" y2="75824"/>
                        <a14:foregroundMark x1="30667" y1="78022" x2="54667" y2="78022"/>
                        <a14:foregroundMark x1="1778" y1="48352" x2="34222" y2="63736"/>
                        <a14:foregroundMark x1="37333" y1="50549" x2="40444" y2="63736"/>
                        <a14:foregroundMark x1="39111" y1="50549" x2="42667" y2="725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89" y="1814495"/>
            <a:ext cx="3214790" cy="1823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7B6F9F-C6FB-5FD9-A6EF-17AC039F5FF2}"/>
              </a:ext>
            </a:extLst>
          </p:cNvPr>
          <p:cNvSpPr txBox="1"/>
          <p:nvPr/>
        </p:nvSpPr>
        <p:spPr>
          <a:xfrm>
            <a:off x="2743529" y="1624370"/>
            <a:ext cx="831866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E8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 NHÂN 6  BẢNG CHIA 6 </a:t>
            </a: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4" descr="Vector Trẻ em vui vẻ với số hình khối | Thư viện stock vector đẹp miễn phí">
            <a:extLst>
              <a:ext uri="{FF2B5EF4-FFF2-40B4-BE49-F238E27FC236}">
                <a16:creationId xmlns:a16="http://schemas.microsoft.com/office/drawing/2014/main" id="{DF081EAD-C467-555A-1DE1-3E306A9A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93990"/>
            <a:ext cx="3230843" cy="23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69DEED-ACFC-4B6E-94EE-DAA37CB3EA09}"/>
              </a:ext>
            </a:extLst>
          </p:cNvPr>
          <p:cNvSpPr txBox="1"/>
          <p:nvPr/>
        </p:nvSpPr>
        <p:spPr>
          <a:xfrm>
            <a:off x="4049930" y="463093"/>
            <a:ext cx="465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tri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– </a:t>
            </a:r>
            <a:r>
              <a:rPr lang="en-US" dirty="0" err="1"/>
              <a:t>Tập</a:t>
            </a:r>
            <a:r>
              <a:rPr lang="en-US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70501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269AD4-3946-4194-B643-48594BB21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8" y="155208"/>
            <a:ext cx="2278577" cy="9678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44B183-71EB-4277-989F-A14D161FB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941" y="1340473"/>
            <a:ext cx="8656720" cy="54764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B1C7DA46-A749-4EBC-ABB8-2F555DFDB8C4}"/>
              </a:ext>
            </a:extLst>
          </p:cNvPr>
          <p:cNvSpPr/>
          <p:nvPr/>
        </p:nvSpPr>
        <p:spPr>
          <a:xfrm>
            <a:off x="6473397" y="905590"/>
            <a:ext cx="5325026" cy="27875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7093DD-7941-4065-B65F-C9E97B7E6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11259">
            <a:off x="6714149" y="1114568"/>
            <a:ext cx="1692232" cy="1692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D14B94-F4DA-4080-BDA1-79A9583403A4}"/>
              </a:ext>
            </a:extLst>
          </p:cNvPr>
          <p:cNvSpPr txBox="1"/>
          <p:nvPr/>
        </p:nvSpPr>
        <p:spPr>
          <a:xfrm>
            <a:off x="8065478" y="1527856"/>
            <a:ext cx="3271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con bọ rùa có 6 chấm ở cánh. Hỏi 4 con bọ rùa như vậy có bao nhiêu chấm ở cánh?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FB6762-2CBC-41D5-98C1-3778B7BF9ED8}"/>
              </a:ext>
            </a:extLst>
          </p:cNvPr>
          <p:cNvSpPr/>
          <p:nvPr/>
        </p:nvSpPr>
        <p:spPr>
          <a:xfrm>
            <a:off x="1910862" y="4295073"/>
            <a:ext cx="6482861" cy="2521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3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43F77-7DC5-4146-BF01-CD23BD71F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2D6C2-18FC-4D27-B4C2-B7DE14EB6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0" y="1065600"/>
            <a:ext cx="5227950" cy="561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217676-2E48-46EF-9D6C-ACEC5A404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8" y="175049"/>
            <a:ext cx="2278577" cy="967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FA36A-F182-4300-9FE9-81AFC2BD4300}"/>
              </a:ext>
            </a:extLst>
          </p:cNvPr>
          <p:cNvSpPr txBox="1"/>
          <p:nvPr/>
        </p:nvSpPr>
        <p:spPr>
          <a:xfrm>
            <a:off x="4651200" y="3060000"/>
            <a:ext cx="496800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1FD78-C3AD-484D-B4B9-A203C6B82255}"/>
              </a:ext>
            </a:extLst>
          </p:cNvPr>
          <p:cNvSpPr txBox="1"/>
          <p:nvPr/>
        </p:nvSpPr>
        <p:spPr>
          <a:xfrm>
            <a:off x="4651200" y="3464497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891B80-D7BE-4599-B94A-FE1269CAD0D5}"/>
              </a:ext>
            </a:extLst>
          </p:cNvPr>
          <p:cNvSpPr txBox="1"/>
          <p:nvPr/>
        </p:nvSpPr>
        <p:spPr>
          <a:xfrm>
            <a:off x="4651200" y="3857563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5D14A-6C26-49CA-92CC-850470D0BCA3}"/>
              </a:ext>
            </a:extLst>
          </p:cNvPr>
          <p:cNvSpPr txBox="1"/>
          <p:nvPr/>
        </p:nvSpPr>
        <p:spPr>
          <a:xfrm>
            <a:off x="4651200" y="4341252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25070-C91D-4957-9577-8939D291135D}"/>
              </a:ext>
            </a:extLst>
          </p:cNvPr>
          <p:cNvSpPr txBox="1"/>
          <p:nvPr/>
        </p:nvSpPr>
        <p:spPr>
          <a:xfrm>
            <a:off x="4651200" y="4812420"/>
            <a:ext cx="5136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523101-90AF-4AE6-BC08-6CAE07CF6272}"/>
              </a:ext>
            </a:extLst>
          </p:cNvPr>
          <p:cNvSpPr txBox="1"/>
          <p:nvPr/>
        </p:nvSpPr>
        <p:spPr>
          <a:xfrm>
            <a:off x="4659600" y="52384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DA9336-F59B-46B3-A9EB-E0C815E129E8}"/>
              </a:ext>
            </a:extLst>
          </p:cNvPr>
          <p:cNvSpPr txBox="1"/>
          <p:nvPr/>
        </p:nvSpPr>
        <p:spPr>
          <a:xfrm>
            <a:off x="4668000" y="56788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54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5B1B88-9499-46AD-B0A8-CC1B9D5CEFCA}"/>
              </a:ext>
            </a:extLst>
          </p:cNvPr>
          <p:cNvSpPr txBox="1"/>
          <p:nvPr/>
        </p:nvSpPr>
        <p:spPr>
          <a:xfrm>
            <a:off x="4662000" y="61480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60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F39D97-C478-423A-8E41-C9CF11A17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70" b="2859"/>
          <a:stretch/>
        </p:blipFill>
        <p:spPr>
          <a:xfrm>
            <a:off x="6747903" y="1570892"/>
            <a:ext cx="3386697" cy="510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21B05E-5B38-4D4C-8F1F-6E4AC560EE99}"/>
              </a:ext>
            </a:extLst>
          </p:cNvPr>
          <p:cNvSpPr txBox="1"/>
          <p:nvPr/>
        </p:nvSpPr>
        <p:spPr>
          <a:xfrm>
            <a:off x="9004950" y="309517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7D9557-E806-4E7D-891F-992231314D79}"/>
              </a:ext>
            </a:extLst>
          </p:cNvPr>
          <p:cNvSpPr txBox="1"/>
          <p:nvPr/>
        </p:nvSpPr>
        <p:spPr>
          <a:xfrm>
            <a:off x="9004950" y="354736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C0C9A2-0281-46C3-B2C1-FD823C53B423}"/>
              </a:ext>
            </a:extLst>
          </p:cNvPr>
          <p:cNvSpPr txBox="1"/>
          <p:nvPr/>
        </p:nvSpPr>
        <p:spPr>
          <a:xfrm>
            <a:off x="9004950" y="399740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7D3253-CB4D-42C0-BF9A-93A48BB8F5D7}"/>
              </a:ext>
            </a:extLst>
          </p:cNvPr>
          <p:cNvSpPr txBox="1"/>
          <p:nvPr/>
        </p:nvSpPr>
        <p:spPr>
          <a:xfrm>
            <a:off x="9004950" y="4860015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C51121-71BE-43E2-8FB9-F91B313BC5D1}"/>
              </a:ext>
            </a:extLst>
          </p:cNvPr>
          <p:cNvSpPr txBox="1"/>
          <p:nvPr/>
        </p:nvSpPr>
        <p:spPr>
          <a:xfrm>
            <a:off x="9004950" y="443952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7BD170-4251-4BA4-99B0-35B88613756C}"/>
              </a:ext>
            </a:extLst>
          </p:cNvPr>
          <p:cNvSpPr txBox="1"/>
          <p:nvPr/>
        </p:nvSpPr>
        <p:spPr>
          <a:xfrm>
            <a:off x="9013350" y="5317158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4289B4-8521-4E7E-8014-3D652C2D12FC}"/>
              </a:ext>
            </a:extLst>
          </p:cNvPr>
          <p:cNvSpPr txBox="1"/>
          <p:nvPr/>
        </p:nvSpPr>
        <p:spPr>
          <a:xfrm>
            <a:off x="9021750" y="576190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2336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id="{6252299E-8BF3-417F-B6ED-60283A150E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1" b="2597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450BDB-9604-4C62-A9BC-326D529B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152" y="681037"/>
            <a:ext cx="5917441" cy="1627636"/>
          </a:xfrm>
        </p:spPr>
        <p:txBody>
          <a:bodyPr>
            <a:noAutofit/>
          </a:bodyPr>
          <a:lstStyle/>
          <a:p>
            <a:r>
              <a:rPr lang="en-US" sz="6600" dirty="0" err="1">
                <a:solidFill>
                  <a:srgbClr val="FFFFFF"/>
                </a:solidFill>
                <a:latin typeface="Sigmar One" panose="00000500000000000000" pitchFamily="2" charset="0"/>
              </a:rPr>
              <a:t>Hoạt</a:t>
            </a:r>
            <a:r>
              <a:rPr lang="en-US" sz="6600" dirty="0">
                <a:solidFill>
                  <a:srgbClr val="FFFFFF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Sigmar One" panose="00000500000000000000" pitchFamily="2" charset="0"/>
              </a:rPr>
              <a:t>động</a:t>
            </a:r>
            <a:endParaRPr lang="en-US" sz="6600" dirty="0">
              <a:solidFill>
                <a:srgbClr val="FFFFFF"/>
              </a:solidFill>
              <a:latin typeface="Sigmar One" panose="00000500000000000000" pitchFamily="2" charset="0"/>
            </a:endParaRP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D63099F7-2173-4320-9D7F-7CB1E43D46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00" y="185909"/>
            <a:ext cx="3815352" cy="667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11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F50BD3-7618-4A55-A71D-7E18B90F6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71" y="34076"/>
            <a:ext cx="10285833" cy="527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679D38-C988-4DAA-98EA-1B4E67CC883A}"/>
              </a:ext>
            </a:extLst>
          </p:cNvPr>
          <p:cNvSpPr txBox="1"/>
          <p:nvPr/>
        </p:nvSpPr>
        <p:spPr>
          <a:xfrm>
            <a:off x="2378400" y="2801491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78FFC-A02E-46D4-824E-E530F0F155CE}"/>
              </a:ext>
            </a:extLst>
          </p:cNvPr>
          <p:cNvSpPr txBox="1"/>
          <p:nvPr/>
        </p:nvSpPr>
        <p:spPr>
          <a:xfrm>
            <a:off x="2378400" y="3571504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AB33B-C9B1-413A-9917-AD01DDF7211A}"/>
              </a:ext>
            </a:extLst>
          </p:cNvPr>
          <p:cNvSpPr txBox="1"/>
          <p:nvPr/>
        </p:nvSpPr>
        <p:spPr>
          <a:xfrm>
            <a:off x="2378400" y="4341517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9369B5-F2D4-4603-8122-08F21B814901}"/>
              </a:ext>
            </a:extLst>
          </p:cNvPr>
          <p:cNvSpPr txBox="1"/>
          <p:nvPr/>
        </p:nvSpPr>
        <p:spPr>
          <a:xfrm>
            <a:off x="5514366" y="279076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6A9790-2EE5-4FC8-8D22-126D2117F586}"/>
              </a:ext>
            </a:extLst>
          </p:cNvPr>
          <p:cNvSpPr txBox="1"/>
          <p:nvPr/>
        </p:nvSpPr>
        <p:spPr>
          <a:xfrm>
            <a:off x="5514366" y="3571504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428C4A-1561-4201-9ECA-80FDFA539947}"/>
              </a:ext>
            </a:extLst>
          </p:cNvPr>
          <p:cNvSpPr txBox="1"/>
          <p:nvPr/>
        </p:nvSpPr>
        <p:spPr>
          <a:xfrm>
            <a:off x="5511509" y="4341516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92F2F9-7143-42D7-8083-7A7AA9C0581B}"/>
              </a:ext>
            </a:extLst>
          </p:cNvPr>
          <p:cNvSpPr txBox="1"/>
          <p:nvPr/>
        </p:nvSpPr>
        <p:spPr>
          <a:xfrm>
            <a:off x="8847600" y="3571503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3FDBBE-B822-413A-88D4-B008AFD719B3}"/>
              </a:ext>
            </a:extLst>
          </p:cNvPr>
          <p:cNvSpPr txBox="1"/>
          <p:nvPr/>
        </p:nvSpPr>
        <p:spPr>
          <a:xfrm>
            <a:off x="8847600" y="4341515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BF7834-6237-419B-B9C0-5E8CEDE61E4B}"/>
              </a:ext>
            </a:extLst>
          </p:cNvPr>
          <p:cNvSpPr txBox="1"/>
          <p:nvPr/>
        </p:nvSpPr>
        <p:spPr>
          <a:xfrm>
            <a:off x="8834400" y="2763719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30</a:t>
            </a:r>
          </a:p>
        </p:txBody>
      </p:sp>
      <p:pic>
        <p:nvPicPr>
          <p:cNvPr id="19" name="Picture 4" descr="Cậu Bé Làm Bài Tập Về Nhà Hình ảnh | Định dạng hình ảnh PSD 401452661|  vn.lovepik.com">
            <a:extLst>
              <a:ext uri="{FF2B5EF4-FFF2-40B4-BE49-F238E27FC236}">
                <a16:creationId xmlns:a16="http://schemas.microsoft.com/office/drawing/2014/main" id="{825EE359-6653-4980-A325-65A10E1E3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605" r="93953">
                        <a14:foregroundMark x1="8605" y1="88023" x2="12093" y2="88023"/>
                        <a14:foregroundMark x1="89302" y1="83721" x2="93953" y2="85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" r="5678"/>
          <a:stretch/>
        </p:blipFill>
        <p:spPr bwMode="auto">
          <a:xfrm>
            <a:off x="4203700" y="1"/>
            <a:ext cx="4367800" cy="288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4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11C2-A2CA-478D-873A-669F6A5A5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82" t="-111" r="882" b="111"/>
          <a:stretch/>
        </p:blipFill>
        <p:spPr>
          <a:xfrm>
            <a:off x="241950" y="969617"/>
            <a:ext cx="10828800" cy="573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BEEDD6-7B67-4D12-910E-E4CB92A76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00" y="-100800"/>
            <a:ext cx="2637251" cy="12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4DF94A-DDB7-411D-9E7C-95272340A20C}"/>
              </a:ext>
            </a:extLst>
          </p:cNvPr>
          <p:cNvSpPr txBox="1"/>
          <p:nvPr/>
        </p:nvSpPr>
        <p:spPr>
          <a:xfrm>
            <a:off x="324500" y="16209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536AD2-F824-4284-9407-F102BD4B0349}"/>
              </a:ext>
            </a:extLst>
          </p:cNvPr>
          <p:cNvSpPr txBox="1"/>
          <p:nvPr/>
        </p:nvSpPr>
        <p:spPr>
          <a:xfrm>
            <a:off x="10835800" y="36656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AC88EF-C0F7-43D9-B0FE-9827EE4EC6B8}"/>
              </a:ext>
            </a:extLst>
          </p:cNvPr>
          <p:cNvSpPr txBox="1"/>
          <p:nvPr/>
        </p:nvSpPr>
        <p:spPr>
          <a:xfrm>
            <a:off x="324500" y="2551333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9BE6C3-077F-4D1E-BAF1-F6E87CBEA34D}"/>
              </a:ext>
            </a:extLst>
          </p:cNvPr>
          <p:cNvSpPr txBox="1"/>
          <p:nvPr/>
        </p:nvSpPr>
        <p:spPr>
          <a:xfrm>
            <a:off x="10835800" y="1609726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E52A2F-C2CF-4494-8A34-D1B7B0A739BD}"/>
              </a:ext>
            </a:extLst>
          </p:cNvPr>
          <p:cNvSpPr txBox="1"/>
          <p:nvPr/>
        </p:nvSpPr>
        <p:spPr>
          <a:xfrm>
            <a:off x="324500" y="3572382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2545F-0EAF-4D9F-9A27-F073B590331B}"/>
              </a:ext>
            </a:extLst>
          </p:cNvPr>
          <p:cNvSpPr txBox="1"/>
          <p:nvPr/>
        </p:nvSpPr>
        <p:spPr>
          <a:xfrm>
            <a:off x="10835800" y="5696088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5DE6B3-97C6-403E-A5DA-80C7843498B6}"/>
              </a:ext>
            </a:extLst>
          </p:cNvPr>
          <p:cNvSpPr txBox="1"/>
          <p:nvPr/>
        </p:nvSpPr>
        <p:spPr>
          <a:xfrm>
            <a:off x="336000" y="4593431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32494C-4A73-4EE4-B595-44BD06720037}"/>
              </a:ext>
            </a:extLst>
          </p:cNvPr>
          <p:cNvSpPr txBox="1"/>
          <p:nvPr/>
        </p:nvSpPr>
        <p:spPr>
          <a:xfrm>
            <a:off x="10835800" y="266865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ED0A3E-46C4-4CB4-B51B-63696A84D6F8}"/>
              </a:ext>
            </a:extLst>
          </p:cNvPr>
          <p:cNvSpPr txBox="1"/>
          <p:nvPr/>
        </p:nvSpPr>
        <p:spPr>
          <a:xfrm>
            <a:off x="341200" y="56595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64E6A8-996B-4F3A-9670-A196CCCD3E55}"/>
              </a:ext>
            </a:extLst>
          </p:cNvPr>
          <p:cNvSpPr txBox="1"/>
          <p:nvPr/>
        </p:nvSpPr>
        <p:spPr>
          <a:xfrm>
            <a:off x="10835800" y="466255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107565-BC33-4CA5-A99C-9022FE810B17}"/>
              </a:ext>
            </a:extLst>
          </p:cNvPr>
          <p:cNvSpPr/>
          <p:nvPr/>
        </p:nvSpPr>
        <p:spPr>
          <a:xfrm>
            <a:off x="3063050" y="1762953"/>
            <a:ext cx="5526900" cy="46655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45A80C85-2772-416A-80D3-B17DD87C6765}"/>
              </a:ext>
            </a:extLst>
          </p:cNvPr>
          <p:cNvCxnSpPr/>
          <p:nvPr/>
        </p:nvCxnSpPr>
        <p:spPr>
          <a:xfrm>
            <a:off x="3041650" y="2076450"/>
            <a:ext cx="5784850" cy="19431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CBEF4F2B-2532-4B1D-894A-2331FAA7DC76}"/>
              </a:ext>
            </a:extLst>
          </p:cNvPr>
          <p:cNvCxnSpPr>
            <a:cxnSpLocks/>
          </p:cNvCxnSpPr>
          <p:nvPr/>
        </p:nvCxnSpPr>
        <p:spPr>
          <a:xfrm flipV="1">
            <a:off x="2895600" y="1974850"/>
            <a:ext cx="5930900" cy="1152967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4C83AAC3-2B69-4E6B-AD9D-E75BC79F907F}"/>
              </a:ext>
            </a:extLst>
          </p:cNvPr>
          <p:cNvCxnSpPr>
            <a:cxnSpLocks/>
          </p:cNvCxnSpPr>
          <p:nvPr/>
        </p:nvCxnSpPr>
        <p:spPr>
          <a:xfrm>
            <a:off x="3041650" y="4095750"/>
            <a:ext cx="5784850" cy="19177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6F9395CD-5FCB-480A-82A2-B9F324CD1F34}"/>
              </a:ext>
            </a:extLst>
          </p:cNvPr>
          <p:cNvCxnSpPr>
            <a:cxnSpLocks/>
          </p:cNvCxnSpPr>
          <p:nvPr/>
        </p:nvCxnSpPr>
        <p:spPr>
          <a:xfrm flipV="1">
            <a:off x="2895600" y="3048000"/>
            <a:ext cx="5930900" cy="20828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432770-E999-4A19-BFA2-E3FF6363196B}"/>
              </a:ext>
            </a:extLst>
          </p:cNvPr>
          <p:cNvCxnSpPr/>
          <p:nvPr/>
        </p:nvCxnSpPr>
        <p:spPr>
          <a:xfrm flipV="1">
            <a:off x="3041650" y="4978400"/>
            <a:ext cx="5784850" cy="11176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945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EC395F-5160-4104-AFFC-743D292A00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676" b="56289"/>
          <a:stretch/>
        </p:blipFill>
        <p:spPr>
          <a:xfrm>
            <a:off x="0" y="0"/>
            <a:ext cx="4996800" cy="17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9DC6E3-5419-45FB-B056-31E7B8A4F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9" t="43332" r="-1353" b="6801"/>
          <a:stretch/>
        </p:blipFill>
        <p:spPr>
          <a:xfrm>
            <a:off x="442999" y="2436625"/>
            <a:ext cx="11849911" cy="2570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rrow: Circular 6">
            <a:extLst>
              <a:ext uri="{FF2B5EF4-FFF2-40B4-BE49-F238E27FC236}">
                <a16:creationId xmlns:a16="http://schemas.microsoft.com/office/drawing/2014/main" id="{70E8C905-4AC6-45FB-8046-12BF3B09ED4C}"/>
              </a:ext>
            </a:extLst>
          </p:cNvPr>
          <p:cNvSpPr/>
          <p:nvPr/>
        </p:nvSpPr>
        <p:spPr>
          <a:xfrm>
            <a:off x="1238250" y="2108200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BD9AB-8A61-4EF4-9E44-E47357283502}"/>
              </a:ext>
            </a:extLst>
          </p:cNvPr>
          <p:cNvSpPr txBox="1"/>
          <p:nvPr/>
        </p:nvSpPr>
        <p:spPr>
          <a:xfrm>
            <a:off x="1409700" y="1600200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87727-2CB4-4E13-8CF6-7FD4B039EA07}"/>
              </a:ext>
            </a:extLst>
          </p:cNvPr>
          <p:cNvSpPr txBox="1"/>
          <p:nvPr/>
        </p:nvSpPr>
        <p:spPr>
          <a:xfrm>
            <a:off x="2498400" y="1589385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716004AB-C165-4FB7-8A16-2B9C1F0E38D8}"/>
              </a:ext>
            </a:extLst>
          </p:cNvPr>
          <p:cNvSpPr/>
          <p:nvPr/>
        </p:nvSpPr>
        <p:spPr>
          <a:xfrm>
            <a:off x="2357275" y="2108200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CD53E-C8C8-46CF-9182-BAC7DDF19DB9}"/>
              </a:ext>
            </a:extLst>
          </p:cNvPr>
          <p:cNvSpPr txBox="1"/>
          <p:nvPr/>
        </p:nvSpPr>
        <p:spPr>
          <a:xfrm>
            <a:off x="3627275" y="1567078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13" name="Arrow: Circular 12">
            <a:extLst>
              <a:ext uri="{FF2B5EF4-FFF2-40B4-BE49-F238E27FC236}">
                <a16:creationId xmlns:a16="http://schemas.microsoft.com/office/drawing/2014/main" id="{F20B8C27-9049-4752-AA92-4BC283C58486}"/>
              </a:ext>
            </a:extLst>
          </p:cNvPr>
          <p:cNvSpPr/>
          <p:nvPr/>
        </p:nvSpPr>
        <p:spPr>
          <a:xfrm>
            <a:off x="3506625" y="2094131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70C99F-A479-4DF5-903C-A162BD3E51F9}"/>
              </a:ext>
            </a:extLst>
          </p:cNvPr>
          <p:cNvSpPr txBox="1"/>
          <p:nvPr/>
        </p:nvSpPr>
        <p:spPr>
          <a:xfrm>
            <a:off x="4062700" y="2451530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1399F1-C3C9-48A0-A8EC-542FE7C71C79}"/>
              </a:ext>
            </a:extLst>
          </p:cNvPr>
          <p:cNvSpPr txBox="1"/>
          <p:nvPr/>
        </p:nvSpPr>
        <p:spPr>
          <a:xfrm>
            <a:off x="5097750" y="2468611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/>
              <a:t>30</a:t>
            </a:r>
            <a:endParaRPr lang="en-US" sz="36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5F026E-7D60-481A-B685-0FF1F29A11EC}"/>
              </a:ext>
            </a:extLst>
          </p:cNvPr>
          <p:cNvSpPr txBox="1"/>
          <p:nvPr/>
        </p:nvSpPr>
        <p:spPr>
          <a:xfrm>
            <a:off x="7262755" y="2468611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42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DD5256-D4F3-4101-AC80-4EF8931C608D}"/>
              </a:ext>
            </a:extLst>
          </p:cNvPr>
          <p:cNvSpPr txBox="1"/>
          <p:nvPr/>
        </p:nvSpPr>
        <p:spPr>
          <a:xfrm>
            <a:off x="9367675" y="2525775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54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3E10FC-FCB3-435C-AED3-379F6F8783EA}"/>
              </a:ext>
            </a:extLst>
          </p:cNvPr>
          <p:cNvSpPr txBox="1"/>
          <p:nvPr/>
        </p:nvSpPr>
        <p:spPr>
          <a:xfrm>
            <a:off x="1612900" y="5261226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4" name="Arrow: Circular 23">
            <a:extLst>
              <a:ext uri="{FF2B5EF4-FFF2-40B4-BE49-F238E27FC236}">
                <a16:creationId xmlns:a16="http://schemas.microsoft.com/office/drawing/2014/main" id="{660C4E26-9DEE-4B33-BC33-5B1CA4198CC9}"/>
              </a:ext>
            </a:extLst>
          </p:cNvPr>
          <p:cNvSpPr/>
          <p:nvPr/>
        </p:nvSpPr>
        <p:spPr>
          <a:xfrm flipV="1">
            <a:off x="1409700" y="4456525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7CA711-4EE9-41A8-9425-2E1CDEEA3406}"/>
              </a:ext>
            </a:extLst>
          </p:cNvPr>
          <p:cNvSpPr txBox="1"/>
          <p:nvPr/>
        </p:nvSpPr>
        <p:spPr>
          <a:xfrm>
            <a:off x="2717800" y="5290922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6" name="Arrow: Circular 25">
            <a:extLst>
              <a:ext uri="{FF2B5EF4-FFF2-40B4-BE49-F238E27FC236}">
                <a16:creationId xmlns:a16="http://schemas.microsoft.com/office/drawing/2014/main" id="{AD39F953-1A8A-484A-A987-589D894207D8}"/>
              </a:ext>
            </a:extLst>
          </p:cNvPr>
          <p:cNvSpPr/>
          <p:nvPr/>
        </p:nvSpPr>
        <p:spPr>
          <a:xfrm flipV="1">
            <a:off x="2571750" y="4560602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86E103-579E-4842-A754-1BCAF0153F43}"/>
              </a:ext>
            </a:extLst>
          </p:cNvPr>
          <p:cNvSpPr txBox="1"/>
          <p:nvPr/>
        </p:nvSpPr>
        <p:spPr>
          <a:xfrm>
            <a:off x="3822700" y="5290921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8" name="Arrow: Circular 27">
            <a:extLst>
              <a:ext uri="{FF2B5EF4-FFF2-40B4-BE49-F238E27FC236}">
                <a16:creationId xmlns:a16="http://schemas.microsoft.com/office/drawing/2014/main" id="{12EA326E-7434-45F0-B991-5358436CB42C}"/>
              </a:ext>
            </a:extLst>
          </p:cNvPr>
          <p:cNvSpPr/>
          <p:nvPr/>
        </p:nvSpPr>
        <p:spPr>
          <a:xfrm flipV="1">
            <a:off x="3686175" y="4514516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EAC560-00FF-4A5C-92AE-6AEB6A49DAA4}"/>
              </a:ext>
            </a:extLst>
          </p:cNvPr>
          <p:cNvSpPr txBox="1"/>
          <p:nvPr/>
        </p:nvSpPr>
        <p:spPr>
          <a:xfrm>
            <a:off x="6318250" y="635000"/>
            <a:ext cx="1073150" cy="85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5FE016-456B-4D60-A240-FBE674DE962C}"/>
              </a:ext>
            </a:extLst>
          </p:cNvPr>
          <p:cNvSpPr txBox="1"/>
          <p:nvPr/>
        </p:nvSpPr>
        <p:spPr>
          <a:xfrm>
            <a:off x="4165600" y="3736096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4DA6ED-AD49-4703-943E-F06025AD58BE}"/>
              </a:ext>
            </a:extLst>
          </p:cNvPr>
          <p:cNvSpPr txBox="1"/>
          <p:nvPr/>
        </p:nvSpPr>
        <p:spPr>
          <a:xfrm>
            <a:off x="5264152" y="3681033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36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392C63-5F0D-45FD-A3AC-966AB0A42DA1}"/>
              </a:ext>
            </a:extLst>
          </p:cNvPr>
          <p:cNvSpPr txBox="1"/>
          <p:nvPr/>
        </p:nvSpPr>
        <p:spPr>
          <a:xfrm>
            <a:off x="7500853" y="3705900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6B7443-B327-451E-9362-AFAB26F730A6}"/>
              </a:ext>
            </a:extLst>
          </p:cNvPr>
          <p:cNvSpPr txBox="1"/>
          <p:nvPr/>
        </p:nvSpPr>
        <p:spPr>
          <a:xfrm>
            <a:off x="9675728" y="3712768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Khối lớp lá">
            <a:extLst>
              <a:ext uri="{FF2B5EF4-FFF2-40B4-BE49-F238E27FC236}">
                <a16:creationId xmlns:a16="http://schemas.microsoft.com/office/drawing/2014/main" id="{E51BB58B-89BB-4F6A-84BD-DA976F83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9" b="90000" l="6500" r="94700">
                        <a14:foregroundMark x1="65000" y1="5714" x2="37800" y2="16714"/>
                        <a14:foregroundMark x1="60500" y1="26143" x2="55800" y2="27286"/>
                        <a14:foregroundMark x1="89400" y1="52000" x2="25800" y2="60000"/>
                        <a14:foregroundMark x1="71400" y1="67000" x2="39000" y2="53857"/>
                        <a14:foregroundMark x1="67100" y1="47000" x2="38400" y2="61429"/>
                        <a14:foregroundMark x1="94700" y1="55000" x2="81000" y2="45000"/>
                        <a14:foregroundMark x1="81000" y1="45000" x2="63000" y2="51000"/>
                        <a14:foregroundMark x1="63000" y1="51000" x2="62200" y2="52571"/>
                        <a14:foregroundMark x1="51600" y1="44714" x2="17800" y2="66429"/>
                        <a14:foregroundMark x1="38200" y1="38429" x2="9800" y2="51429"/>
                        <a14:foregroundMark x1="40100" y1="45000" x2="17600" y2="49429"/>
                        <a14:foregroundMark x1="40700" y1="24286" x2="31400" y2="54714"/>
                        <a14:foregroundMark x1="74100" y1="54143" x2="52400" y2="42857"/>
                        <a14:foregroundMark x1="49400" y1="51714" x2="24800" y2="59714"/>
                        <a14:foregroundMark x1="51200" y1="35571" x2="34100" y2="50286"/>
                        <a14:foregroundMark x1="36600" y1="71429" x2="17000" y2="52286"/>
                        <a14:foregroundMark x1="38800" y1="67286" x2="34100" y2="56429"/>
                        <a14:foregroundMark x1="45200" y1="43143" x2="43400" y2="66429"/>
                        <a14:foregroundMark x1="33100" y1="60286" x2="13400" y2="55571"/>
                        <a14:foregroundMark x1="13400" y1="55571" x2="10600" y2="52000"/>
                        <a14:foregroundMark x1="18000" y1="45000" x2="6500" y2="47857"/>
                        <a14:foregroundMark x1="11000" y1="46714" x2="16100" y2="65571"/>
                        <a14:foregroundMark x1="19900" y1="45571" x2="11200" y2="4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90600" y="350405"/>
            <a:ext cx="4425950" cy="20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709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2" grpId="0"/>
      <p:bldP spid="13" grpId="0" animBg="1"/>
      <p:bldP spid="15" grpId="0" animBg="1"/>
      <p:bldP spid="17" grpId="0" animBg="1"/>
      <p:bldP spid="18" grpId="0" animBg="1"/>
      <p:bldP spid="19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B8C60-C5F4-49C5-80E3-5307CD7D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98015-603B-445B-9895-DA1A88490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5" r="4975" b="7386"/>
          <a:stretch/>
        </p:blipFill>
        <p:spPr>
          <a:xfrm>
            <a:off x="303851" y="1398594"/>
            <a:ext cx="11469600" cy="372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B7CD7-1EA8-4EDD-8CFC-A9F01B566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6676" b="71588"/>
          <a:stretch/>
        </p:blipFill>
        <p:spPr>
          <a:xfrm>
            <a:off x="0" y="-77406"/>
            <a:ext cx="4996800" cy="14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24059B-C58F-4AC1-8C8E-11ADEF977660}"/>
              </a:ext>
            </a:extLst>
          </p:cNvPr>
          <p:cNvSpPr txBox="1"/>
          <p:nvPr/>
        </p:nvSpPr>
        <p:spPr>
          <a:xfrm>
            <a:off x="5034250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53AFD-D144-4CA8-9A54-D7D8AEE756B6}"/>
              </a:ext>
            </a:extLst>
          </p:cNvPr>
          <p:cNvSpPr txBox="1"/>
          <p:nvPr/>
        </p:nvSpPr>
        <p:spPr>
          <a:xfrm>
            <a:off x="7736825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EA873D-469A-4BE5-A693-577B4E14E4FB}"/>
              </a:ext>
            </a:extLst>
          </p:cNvPr>
          <p:cNvSpPr txBox="1"/>
          <p:nvPr/>
        </p:nvSpPr>
        <p:spPr>
          <a:xfrm>
            <a:off x="10555500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</a:t>
            </a:r>
          </a:p>
        </p:txBody>
      </p:sp>
      <p:pic>
        <p:nvPicPr>
          <p:cNvPr id="2052" name="Picture 4" descr="Đồ họa mạng di động Clip nghệ thuật Bướm Hình ảnh Borboleta - bướm clipart  png màu xanh png tải về - Miễn phí trong suốt Bướm png Tải về.">
            <a:extLst>
              <a:ext uri="{FF2B5EF4-FFF2-40B4-BE49-F238E27FC236}">
                <a16:creationId xmlns:a16="http://schemas.microsoft.com/office/drawing/2014/main" id="{8FCC443D-69BE-4DBE-B731-AB5E756AD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645">
            <a:off x="7534288" y="667057"/>
            <a:ext cx="3378384" cy="22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700FD2-FADB-46E6-AD71-7F0FF0387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20" b="89946" l="10000" r="96167">
                        <a14:foregroundMark x1="68000" y1="4620" x2="81167" y2="31793"/>
                        <a14:foregroundMark x1="92167" y1="61005" x2="96167" y2="71060"/>
                        <a14:foregroundMark x1="30000" y1="27582" x2="46000" y2="50000"/>
                        <a14:foregroundMark x1="59500" y1="15897" x2="76333" y2="33288"/>
                        <a14:foregroundMark x1="66667" y1="12772" x2="62167" y2="32745"/>
                        <a14:foregroundMark x1="67000" y1="19565" x2="56333" y2="28533"/>
                        <a14:foregroundMark x1="68667" y1="17799" x2="56333" y2="27038"/>
                        <a14:foregroundMark x1="68000" y1="14538" x2="56333" y2="38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0261" y="1841125"/>
            <a:ext cx="1608442" cy="197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1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3CAF71-5DFA-4E10-8CF3-3E4CD36F9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" r="1423" b="9038"/>
          <a:stretch/>
        </p:blipFill>
        <p:spPr>
          <a:xfrm>
            <a:off x="322249" y="1442521"/>
            <a:ext cx="11547501" cy="4589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00BC57-8225-4E20-9EFE-4E3ED5DFED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6676" b="71588"/>
          <a:stretch/>
        </p:blipFill>
        <p:spPr>
          <a:xfrm>
            <a:off x="0" y="50400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ậu Bé Ngồi đọc Sách Hình ảnh | Định dạng hình ảnh PNG 401071842|  vn.lovepik.com">
            <a:extLst>
              <a:ext uri="{FF2B5EF4-FFF2-40B4-BE49-F238E27FC236}">
                <a16:creationId xmlns:a16="http://schemas.microsoft.com/office/drawing/2014/main" id="{DE86DF2A-8851-46CB-989C-864E2824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189049"/>
            <a:ext cx="272415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873E7-322C-4239-8522-015C0A917FCD}"/>
              </a:ext>
            </a:extLst>
          </p:cNvPr>
          <p:cNvSpPr txBox="1"/>
          <p:nvPr/>
        </p:nvSpPr>
        <p:spPr>
          <a:xfrm>
            <a:off x="4072550" y="1095829"/>
            <a:ext cx="97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Sigmar One" panose="00000500000000000000" pitchFamily="2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7E23B-5440-41C6-95FC-A623A52F9807}"/>
              </a:ext>
            </a:extLst>
          </p:cNvPr>
          <p:cNvSpPr txBox="1"/>
          <p:nvPr/>
        </p:nvSpPr>
        <p:spPr>
          <a:xfrm>
            <a:off x="8402475" y="972718"/>
            <a:ext cx="971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6BC982-8D9E-4BCD-93E6-827B09D62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5150" y="1226500"/>
            <a:ext cx="3826849" cy="25110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7C9934-7116-47E9-A8C4-F964A3DDA373}"/>
              </a:ext>
            </a:extLst>
          </p:cNvPr>
          <p:cNvSpPr txBox="1"/>
          <p:nvPr/>
        </p:nvSpPr>
        <p:spPr>
          <a:xfrm>
            <a:off x="3102463" y="5305320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AAAC0B-D873-4472-8DFB-E9EB311D6D7B}"/>
              </a:ext>
            </a:extLst>
          </p:cNvPr>
          <p:cNvSpPr txBox="1"/>
          <p:nvPr/>
        </p:nvSpPr>
        <p:spPr>
          <a:xfrm>
            <a:off x="3693750" y="5305320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16A44D-8882-4CD6-98E8-078B57591142}"/>
              </a:ext>
            </a:extLst>
          </p:cNvPr>
          <p:cNvSpPr txBox="1"/>
          <p:nvPr/>
        </p:nvSpPr>
        <p:spPr>
          <a:xfrm>
            <a:off x="4257431" y="53053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998098-5940-4729-A4D3-0CCBACD4CACB}"/>
              </a:ext>
            </a:extLst>
          </p:cNvPr>
          <p:cNvSpPr txBox="1"/>
          <p:nvPr/>
        </p:nvSpPr>
        <p:spPr>
          <a:xfrm>
            <a:off x="4845780" y="53053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C4437F-530D-4C71-AB0A-96E427D5A7EB}"/>
              </a:ext>
            </a:extLst>
          </p:cNvPr>
          <p:cNvSpPr txBox="1"/>
          <p:nvPr/>
        </p:nvSpPr>
        <p:spPr>
          <a:xfrm>
            <a:off x="5455380" y="53180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A5663D-7647-4947-AF01-8F09A6CC99F7}"/>
              </a:ext>
            </a:extLst>
          </p:cNvPr>
          <p:cNvSpPr txBox="1"/>
          <p:nvPr/>
        </p:nvSpPr>
        <p:spPr>
          <a:xfrm>
            <a:off x="8888250" y="527403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313B1A-0DFE-438A-9841-190C6A9D48B7}"/>
              </a:ext>
            </a:extLst>
          </p:cNvPr>
          <p:cNvSpPr txBox="1"/>
          <p:nvPr/>
        </p:nvSpPr>
        <p:spPr>
          <a:xfrm>
            <a:off x="9490037" y="5289338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CBDD6D-0692-49AB-9A2A-AE176964EF36}"/>
              </a:ext>
            </a:extLst>
          </p:cNvPr>
          <p:cNvSpPr txBox="1"/>
          <p:nvPr/>
        </p:nvSpPr>
        <p:spPr>
          <a:xfrm>
            <a:off x="10086199" y="5274035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2532F-D08B-4F66-847E-2A193E5C65AA}"/>
              </a:ext>
            </a:extLst>
          </p:cNvPr>
          <p:cNvSpPr txBox="1"/>
          <p:nvPr/>
        </p:nvSpPr>
        <p:spPr>
          <a:xfrm>
            <a:off x="10639380" y="528168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E5AAE8-AE41-497D-8AF2-D765D2B593DA}"/>
              </a:ext>
            </a:extLst>
          </p:cNvPr>
          <p:cNvSpPr txBox="1"/>
          <p:nvPr/>
        </p:nvSpPr>
        <p:spPr>
          <a:xfrm>
            <a:off x="11205390" y="526921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295173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61618-5004-4A38-947C-6F73E5A50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5C22F-20EC-49E6-9DE2-338121018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61" y="1543156"/>
            <a:ext cx="11566477" cy="5119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96A34E-107F-47BE-8309-712C400FFD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6676" b="71588"/>
          <a:stretch/>
        </p:blipFill>
        <p:spPr>
          <a:xfrm>
            <a:off x="0" y="-109183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77B795-1C82-47FE-8F61-CCEAB6AE4034}"/>
              </a:ext>
            </a:extLst>
          </p:cNvPr>
          <p:cNvSpPr txBox="1"/>
          <p:nvPr/>
        </p:nvSpPr>
        <p:spPr>
          <a:xfrm>
            <a:off x="3662698" y="5109876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9064B-E12D-4B67-8FA1-7CF9A1879ACE}"/>
              </a:ext>
            </a:extLst>
          </p:cNvPr>
          <p:cNvSpPr txBox="1"/>
          <p:nvPr/>
        </p:nvSpPr>
        <p:spPr>
          <a:xfrm>
            <a:off x="6247637" y="5840738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B9BF9-2972-472F-A4AC-2186038A062B}"/>
              </a:ext>
            </a:extLst>
          </p:cNvPr>
          <p:cNvSpPr txBox="1"/>
          <p:nvPr/>
        </p:nvSpPr>
        <p:spPr>
          <a:xfrm>
            <a:off x="7238236" y="5840738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507CE-FE35-4601-AF29-968ABD6D9A7A}"/>
              </a:ext>
            </a:extLst>
          </p:cNvPr>
          <p:cNvSpPr txBox="1"/>
          <p:nvPr/>
        </p:nvSpPr>
        <p:spPr>
          <a:xfrm>
            <a:off x="8373689" y="5850889"/>
            <a:ext cx="729280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35539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6EFDC-D75B-4412-920A-23F808151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423" y="2715706"/>
            <a:ext cx="4999153" cy="142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337FCA-CF5F-4A9F-868C-900089C73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17" y="1255001"/>
            <a:ext cx="11573302" cy="541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03DF53-A473-460D-91B3-F777761106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6676" b="71588"/>
          <a:stretch/>
        </p:blipFill>
        <p:spPr>
          <a:xfrm>
            <a:off x="0" y="-109183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260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7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87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F5D0063-C7F6-4E5F-87F7-E4C4201E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4604886"/>
            <a:ext cx="6236070" cy="11633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Sigmar One" panose="00000500000000000000" pitchFamily="2" charset="0"/>
              </a:rPr>
              <a:t>Khởi</a:t>
            </a:r>
            <a:r>
              <a:rPr lang="en-US" sz="80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endParaRPr lang="en-US" sz="80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pic>
        <p:nvPicPr>
          <p:cNvPr id="7" name="图片 1" descr="10578206ea82fb2">
            <a:extLst>
              <a:ext uri="{FF2B5EF4-FFF2-40B4-BE49-F238E27FC236}">
                <a16:creationId xmlns:a16="http://schemas.microsoft.com/office/drawing/2014/main" id="{960FDA4F-A24C-41ED-BC24-14C3CFC73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8276" b="1"/>
          <a:stretch/>
        </p:blipFill>
        <p:spPr>
          <a:xfrm>
            <a:off x="243840" y="548575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7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 Sign 11">
            <a:extLst>
              <a:ext uri="{FF2B5EF4-FFF2-40B4-BE49-F238E27FC236}">
                <a16:creationId xmlns:a16="http://schemas.microsoft.com/office/drawing/2014/main" id="{AE3B2124-63B2-420B-A4E0-35F713B305FE}"/>
              </a:ext>
            </a:extLst>
          </p:cNvPr>
          <p:cNvSpPr/>
          <p:nvPr/>
        </p:nvSpPr>
        <p:spPr>
          <a:xfrm>
            <a:off x="774090" y="762635"/>
            <a:ext cx="10446360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4D8FA-B111-4F25-908E-730803CEB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255" y="2406687"/>
            <a:ext cx="10515600" cy="2703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/>
              <a:t>Bài giải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Mỗi đoạn gỗ dài số cm là: 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60 : 6 = 10 (cm)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                    Đáp số: 10 cm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3BEFC785-DF8F-4BEE-B672-347F4056F8AE}"/>
              </a:ext>
            </a:extLst>
          </p:cNvPr>
          <p:cNvSpPr/>
          <p:nvPr/>
        </p:nvSpPr>
        <p:spPr>
          <a:xfrm>
            <a:off x="1912689" y="770862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461FCC3-FFCF-4D98-BA18-8771D0738060}"/>
              </a:ext>
            </a:extLst>
          </p:cNvPr>
          <p:cNvSpPr/>
          <p:nvPr/>
        </p:nvSpPr>
        <p:spPr>
          <a:xfrm rot="5400000">
            <a:off x="5823375" y="-2734469"/>
            <a:ext cx="265360" cy="758336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C8B2F-84AF-49B4-95D8-36E9CDB5358A}"/>
              </a:ext>
            </a:extLst>
          </p:cNvPr>
          <p:cNvSpPr txBox="1"/>
          <p:nvPr/>
        </p:nvSpPr>
        <p:spPr>
          <a:xfrm>
            <a:off x="5483468" y="330177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60cm</a:t>
            </a:r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EA9FB96D-F15B-4EFC-92E3-5E7C9FA5A51F}"/>
              </a:ext>
            </a:extLst>
          </p:cNvPr>
          <p:cNvSpPr/>
          <p:nvPr/>
        </p:nvSpPr>
        <p:spPr>
          <a:xfrm>
            <a:off x="3207173" y="768179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18B8755F-DFB7-4428-A0EE-C355B55F0D71}"/>
              </a:ext>
            </a:extLst>
          </p:cNvPr>
          <p:cNvSpPr/>
          <p:nvPr/>
        </p:nvSpPr>
        <p:spPr>
          <a:xfrm>
            <a:off x="4465390" y="762635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1343F16A-F400-4FE5-A8CE-DE5966A0C6B5}"/>
              </a:ext>
            </a:extLst>
          </p:cNvPr>
          <p:cNvSpPr/>
          <p:nvPr/>
        </p:nvSpPr>
        <p:spPr>
          <a:xfrm>
            <a:off x="5730384" y="757640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215DCA7A-4EF4-4664-B71A-034AD7D0AF3D}"/>
              </a:ext>
            </a:extLst>
          </p:cNvPr>
          <p:cNvSpPr/>
          <p:nvPr/>
        </p:nvSpPr>
        <p:spPr>
          <a:xfrm>
            <a:off x="7026517" y="751779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FC648D05-7F46-418C-B509-3786F3892770}"/>
              </a:ext>
            </a:extLst>
          </p:cNvPr>
          <p:cNvSpPr/>
          <p:nvPr/>
        </p:nvSpPr>
        <p:spPr>
          <a:xfrm>
            <a:off x="8320361" y="745918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FB6B77-9CBA-4DE1-9DAD-FB4EE1AA6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56676" b="71588"/>
          <a:stretch/>
        </p:blipFill>
        <p:spPr>
          <a:xfrm>
            <a:off x="0" y="-109183"/>
            <a:ext cx="3253856" cy="928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ình ảnh Khúc Gỗ PNG, Vector, PSD, và biểu tượng để tải về miễn phí |  pngtree">
            <a:extLst>
              <a:ext uri="{FF2B5EF4-FFF2-40B4-BE49-F238E27FC236}">
                <a16:creationId xmlns:a16="http://schemas.microsoft.com/office/drawing/2014/main" id="{42ED1763-161E-4C2F-9818-3C994934C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750" r="94250">
                        <a14:foregroundMark x1="8833" y1="49333" x2="12417" y2="61833"/>
                        <a14:foregroundMark x1="90833" y1="48000" x2="94250" y2="63917"/>
                        <a14:foregroundMark x1="94250" y1="63917" x2="9408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8" y="3938743"/>
            <a:ext cx="3989446" cy="398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F29ED0-FEAF-4F1D-987E-3C4ACBF1BF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685" b="96215" l="11469" r="36214">
                        <a14:foregroundMark x1="21445" y1="66190" x2="27258" y2="74096"/>
                        <a14:foregroundMark x1="22074" y1="67536" x2="30951" y2="69807"/>
                        <a14:foregroundMark x1="30951" y1="69807" x2="30793" y2="71068"/>
                        <a14:foregroundMark x1="27258" y1="65685" x2="29851" y2="70648"/>
                        <a14:foregroundMark x1="21210" y1="69134" x2="23881" y2="73675"/>
                        <a14:foregroundMark x1="18539" y1="69386" x2="27573" y2="71825"/>
                        <a14:foregroundMark x1="27573" y1="71825" x2="29851" y2="69638"/>
                      </a14:backgroundRemoval>
                    </a14:imgEffect>
                  </a14:imgLayer>
                </a14:imgProps>
              </a:ext>
            </a:extLst>
          </a:blip>
          <a:srcRect l="8434" t="63180" r="60593"/>
          <a:stretch/>
        </p:blipFill>
        <p:spPr>
          <a:xfrm>
            <a:off x="634387" y="3005398"/>
            <a:ext cx="2556604" cy="3261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2D1CAD32-9B7F-4D34-B9CE-97F2EABB05F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0032674" y="4141442"/>
            <a:ext cx="1854525" cy="26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2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ậu bé đọc sách vector | Công cụ đồ họa PSD Tải xuống miễn phí - Pikbest">
            <a:extLst>
              <a:ext uri="{FF2B5EF4-FFF2-40B4-BE49-F238E27FC236}">
                <a16:creationId xmlns:a16="http://schemas.microsoft.com/office/drawing/2014/main" id="{CB43FFB4-27F2-41D3-B2D4-74E4B0FDC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571" r="98571">
                        <a14:foregroundMark x1="13714" y1="35143" x2="34571" y2="56571"/>
                        <a14:foregroundMark x1="34571" y1="56571" x2="34857" y2="55286"/>
                        <a14:foregroundMark x1="29429" y1="33143" x2="24286" y2="42429"/>
                        <a14:foregroundMark x1="24286" y1="42429" x2="21571" y2="58143"/>
                        <a14:foregroundMark x1="21571" y1="58143" x2="25714" y2="65429"/>
                        <a14:foregroundMark x1="25714" y1="65429" x2="25857" y2="65286"/>
                        <a14:foregroundMark x1="11857" y1="47857" x2="21857" y2="71286"/>
                        <a14:foregroundMark x1="5857" y1="67143" x2="6143" y2="75571"/>
                        <a14:foregroundMark x1="26714" y1="68429" x2="42000" y2="66000"/>
                        <a14:foregroundMark x1="15143" y1="50000" x2="18429" y2="56429"/>
                        <a14:foregroundMark x1="36571" y1="65143" x2="43000" y2="65857"/>
                        <a14:foregroundMark x1="40857" y1="64000" x2="43571" y2="65857"/>
                        <a14:foregroundMark x1="44286" y1="72429" x2="44571" y2="76714"/>
                        <a14:foregroundMark x1="30857" y1="34429" x2="33143" y2="42000"/>
                        <a14:foregroundMark x1="33143" y1="42000" x2="29714" y2="39571"/>
                        <a14:foregroundMark x1="54714" y1="43143" x2="55000" y2="74429"/>
                        <a14:foregroundMark x1="55000" y1="74429" x2="55286" y2="75571"/>
                        <a14:foregroundMark x1="59857" y1="49857" x2="61571" y2="75857"/>
                        <a14:foregroundMark x1="62857" y1="51857" x2="68714" y2="72000"/>
                        <a14:foregroundMark x1="69429" y1="54571" x2="76286" y2="73143"/>
                        <a14:foregroundMark x1="75000" y1="43857" x2="86571" y2="73000"/>
                        <a14:foregroundMark x1="86571" y1="73000" x2="86429" y2="71857"/>
                        <a14:foregroundMark x1="81286" y1="41286" x2="94429" y2="72429"/>
                        <a14:foregroundMark x1="94429" y1="72429" x2="94000" y2="70286"/>
                        <a14:foregroundMark x1="86571" y1="40571" x2="93429" y2="63571"/>
                        <a14:foregroundMark x1="97429" y1="56714" x2="98571" y2="56714"/>
                        <a14:foregroundMark x1="38857" y1="50571" x2="39714" y2="54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68" b="14599"/>
          <a:stretch/>
        </p:blipFill>
        <p:spPr bwMode="auto">
          <a:xfrm>
            <a:off x="-676801" y="273437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F969C-460C-4869-881F-BE4303E1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91" y="1056782"/>
            <a:ext cx="6074132" cy="27766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 err="1">
                <a:solidFill>
                  <a:srgbClr val="0070C0"/>
                </a:solidFill>
                <a:latin typeface="Sigmar One" panose="00000500000000000000" pitchFamily="2" charset="0"/>
              </a:rPr>
              <a:t>Củng</a:t>
            </a:r>
            <a: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kern="1200" dirty="0" err="1">
                <a:solidFill>
                  <a:srgbClr val="0070C0"/>
                </a:solidFill>
                <a:latin typeface="Sigmar One" panose="00000500000000000000" pitchFamily="2" charset="0"/>
              </a:rPr>
              <a:t>cố</a:t>
            </a:r>
            <a: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kern="1200" dirty="0" err="1">
                <a:solidFill>
                  <a:srgbClr val="0070C0"/>
                </a:solidFill>
                <a:latin typeface="Sigmar One" panose="00000500000000000000" pitchFamily="2" charset="0"/>
              </a:rPr>
              <a:t>dặn</a:t>
            </a:r>
            <a: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kern="1200" dirty="0" err="1">
                <a:solidFill>
                  <a:srgbClr val="0070C0"/>
                </a:solidFill>
                <a:latin typeface="Sigmar One" panose="00000500000000000000" pitchFamily="2" charset="0"/>
              </a:rPr>
              <a:t>dò</a:t>
            </a:r>
            <a: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  <a:t/>
            </a:r>
            <a:b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</a:b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6</a:t>
            </a:r>
            <a:b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huẩn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endParaRPr lang="en-US" sz="3600" kern="12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clipart, toy, doll&#10;&#10;Description automatically generated">
            <a:extLst>
              <a:ext uri="{FF2B5EF4-FFF2-40B4-BE49-F238E27FC236}">
                <a16:creationId xmlns:a16="http://schemas.microsoft.com/office/drawing/2014/main" id="{7553E31B-48A9-4F5A-B236-9AA770798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6782"/>
          <a:stretch/>
        </p:blipFill>
        <p:spPr>
          <a:xfrm>
            <a:off x="6021086" y="1518082"/>
            <a:ext cx="5315698" cy="5339947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0476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F170E346-B98B-43A6-A4DA-D36FF63284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Hình ảnh động powerpoint tạm biệt sinh động nhất">
            <a:extLst>
              <a:ext uri="{FF2B5EF4-FFF2-40B4-BE49-F238E27FC236}">
                <a16:creationId xmlns:a16="http://schemas.microsoft.com/office/drawing/2014/main" id="{4261B339-B4D2-4F6D-963E-0E55EF112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7643" y="1863801"/>
            <a:ext cx="6356713" cy="44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046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endParaRPr lang="en-US" sz="1816">
                <a:solidFill>
                  <a:srgbClr val="FFFFFF"/>
                </a:solidFill>
                <a:latin typeface="Muli Regular Bold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40"/>
              </a:lnSpc>
            </a:pP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Chào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mừng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các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em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đến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với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trò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chơi</a:t>
            </a:r>
            <a:endParaRPr lang="en-US" sz="2667" dirty="0">
              <a:solidFill>
                <a:srgbClr val="FFFFFF"/>
              </a:solidFill>
              <a:latin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2043387" y="584200"/>
            <a:ext cx="10558760" cy="6353233"/>
            <a:chOff x="3065081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081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A,B,C,D.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nào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một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sẽ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bị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mất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quyền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những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.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Những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hết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bộ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sẽ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nhận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được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phần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thưởng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là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5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sao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5" y="29572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x 9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7571336" y="3656396"/>
            <a:ext cx="3241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27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7207254" y="405765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Sigmar One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4011736" y="3614615"/>
            <a:ext cx="311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25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4041686" y="4392954"/>
            <a:ext cx="3081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72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D1C9D-5715-4F79-AD42-8F86263A7985}"/>
              </a:ext>
            </a:extLst>
          </p:cNvPr>
          <p:cNvSpPr txBox="1"/>
          <p:nvPr/>
        </p:nvSpPr>
        <p:spPr>
          <a:xfrm>
            <a:off x="7618536" y="4430024"/>
            <a:ext cx="319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12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    24 : x =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7270634" y="3492361"/>
            <a:ext cx="4048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4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618355" y="4455436"/>
            <a:ext cx="34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5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F9E0BE-0F36-4517-B2AC-D82DAB02F1F7}"/>
              </a:ext>
            </a:extLst>
          </p:cNvPr>
          <p:cNvSpPr txBox="1"/>
          <p:nvPr/>
        </p:nvSpPr>
        <p:spPr>
          <a:xfrm>
            <a:off x="7302507" y="4479215"/>
            <a:ext cx="3530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7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552933" y="3591838"/>
            <a:ext cx="3882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30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7110222" y="3525237"/>
            <a:ext cx="366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36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3548867" y="4384471"/>
            <a:ext cx="366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24 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58142D-64A4-4C3B-ADE5-139386CD1C80}"/>
              </a:ext>
            </a:extLst>
          </p:cNvPr>
          <p:cNvSpPr txBox="1"/>
          <p:nvPr/>
        </p:nvSpPr>
        <p:spPr>
          <a:xfrm>
            <a:off x="7110222" y="4410539"/>
            <a:ext cx="319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56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3282863" y="1982864"/>
            <a:ext cx="6934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+ 6 + 6 + 6 + 6 = ? 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Tranh tô màu ông mặt trời và đám mây đẹp nhất cho bé">
            <a:extLst>
              <a:ext uri="{FF2B5EF4-FFF2-40B4-BE49-F238E27FC236}">
                <a16:creationId xmlns:a16="http://schemas.microsoft.com/office/drawing/2014/main" id="{F3F85A13-36FB-4D82-B616-A9FD5AACF8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21022"/>
          <a:stretch/>
        </p:blipFill>
        <p:spPr bwMode="auto">
          <a:xfrm>
            <a:off x="1460597" y="532800"/>
            <a:ext cx="9270806" cy="60012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C14CA1-8917-4E02-86F2-2F90E5F31614}"/>
              </a:ext>
            </a:extLst>
          </p:cNvPr>
          <p:cNvSpPr txBox="1"/>
          <p:nvPr/>
        </p:nvSpPr>
        <p:spPr>
          <a:xfrm>
            <a:off x="3423920" y="324000"/>
            <a:ext cx="5777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Khám</a:t>
            </a:r>
            <a:r>
              <a:rPr lang="en-US" sz="66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phá</a:t>
            </a:r>
            <a:endParaRPr lang="en-US" sz="66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50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319</Words>
  <Application>Microsoft Office PowerPoint</Application>
  <PresentationFormat>Widescreen</PresentationFormat>
  <Paragraphs>104</Paragraphs>
  <Slides>22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</vt:lpstr>
      <vt:lpstr>Gluten</vt:lpstr>
      <vt:lpstr>Sigmar One</vt:lpstr>
      <vt:lpstr>Arial</vt:lpstr>
      <vt:lpstr>Times New Roman</vt:lpstr>
      <vt:lpstr>Tahoma</vt:lpstr>
      <vt:lpstr>Muli Regular Bold</vt:lpstr>
      <vt:lpstr>Open Sans</vt:lpstr>
      <vt:lpstr>Calibri Light</vt:lpstr>
      <vt:lpstr>Office Theme</vt:lpstr>
      <vt:lpstr>PowerPoint Presentation</vt:lpstr>
      <vt:lpstr>Khởi động</vt:lpstr>
      <vt:lpstr>PowerPoint Presentation</vt:lpstr>
      <vt:lpstr>PowerPoint Presentation</vt:lpstr>
      <vt:lpstr>Kết quả của phép tính 3 x 9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dặn dò - Ôn lại bảng nhân và chia 6 - Chuẩn bị bài sau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2022-03-29T01:15:13Z</dcterms:created>
  <dcterms:modified xsi:type="dcterms:W3CDTF">2024-10-03T03:03:34Z</dcterms:modified>
</cp:coreProperties>
</file>