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39" r:id="rId2"/>
  </p:sldMasterIdLst>
  <p:notesMasterIdLst>
    <p:notesMasterId r:id="rId16"/>
  </p:notesMasterIdLst>
  <p:sldIdLst>
    <p:sldId id="467" r:id="rId3"/>
    <p:sldId id="277" r:id="rId4"/>
    <p:sldId id="281" r:id="rId5"/>
    <p:sldId id="415" r:id="rId6"/>
    <p:sldId id="283" r:id="rId7"/>
    <p:sldId id="282" r:id="rId8"/>
    <p:sldId id="267" r:id="rId9"/>
    <p:sldId id="284" r:id="rId10"/>
    <p:sldId id="285" r:id="rId11"/>
    <p:sldId id="276" r:id="rId12"/>
    <p:sldId id="359" r:id="rId13"/>
    <p:sldId id="266" r:id="rId14"/>
    <p:sldId id="36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9900"/>
    <a:srgbClr val="CC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92" d="100"/>
          <a:sy n="92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>
                <a:latin typeface="Arial" panose="020B0604020202020204" pitchFamily="34" charset="0"/>
                <a:ea typeface="SimSun" panose="02010600030101010101" pitchFamily="2" charset="-122"/>
              </a:rPr>
              <a:t>3</a:t>
            </a:fld>
            <a:endParaRPr lang="en-US" altLang="zh-CN" sz="13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0259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>
                <a:latin typeface="Arial" panose="020B0604020202020204" pitchFamily="34" charset="0"/>
                <a:ea typeface="SimSun" panose="02010600030101010101" pitchFamily="2" charset="-122"/>
              </a:rPr>
              <a:t>4</a:t>
            </a:fld>
            <a:endParaRPr lang="en-US" altLang="zh-CN" sz="13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313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2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79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68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0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75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4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98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51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7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1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4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4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92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1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41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3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3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68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7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778014" y="1679860"/>
            <a:ext cx="1084463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47693"/>
            <a:ext cx="9144000" cy="58254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25687" y="2875002"/>
            <a:ext cx="6106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84390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6764FD-546C-44E0-8E9D-612FCB6BCA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2DCB3FE-4027-484A-99C5-E87659FCD8B5}"/>
              </a:ext>
            </a:extLst>
          </p:cNvPr>
          <p:cNvSpPr/>
          <p:nvPr/>
        </p:nvSpPr>
        <p:spPr>
          <a:xfrm>
            <a:off x="2650435" y="2220340"/>
            <a:ext cx="80492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Tôm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cá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và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cua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định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làm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gì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195A7BB-5A12-4297-ADA6-B48C1BD4D0F8}"/>
              </a:ext>
            </a:extLst>
          </p:cNvPr>
          <p:cNvSpPr/>
          <p:nvPr/>
        </p:nvSpPr>
        <p:spPr>
          <a:xfrm>
            <a:off x="43410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Thi</a:t>
            </a:r>
            <a:r>
              <a:rPr lang="en-US" sz="5400" b="1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 </a:t>
            </a:r>
            <a:r>
              <a:rPr lang="en-US" sz="5400" b="1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chạy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5" y="3202712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B96CF8-EEAF-4287-8C71-549AC654D0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6F7D68C-9E86-432F-AC9E-3EE0485C3B0B}"/>
              </a:ext>
            </a:extLst>
          </p:cNvPr>
          <p:cNvSpPr/>
          <p:nvPr/>
        </p:nvSpPr>
        <p:spPr>
          <a:xfrm>
            <a:off x="2743201" y="1438454"/>
            <a:ext cx="710390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Vì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sao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cuộc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thi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ba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thành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?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ED72E78-5CC8-4133-A1EF-705A7155119D}"/>
              </a:ext>
            </a:extLst>
          </p:cNvPr>
          <p:cNvSpPr/>
          <p:nvPr/>
        </p:nvSpPr>
        <p:spPr>
          <a:xfrm>
            <a:off x="3327010" y="3429000"/>
            <a:ext cx="7241627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Vì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cũng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đòi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“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chạy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” </a:t>
            </a:r>
            <a:r>
              <a:rPr lang="en-US" sz="3600" b="1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theo</a:t>
            </a:r>
            <a:r>
              <a:rPr lang="en-US" sz="36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 cách </a:t>
            </a:r>
            <a:r>
              <a:rPr lang="en-US" sz="36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của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mình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.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2540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736685-59DD-4A8C-90B0-1DA00B0E05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AB295F-2CF9-43EC-8EE5-073D223742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7842" y="1783736"/>
            <a:ext cx="7419975" cy="3491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A6BBF75-8B29-4214-8983-A46F79F72E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5164" y="2414585"/>
            <a:ext cx="7124700" cy="277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88" y="960438"/>
            <a:ext cx="9924288" cy="52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75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0D20BB-FFE2-4217-96BE-A9D017768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118" y="356461"/>
            <a:ext cx="11313763" cy="650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35219"/>
      </p:ext>
    </p:extLst>
  </p:cSld>
  <p:clrMapOvr>
    <a:masterClrMapping/>
  </p:clrMapOvr>
  <p:transition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0D20BB-FFE2-4217-96BE-A9D017768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409" y="410266"/>
            <a:ext cx="10616339" cy="648430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ABB290EF-02DE-4747-B195-DF386983C66D}"/>
              </a:ext>
            </a:extLst>
          </p:cNvPr>
          <p:cNvCxnSpPr/>
          <p:nvPr/>
        </p:nvCxnSpPr>
        <p:spPr>
          <a:xfrm>
            <a:off x="5778757" y="1587570"/>
            <a:ext cx="1230596" cy="8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9CF448F-2F85-4B46-990F-938923700A45}"/>
              </a:ext>
            </a:extLst>
          </p:cNvPr>
          <p:cNvCxnSpPr>
            <a:cxnSpLocks/>
          </p:cNvCxnSpPr>
          <p:nvPr/>
        </p:nvCxnSpPr>
        <p:spPr>
          <a:xfrm>
            <a:off x="7924826" y="1570005"/>
            <a:ext cx="1374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DD0F350-3331-4598-8467-E183E994DDAA}"/>
              </a:ext>
            </a:extLst>
          </p:cNvPr>
          <p:cNvCxnSpPr/>
          <p:nvPr/>
        </p:nvCxnSpPr>
        <p:spPr>
          <a:xfrm flipV="1">
            <a:off x="8045844" y="2010396"/>
            <a:ext cx="957178" cy="43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6F0F7E3-6C47-4D7E-A033-B146CD187436}"/>
              </a:ext>
            </a:extLst>
          </p:cNvPr>
          <p:cNvCxnSpPr>
            <a:cxnSpLocks/>
          </p:cNvCxnSpPr>
          <p:nvPr/>
        </p:nvCxnSpPr>
        <p:spPr>
          <a:xfrm>
            <a:off x="2273788" y="3052275"/>
            <a:ext cx="21364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FA3A1F7-12F7-46E4-99BE-5F058B789689}"/>
              </a:ext>
            </a:extLst>
          </p:cNvPr>
          <p:cNvCxnSpPr/>
          <p:nvPr/>
        </p:nvCxnSpPr>
        <p:spPr>
          <a:xfrm flipV="1">
            <a:off x="2404232" y="3960705"/>
            <a:ext cx="937761" cy="43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5AFA53A-02D0-4633-ABBD-742E1C86A430}"/>
              </a:ext>
            </a:extLst>
          </p:cNvPr>
          <p:cNvCxnSpPr>
            <a:cxnSpLocks/>
          </p:cNvCxnSpPr>
          <p:nvPr/>
        </p:nvCxnSpPr>
        <p:spPr>
          <a:xfrm>
            <a:off x="7932953" y="4900675"/>
            <a:ext cx="12077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AC86C80-7D0D-4E47-9CCF-F1A17840BC22}"/>
              </a:ext>
            </a:extLst>
          </p:cNvPr>
          <p:cNvCxnSpPr>
            <a:cxnSpLocks/>
          </p:cNvCxnSpPr>
          <p:nvPr/>
        </p:nvCxnSpPr>
        <p:spPr>
          <a:xfrm>
            <a:off x="951152" y="5414677"/>
            <a:ext cx="23908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874562"/>
      </p:ext>
    </p:extLst>
  </p:cSld>
  <p:clrMapOvr>
    <a:masterClrMapping/>
  </p:clrMapOvr>
  <p:transition>
    <p:sndAc>
      <p:stSnd>
        <p:snd r:embed="rId3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21F57B-BBCB-4982-BD5C-C94407122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868" y="222586"/>
            <a:ext cx="11298263" cy="66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16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3452" y="656276"/>
            <a:ext cx="5489616" cy="83099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1"/>
                </a:solidFill>
                <a:latin typeface="UTM Avo" panose="02040603050506020204"/>
              </a:rPr>
              <a:t>LUYỆN ĐỌC CÂU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591" y="1857516"/>
            <a:ext cx="110125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i="1">
                <a:solidFill>
                  <a:srgbClr val="0070C0"/>
                </a:solidFill>
              </a:rPr>
              <a:t>   </a:t>
            </a:r>
            <a:r>
              <a:rPr lang="en-US" sz="4400">
                <a:solidFill>
                  <a:srgbClr val="0070C0"/>
                </a:solidFill>
                <a:latin typeface="UTM Avo" panose="02040603050506020204"/>
              </a:rPr>
              <a:t>Cua lại nói:</a:t>
            </a:r>
          </a:p>
          <a:p>
            <a:pPr algn="just"/>
            <a:r>
              <a:rPr lang="en-US" sz="4400">
                <a:solidFill>
                  <a:srgbClr val="0070C0"/>
                </a:solidFill>
                <a:latin typeface="UTM Avo" panose="02040603050506020204"/>
              </a:rPr>
              <a:t>   - Hai cậu phải quay ngang như tớ!</a:t>
            </a:r>
          </a:p>
          <a:p>
            <a:pPr algn="just"/>
            <a:r>
              <a:rPr lang="en-US" sz="4400">
                <a:solidFill>
                  <a:srgbClr val="0070C0"/>
                </a:solidFill>
                <a:latin typeface="UTM Avo" panose="02040603050506020204"/>
              </a:rPr>
              <a:t>   Chúng cãi nhau vì tôm chỉ quen bơi giật lùi, cá chỉ biết phóng thẳng, cua chỉ bò ngang.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103367" y="1900673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231887" y="1900673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648958" y="2534961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539479" y="2534961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614043" y="4704275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83680" y="4704275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121875" y="3968004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633353" y="4010915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648689" y="3429000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89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366D40-9CA4-42A9-87AF-9D68BB784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53" y="512064"/>
            <a:ext cx="11406751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04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EC1A75-0748-469E-A626-2A3418DD6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779" y="463296"/>
            <a:ext cx="10455475" cy="6394704"/>
          </a:xfrm>
          <a:prstGeom prst="rect">
            <a:avLst/>
          </a:prstGeom>
        </p:spPr>
      </p:pic>
      <p:sp>
        <p:nvSpPr>
          <p:cNvPr id="9" name="6-Point Star 1">
            <a:extLst>
              <a:ext uri="{FF2B5EF4-FFF2-40B4-BE49-F238E27FC236}">
                <a16:creationId xmlns:a16="http://schemas.microsoft.com/office/drawing/2014/main" xmlns="" id="{2FCF2ED9-41BB-4955-9711-EC0EE2C3AFF9}"/>
              </a:ext>
            </a:extLst>
          </p:cNvPr>
          <p:cNvSpPr/>
          <p:nvPr/>
        </p:nvSpPr>
        <p:spPr>
          <a:xfrm>
            <a:off x="935779" y="1166387"/>
            <a:ext cx="416560" cy="44704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6-Point Star 5">
            <a:extLst>
              <a:ext uri="{FF2B5EF4-FFF2-40B4-BE49-F238E27FC236}">
                <a16:creationId xmlns:a16="http://schemas.microsoft.com/office/drawing/2014/main" xmlns="" id="{4B64EF9C-EC7B-435C-A5D7-4334E0DD4841}"/>
              </a:ext>
            </a:extLst>
          </p:cNvPr>
          <p:cNvSpPr/>
          <p:nvPr/>
        </p:nvSpPr>
        <p:spPr>
          <a:xfrm>
            <a:off x="935779" y="2459764"/>
            <a:ext cx="416560" cy="44704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6-Point Star 6">
            <a:extLst>
              <a:ext uri="{FF2B5EF4-FFF2-40B4-BE49-F238E27FC236}">
                <a16:creationId xmlns:a16="http://schemas.microsoft.com/office/drawing/2014/main" xmlns="" id="{090A9493-BBA6-4DCC-A50C-00150D71E93D}"/>
              </a:ext>
            </a:extLst>
          </p:cNvPr>
          <p:cNvSpPr/>
          <p:nvPr/>
        </p:nvSpPr>
        <p:spPr>
          <a:xfrm>
            <a:off x="1068875" y="4435362"/>
            <a:ext cx="416560" cy="44704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9599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C259A7-AA2A-487E-9AC1-F3C9AAE69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454" y="487680"/>
            <a:ext cx="11267268" cy="6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42904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100</Words>
  <Application>Microsoft Office PowerPoint</Application>
  <PresentationFormat>Widescreen</PresentationFormat>
  <Paragraphs>19</Paragraphs>
  <Slides>13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SimSun</vt:lpstr>
      <vt:lpstr>SimSun</vt:lpstr>
      <vt:lpstr>Arial</vt:lpstr>
      <vt:lpstr>Calibri</vt:lpstr>
      <vt:lpstr>Calibri Light</vt:lpstr>
      <vt:lpstr>UTM Avo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22</cp:revision>
  <dcterms:created xsi:type="dcterms:W3CDTF">2021-01-19T08:33:08Z</dcterms:created>
  <dcterms:modified xsi:type="dcterms:W3CDTF">2024-04-13T09:50:35Z</dcterms:modified>
</cp:coreProperties>
</file>