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8"/>
  </p:notesMasterIdLst>
  <p:sldIdLst>
    <p:sldId id="273" r:id="rId2"/>
    <p:sldId id="331" r:id="rId3"/>
    <p:sldId id="321" r:id="rId4"/>
    <p:sldId id="286" r:id="rId5"/>
    <p:sldId id="332" r:id="rId6"/>
    <p:sldId id="287" r:id="rId7"/>
    <p:sldId id="310" r:id="rId8"/>
    <p:sldId id="288" r:id="rId9"/>
    <p:sldId id="323" r:id="rId10"/>
    <p:sldId id="324" r:id="rId11"/>
    <p:sldId id="326" r:id="rId12"/>
    <p:sldId id="327" r:id="rId13"/>
    <p:sldId id="328" r:id="rId14"/>
    <p:sldId id="314" r:id="rId15"/>
    <p:sldId id="320" r:id="rId16"/>
    <p:sldId id="33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53A6F5-CA3B-3AC6-E753-22023719FA02}" v="3" dt="2020-08-20T13:12:48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8C53A6F5-CA3B-3AC6-E753-22023719FA02}"/>
    <pc:docChg chg="modSld">
      <pc:chgData name="Người dùng Khách" userId="S::urn:spo:anon#a3d25e8665d24784db8b40b5b60cda1a191872e911952b607f7675fb564fa7e5::" providerId="AD" clId="Web-{8C53A6F5-CA3B-3AC6-E753-22023719FA02}" dt="2020-08-20T13:12:48.005" v="1"/>
      <pc:docMkLst>
        <pc:docMk/>
      </pc:docMkLst>
      <pc:sldChg chg="addSp delSp modSp">
        <pc:chgData name="Người dùng Khách" userId="S::urn:spo:anon#a3d25e8665d24784db8b40b5b60cda1a191872e911952b607f7675fb564fa7e5::" providerId="AD" clId="Web-{8C53A6F5-CA3B-3AC6-E753-22023719FA02}" dt="2020-08-20T13:12:48.005" v="1"/>
        <pc:sldMkLst>
          <pc:docMk/>
          <pc:sldMk cId="379723200" sldId="325"/>
        </pc:sldMkLst>
        <pc:picChg chg="add del mod">
          <ac:chgData name="Người dùng Khách" userId="S::urn:spo:anon#a3d25e8665d24784db8b40b5b60cda1a191872e911952b607f7675fb564fa7e5::" providerId="AD" clId="Web-{8C53A6F5-CA3B-3AC6-E753-22023719FA02}" dt="2020-08-20T13:12:48.005" v="1"/>
          <ac:picMkLst>
            <pc:docMk/>
            <pc:sldMk cId="379723200" sldId="325"/>
            <ac:picMk id="2" creationId="{15711505-4F65-4BFE-BF19-B46C21E0833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FCAC8-9DE6-4871-9876-F5744D298B3C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9DFE-A3CF-4984-BA40-ECA8956C63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3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4FFDB7-DABD-4421-8735-44D14DC8820A}" type="slidenum">
              <a:rPr lang="en-US" altLang="vi-VN">
                <a:latin typeface="Arial" panose="020B0604020202020204" pitchFamily="34" charset="0"/>
              </a:rPr>
              <a:pPr eaLnBrk="1" hangingPunct="1"/>
              <a:t>4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78308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4FFDB7-DABD-4421-8735-44D14DC8820A}" type="slidenum">
              <a:rPr lang="en-US" altLang="vi-VN">
                <a:latin typeface="Arial" panose="020B0604020202020204" pitchFamily="34" charset="0"/>
              </a:rPr>
              <a:pPr eaLnBrk="1" hangingPunct="1"/>
              <a:t>6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4040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7BC9E7-5598-4E21-9C96-5561B7DB53B1}" type="slidenum">
              <a:rPr lang="en-US" altLang="vi-VN">
                <a:latin typeface="Arial" panose="020B0604020202020204" pitchFamily="34" charset="0"/>
              </a:rPr>
              <a:pPr eaLnBrk="1" hangingPunct="1"/>
              <a:t>7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60079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4FFDB7-DABD-4421-8735-44D14DC8820A}" type="slidenum">
              <a:rPr lang="en-US" altLang="vi-VN">
                <a:latin typeface="Arial" panose="020B0604020202020204" pitchFamily="34" charset="0"/>
              </a:rPr>
              <a:pPr eaLnBrk="1" hangingPunct="1"/>
              <a:t>8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7642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9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54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47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4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8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49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3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9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5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86605-236E-4978-AB7B-D26F94A899FB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4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082835" cy="689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1115" y="1848349"/>
            <a:ext cx="2587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endParaRPr lang="en-US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1291115" y="3427765"/>
            <a:ext cx="32766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18" name="TextBox 17"/>
          <p:cNvSpPr txBox="1"/>
          <p:nvPr/>
        </p:nvSpPr>
        <p:spPr>
          <a:xfrm>
            <a:off x="5181600" y="1837313"/>
            <a:ext cx="27432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5181600" y="2647435"/>
            <a:ext cx="2737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20" name="TextBox 19"/>
          <p:cNvSpPr txBox="1"/>
          <p:nvPr/>
        </p:nvSpPr>
        <p:spPr>
          <a:xfrm>
            <a:off x="5219700" y="3457557"/>
            <a:ext cx="266156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21" name="TextBox 20"/>
          <p:cNvSpPr txBox="1"/>
          <p:nvPr/>
        </p:nvSpPr>
        <p:spPr>
          <a:xfrm>
            <a:off x="1291115" y="2638057"/>
            <a:ext cx="220939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22" name="TextBox 21"/>
          <p:cNvSpPr txBox="1"/>
          <p:nvPr/>
        </p:nvSpPr>
        <p:spPr>
          <a:xfrm>
            <a:off x="5181600" y="4330984"/>
            <a:ext cx="26670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23" name="TextBox 22"/>
          <p:cNvSpPr txBox="1"/>
          <p:nvPr/>
        </p:nvSpPr>
        <p:spPr>
          <a:xfrm>
            <a:off x="1295400" y="4343400"/>
            <a:ext cx="2952753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9580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2550" y="776323"/>
            <a:ext cx="5915025" cy="440531"/>
          </a:xfrm>
        </p:spPr>
        <p:txBody>
          <a:bodyPr>
            <a:noAutofit/>
          </a:bodyPr>
          <a:lstStyle/>
          <a:p>
            <a:pPr marL="342900" lvl="1" indent="0" algn="ctr">
              <a:buNone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52550" y="2483645"/>
            <a:ext cx="2466975" cy="4405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US" dirty="0">
              <a:latin typeface=".VnAvant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9525" y="2864645"/>
            <a:ext cx="4029075" cy="4405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US" dirty="0"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4194" y="1438316"/>
            <a:ext cx="7676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2978" y="2405107"/>
            <a:ext cx="390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26146" y="2418153"/>
            <a:ext cx="4274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1929" y="2934413"/>
            <a:ext cx="480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71871" y="3519580"/>
            <a:ext cx="4155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34441" y="3503104"/>
            <a:ext cx="334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507" y="4042800"/>
            <a:ext cx="334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842904" y="4052054"/>
            <a:ext cx="582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71871" y="4569294"/>
            <a:ext cx="399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9291" y="1365644"/>
            <a:ext cx="65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C00000"/>
                </a:solidFill>
              </a:rPr>
              <a:t>1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2648" y="2288205"/>
            <a:ext cx="65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3</a:t>
            </a:r>
          </a:p>
        </p:txBody>
      </p:sp>
      <p:grpSp>
        <p:nvGrpSpPr>
          <p:cNvPr id="19" name="Group 18"/>
          <p:cNvGrpSpPr/>
          <p:nvPr/>
        </p:nvGrpSpPr>
        <p:grpSpPr>
          <a:xfrm rot="21259224">
            <a:off x="5736950" y="1417157"/>
            <a:ext cx="303294" cy="559615"/>
            <a:chOff x="2667000" y="971550"/>
            <a:chExt cx="266700" cy="57150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flipH="1">
            <a:off x="7840913" y="2426376"/>
            <a:ext cx="138249" cy="59366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 rot="21259224">
            <a:off x="2830922" y="1857415"/>
            <a:ext cx="303294" cy="559615"/>
            <a:chOff x="2667000" y="971550"/>
            <a:chExt cx="266700" cy="57150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 rot="20803284">
            <a:off x="8844642" y="2453727"/>
            <a:ext cx="303294" cy="559615"/>
            <a:chOff x="2667000" y="971550"/>
            <a:chExt cx="266700" cy="57150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rot="21259224">
            <a:off x="4732375" y="2351910"/>
            <a:ext cx="303294" cy="559615"/>
            <a:chOff x="2667000" y="971550"/>
            <a:chExt cx="266700" cy="571500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/>
          <p:cNvCxnSpPr/>
          <p:nvPr/>
        </p:nvCxnSpPr>
        <p:spPr>
          <a:xfrm flipH="1">
            <a:off x="7291127" y="1389471"/>
            <a:ext cx="138249" cy="59366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46417" y="1113365"/>
            <a:ext cx="49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34956" y="2614181"/>
            <a:ext cx="65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4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5845562" y="2392203"/>
            <a:ext cx="138249" cy="59366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94204" y="2837334"/>
            <a:ext cx="39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5</a:t>
            </a:r>
          </a:p>
        </p:txBody>
      </p:sp>
      <p:grpSp>
        <p:nvGrpSpPr>
          <p:cNvPr id="45" name="Group 44"/>
          <p:cNvGrpSpPr/>
          <p:nvPr/>
        </p:nvGrpSpPr>
        <p:grpSpPr>
          <a:xfrm rot="20803284">
            <a:off x="2337333" y="2939531"/>
            <a:ext cx="303294" cy="559615"/>
            <a:chOff x="2667000" y="971550"/>
            <a:chExt cx="266700" cy="571500"/>
          </a:xfrm>
        </p:grpSpPr>
        <p:cxnSp>
          <p:nvCxnSpPr>
            <p:cNvPr id="46" name="Straight Connector 45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2387183" y="3122081"/>
            <a:ext cx="39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6</a:t>
            </a:r>
          </a:p>
        </p:txBody>
      </p:sp>
      <p:grpSp>
        <p:nvGrpSpPr>
          <p:cNvPr id="49" name="Group 48"/>
          <p:cNvGrpSpPr/>
          <p:nvPr/>
        </p:nvGrpSpPr>
        <p:grpSpPr>
          <a:xfrm rot="21259224">
            <a:off x="4692103" y="3007142"/>
            <a:ext cx="303294" cy="559615"/>
            <a:chOff x="2667000" y="971550"/>
            <a:chExt cx="266700" cy="571500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690121" y="3422286"/>
            <a:ext cx="39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7</a:t>
            </a:r>
          </a:p>
        </p:txBody>
      </p:sp>
      <p:grpSp>
        <p:nvGrpSpPr>
          <p:cNvPr id="54" name="Group 53"/>
          <p:cNvGrpSpPr/>
          <p:nvPr/>
        </p:nvGrpSpPr>
        <p:grpSpPr>
          <a:xfrm rot="21259224">
            <a:off x="4668700" y="3487926"/>
            <a:ext cx="303294" cy="559615"/>
            <a:chOff x="2667000" y="971550"/>
            <a:chExt cx="266700" cy="571500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 rot="21259224">
            <a:off x="7095692" y="3469551"/>
            <a:ext cx="303294" cy="559615"/>
            <a:chOff x="2667000" y="971550"/>
            <a:chExt cx="266700" cy="571500"/>
          </a:xfrm>
        </p:grpSpPr>
        <p:cxnSp>
          <p:nvCxnSpPr>
            <p:cNvPr id="58" name="Straight Connector 57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 rot="21259224">
            <a:off x="2652327" y="4024602"/>
            <a:ext cx="303294" cy="559615"/>
            <a:chOff x="2667000" y="971550"/>
            <a:chExt cx="266700" cy="571500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 rot="21259224">
            <a:off x="8200884" y="4084345"/>
            <a:ext cx="303294" cy="559615"/>
            <a:chOff x="2667000" y="971550"/>
            <a:chExt cx="266700" cy="571500"/>
          </a:xfrm>
        </p:grpSpPr>
        <p:cxnSp>
          <p:nvCxnSpPr>
            <p:cNvPr id="64" name="Straight Connector 63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 rot="21259224">
            <a:off x="4397180" y="4596509"/>
            <a:ext cx="303294" cy="559615"/>
            <a:chOff x="2667000" y="971550"/>
            <a:chExt cx="266700" cy="571500"/>
          </a:xfrm>
        </p:grpSpPr>
        <p:cxnSp>
          <p:nvCxnSpPr>
            <p:cNvPr id="67" name="Straight Connector 66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/>
          <p:cNvCxnSpPr/>
          <p:nvPr/>
        </p:nvCxnSpPr>
        <p:spPr>
          <a:xfrm flipH="1">
            <a:off x="1835020" y="4579666"/>
            <a:ext cx="138249" cy="59366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711808" y="3736368"/>
            <a:ext cx="39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48861" y="4001815"/>
            <a:ext cx="39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672186" y="431393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10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44001" y="4579666"/>
            <a:ext cx="56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11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2283447" y="1431262"/>
            <a:ext cx="138249" cy="59366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84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6" grpId="0"/>
      <p:bldP spid="37" grpId="0"/>
      <p:bldP spid="43" grpId="0"/>
      <p:bldP spid="48" grpId="0"/>
      <p:bldP spid="52" grpId="0"/>
      <p:bldP spid="70" grpId="0"/>
      <p:bldP spid="71" grpId="0"/>
      <p:bldP spid="72" grpId="0"/>
      <p:bldP spid="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359" y="152400"/>
            <a:ext cx="2701241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8" y="1447800"/>
            <a:ext cx="872104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9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359" y="152400"/>
            <a:ext cx="2701241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8" y="1143000"/>
            <a:ext cx="8721041" cy="4724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3886200" y="3288145"/>
            <a:ext cx="914400" cy="12838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3276600"/>
            <a:ext cx="0" cy="11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24812" y="3352800"/>
            <a:ext cx="899588" cy="123074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00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" y="685800"/>
            <a:ext cx="913938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8f57fc8-bb19-412d-80f6-118337bc9f4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057400"/>
            <a:ext cx="5562600" cy="144270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8775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775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775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775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11200" y="1519353"/>
            <a:ext cx="10261600" cy="1231092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1000" y="3505200"/>
            <a:ext cx="4038600" cy="2682207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105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800" y="4191000"/>
            <a:ext cx="3987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zh-CN" sz="6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8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2905" y="3500413"/>
            <a:ext cx="4038600" cy="2669257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105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9511" y="4191000"/>
            <a:ext cx="3707394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lvl="0" algn="ctr"/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6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2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1391" y="4953000"/>
            <a:ext cx="3415481" cy="95409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40780" y="1524000"/>
            <a:ext cx="3415439" cy="1919203"/>
            <a:chOff x="3810007" y="1197361"/>
            <a:chExt cx="2209800" cy="1785383"/>
          </a:xfrm>
        </p:grpSpPr>
        <p:sp>
          <p:nvSpPr>
            <p:cNvPr id="7" name="Rectangle 6"/>
            <p:cNvSpPr/>
            <p:nvPr/>
          </p:nvSpPr>
          <p:spPr>
            <a:xfrm>
              <a:off x="3810007" y="2189776"/>
              <a:ext cx="1104900" cy="7929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8A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09822" y="2189776"/>
              <a:ext cx="1104900" cy="792968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  <a:r>
                <a:rPr lang="en-US" sz="4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endPara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7" y="1197361"/>
              <a:ext cx="2209800" cy="99241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945140" y="4800598"/>
            <a:ext cx="4191000" cy="14270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800" b="1" dirty="0" err="1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4800" b="1" dirty="0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b="1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4800" b="1" dirty="0" err="1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800" b="1" dirty="0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800" b="1" dirty="0">
              <a:solidFill>
                <a:srgbClr val="008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ả dòng sông quê em - Văn lớp 5 hay nhất | VFO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" y="20782"/>
            <a:ext cx="5092533" cy="46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6cfac50-79a0-4626-9c3d-43f1123d1b2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54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1391" y="4953000"/>
            <a:ext cx="3415481" cy="95409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40780" y="1524000"/>
            <a:ext cx="3415439" cy="1919203"/>
            <a:chOff x="3810007" y="1197361"/>
            <a:chExt cx="2209800" cy="1785383"/>
          </a:xfrm>
        </p:grpSpPr>
        <p:sp>
          <p:nvSpPr>
            <p:cNvPr id="4" name="Rectangle 3"/>
            <p:cNvSpPr/>
            <p:nvPr/>
          </p:nvSpPr>
          <p:spPr>
            <a:xfrm>
              <a:off x="3810007" y="2189776"/>
              <a:ext cx="1104900" cy="7929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8A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909822" y="2189776"/>
              <a:ext cx="1104900" cy="792968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ốc</a:t>
              </a:r>
              <a:endPara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810007" y="1197361"/>
              <a:ext cx="2209800" cy="99241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ốc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945140" y="4800598"/>
            <a:ext cx="4191000" cy="14270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800" b="1" dirty="0" err="1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4800" b="1" dirty="0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b="1" dirty="0" err="1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en-US" sz="4800" b="1" dirty="0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gôc</a:t>
            </a:r>
            <a:r>
              <a:rPr lang="en-US" sz="4800" b="1" dirty="0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b="1" dirty="0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4800" b="1" dirty="0">
              <a:solidFill>
                <a:srgbClr val="008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rồng, mua bán cây đ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09"/>
            <a:ext cx="5105401" cy="46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3b71210-b6c7-4da6-934a-079ad454574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25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510540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51054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26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21855" y="16595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5" y="914595"/>
            <a:ext cx="2657475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60" y="842611"/>
            <a:ext cx="2590800" cy="2724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775950"/>
            <a:ext cx="2590800" cy="2772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74688"/>
            <a:ext cx="1981200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4" y="3841656"/>
            <a:ext cx="2943225" cy="2706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005334"/>
            <a:ext cx="2324100" cy="2543175"/>
          </a:xfrm>
          <a:prstGeom prst="rect">
            <a:avLst/>
          </a:prstGeom>
        </p:spPr>
      </p:pic>
      <p:sp>
        <p:nvSpPr>
          <p:cNvPr id="2" name="Minus 1"/>
          <p:cNvSpPr/>
          <p:nvPr/>
        </p:nvSpPr>
        <p:spPr>
          <a:xfrm>
            <a:off x="762000" y="3652836"/>
            <a:ext cx="1524000" cy="13099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>
            <a:off x="5943600" y="3467758"/>
            <a:ext cx="1524000" cy="13099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>
            <a:off x="6963544" y="6480548"/>
            <a:ext cx="1524000" cy="13099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>
            <a:off x="3559349" y="3534489"/>
            <a:ext cx="1524000" cy="13099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>
            <a:off x="1303145" y="6462919"/>
            <a:ext cx="1524000" cy="13099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>
            <a:off x="3975917" y="6415048"/>
            <a:ext cx="1524000" cy="13099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55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473" y="2309"/>
            <a:ext cx="2691938" cy="431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4"/>
            <a:ext cx="9143999" cy="64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</TotalTime>
  <Words>179</Words>
  <Application>Microsoft Office PowerPoint</Application>
  <PresentationFormat>On-screen Show (4:3)</PresentationFormat>
  <Paragraphs>54</Paragraphs>
  <Slides>16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HP001 4 hàng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TTT</dc:creator>
  <cp:lastModifiedBy>A</cp:lastModifiedBy>
  <cp:revision>104</cp:revision>
  <dcterms:created xsi:type="dcterms:W3CDTF">2016-01-22T03:07:25Z</dcterms:created>
  <dcterms:modified xsi:type="dcterms:W3CDTF">2024-01-13T10:40:54Z</dcterms:modified>
</cp:coreProperties>
</file>