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304" r:id="rId3"/>
    <p:sldId id="319" r:id="rId4"/>
    <p:sldId id="306" r:id="rId5"/>
    <p:sldId id="278" r:id="rId6"/>
    <p:sldId id="329" r:id="rId7"/>
    <p:sldId id="324" r:id="rId8"/>
    <p:sldId id="327" r:id="rId9"/>
    <p:sldId id="322" r:id="rId10"/>
    <p:sldId id="275" r:id="rId11"/>
    <p:sldId id="282" r:id="rId12"/>
    <p:sldId id="276" r:id="rId13"/>
    <p:sldId id="320" r:id="rId14"/>
    <p:sldId id="321" r:id="rId15"/>
    <p:sldId id="325" r:id="rId16"/>
  </p:sldIdLst>
  <p:sldSz cx="12192000" cy="6858000"/>
  <p:notesSz cx="6858000" cy="9144000"/>
  <p:embeddedFontLst>
    <p:embeddedFont>
      <p:font typeface="VNI-Avo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BD"/>
    <a:srgbClr val="FF7901"/>
    <a:srgbClr val="F7F7F7"/>
    <a:srgbClr val="074736"/>
    <a:srgbClr val="FFBC97"/>
    <a:srgbClr val="F0BB63"/>
    <a:srgbClr val="F4EEA9"/>
    <a:srgbClr val="F6ECDC"/>
    <a:srgbClr val="1A1855"/>
    <a:srgbClr val="98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/>
              <a:t>Rê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khung</a:t>
            </a:r>
            <a:r>
              <a:rPr lang="en-US" sz="2000" b="1" dirty="0"/>
              <a:t> </a:t>
            </a:r>
            <a:r>
              <a:rPr lang="en-US" sz="2000" b="1" dirty="0" err="1"/>
              <a:t>chứa</a:t>
            </a:r>
            <a:r>
              <a:rPr lang="en-US" sz="2000" b="1" dirty="0"/>
              <a:t> </a:t>
            </a: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</a:t>
            </a:r>
            <a:r>
              <a:rPr lang="en-US" sz="2000" b="1" dirty="0" err="1"/>
              <a:t>lời</a:t>
            </a:r>
            <a:r>
              <a:rPr lang="en-US" sz="2000" b="1" dirty="0"/>
              <a:t>, </a:t>
            </a:r>
            <a:r>
              <a:rPr lang="en-US" sz="2000" b="1" dirty="0" err="1"/>
              <a:t>khi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 </a:t>
            </a:r>
            <a:r>
              <a:rPr lang="en-US" sz="2000" b="1" dirty="0" err="1"/>
              <a:t>trỏ</a:t>
            </a:r>
            <a:r>
              <a:rPr lang="en-US" sz="2000" b="1" dirty="0"/>
              <a:t> </a:t>
            </a:r>
            <a:r>
              <a:rPr lang="en-US" sz="2000" b="1" dirty="0" err="1"/>
              <a:t>choột</a:t>
            </a:r>
            <a:r>
              <a:rPr lang="en-US" sz="2000" b="1" dirty="0"/>
              <a:t> </a:t>
            </a:r>
            <a:r>
              <a:rPr lang="en-US" sz="2000" b="1" dirty="0" err="1"/>
              <a:t>thành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bàn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bấm</a:t>
            </a:r>
            <a:r>
              <a:rPr lang="en-US" sz="2000" b="1" dirty="0"/>
              <a:t>. </a:t>
            </a:r>
            <a:r>
              <a:rPr lang="en-US" sz="2000" b="1" dirty="0" err="1"/>
              <a:t>Nhấn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ngôi</a:t>
            </a:r>
            <a:r>
              <a:rPr lang="en-US" sz="2000" b="1" dirty="0"/>
              <a:t> </a:t>
            </a:r>
            <a:r>
              <a:rPr lang="en-US" sz="2000" b="1" dirty="0" err="1"/>
              <a:t>nhà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gốc</a:t>
            </a:r>
            <a:r>
              <a:rPr lang="en-US" sz="2000" b="1" dirty="0"/>
              <a:t> </a:t>
            </a:r>
            <a:r>
              <a:rPr lang="en-US" sz="2000" b="1" dirty="0" err="1"/>
              <a:t>cây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quay </a:t>
            </a:r>
            <a:r>
              <a:rPr lang="en-US" sz="2000" b="1" dirty="0" err="1"/>
              <a:t>về</a:t>
            </a:r>
            <a:r>
              <a:rPr lang="en-US" sz="20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/>
              <a:t>Rê</a:t>
            </a:r>
            <a:r>
              <a:rPr lang="en-US" sz="1200" b="1" dirty="0"/>
              <a:t> </a:t>
            </a:r>
            <a:r>
              <a:rPr lang="en-US" sz="1200" b="1" dirty="0" err="1"/>
              <a:t>chuột</a:t>
            </a:r>
            <a:r>
              <a:rPr lang="en-US" sz="1200" b="1" dirty="0"/>
              <a:t> </a:t>
            </a:r>
            <a:r>
              <a:rPr lang="en-US" sz="1200" b="1" dirty="0" err="1"/>
              <a:t>vào</a:t>
            </a:r>
            <a:r>
              <a:rPr lang="en-US" sz="1200" b="1" dirty="0"/>
              <a:t> </a:t>
            </a:r>
            <a:r>
              <a:rPr lang="en-US" sz="1200" b="1" dirty="0" err="1"/>
              <a:t>khung</a:t>
            </a:r>
            <a:r>
              <a:rPr lang="en-US" sz="1200" b="1" dirty="0"/>
              <a:t> </a:t>
            </a:r>
            <a:r>
              <a:rPr lang="en-US" sz="1200" b="1" dirty="0" err="1"/>
              <a:t>chứa</a:t>
            </a:r>
            <a:r>
              <a:rPr lang="en-US" sz="1200" b="1" dirty="0"/>
              <a:t> </a:t>
            </a:r>
            <a:r>
              <a:rPr lang="en-US" sz="1200" b="1" dirty="0" err="1"/>
              <a:t>câu</a:t>
            </a:r>
            <a:r>
              <a:rPr lang="en-US" sz="1200" b="1" dirty="0"/>
              <a:t> </a:t>
            </a:r>
            <a:r>
              <a:rPr lang="en-US" sz="1200" b="1" dirty="0" err="1"/>
              <a:t>trả</a:t>
            </a:r>
            <a:r>
              <a:rPr lang="en-US" sz="1200" b="1" dirty="0"/>
              <a:t> </a:t>
            </a:r>
            <a:r>
              <a:rPr lang="en-US" sz="1200" b="1" dirty="0" err="1"/>
              <a:t>lời</a:t>
            </a:r>
            <a:r>
              <a:rPr lang="en-US" sz="1200" b="1" dirty="0"/>
              <a:t>, </a:t>
            </a:r>
            <a:r>
              <a:rPr lang="en-US" sz="1200" b="1" dirty="0" err="1"/>
              <a:t>khi</a:t>
            </a:r>
            <a:r>
              <a:rPr lang="en-US" sz="1200" b="1" dirty="0"/>
              <a:t> </a:t>
            </a:r>
            <a:r>
              <a:rPr lang="en-US" sz="1200" b="1" dirty="0" err="1"/>
              <a:t>nào</a:t>
            </a:r>
            <a:r>
              <a:rPr lang="en-US" sz="1200" b="1" dirty="0"/>
              <a:t> </a:t>
            </a:r>
            <a:r>
              <a:rPr lang="en-US" sz="1200" b="1" dirty="0" err="1"/>
              <a:t>trỏ</a:t>
            </a:r>
            <a:r>
              <a:rPr lang="en-US" sz="1200" b="1" dirty="0"/>
              <a:t> </a:t>
            </a:r>
            <a:r>
              <a:rPr lang="en-US" sz="1200" b="1" dirty="0" err="1"/>
              <a:t>choột</a:t>
            </a:r>
            <a:r>
              <a:rPr lang="en-US" sz="1200" b="1" dirty="0"/>
              <a:t> </a:t>
            </a:r>
            <a:r>
              <a:rPr lang="en-US" sz="1200" b="1" dirty="0" err="1"/>
              <a:t>thành</a:t>
            </a:r>
            <a:r>
              <a:rPr lang="en-US" sz="1200" b="1" dirty="0"/>
              <a:t> </a:t>
            </a:r>
            <a:r>
              <a:rPr lang="en-US" sz="1200" b="1" dirty="0" err="1"/>
              <a:t>hình</a:t>
            </a:r>
            <a:r>
              <a:rPr lang="en-US" sz="1200" b="1" dirty="0"/>
              <a:t> </a:t>
            </a:r>
            <a:r>
              <a:rPr lang="en-US" sz="1200" b="1" dirty="0" err="1"/>
              <a:t>bàn</a:t>
            </a:r>
            <a:r>
              <a:rPr lang="en-US" sz="1200" b="1" dirty="0"/>
              <a:t> </a:t>
            </a:r>
            <a:r>
              <a:rPr lang="en-US" sz="1200" b="1" dirty="0" err="1"/>
              <a:t>tay</a:t>
            </a:r>
            <a:r>
              <a:rPr lang="en-US" sz="1200" b="1" dirty="0"/>
              <a:t> </a:t>
            </a:r>
            <a:r>
              <a:rPr lang="en-US" sz="1200" b="1" dirty="0" err="1"/>
              <a:t>thì</a:t>
            </a:r>
            <a:r>
              <a:rPr lang="en-US" sz="1200" b="1" dirty="0"/>
              <a:t> </a:t>
            </a:r>
            <a:r>
              <a:rPr lang="en-US" sz="1200" b="1" dirty="0" err="1"/>
              <a:t>bấm</a:t>
            </a:r>
            <a:r>
              <a:rPr lang="en-US" sz="1200" b="1" dirty="0"/>
              <a:t>. </a:t>
            </a:r>
            <a:r>
              <a:rPr lang="en-US" sz="1200" b="1" dirty="0" err="1"/>
              <a:t>Nhấn</a:t>
            </a:r>
            <a:r>
              <a:rPr lang="en-US" sz="1200" b="1" dirty="0"/>
              <a:t> </a:t>
            </a:r>
            <a:r>
              <a:rPr lang="en-US" sz="1200" b="1" dirty="0" err="1"/>
              <a:t>vào</a:t>
            </a:r>
            <a:r>
              <a:rPr lang="en-US" sz="1200" b="1" dirty="0"/>
              <a:t> </a:t>
            </a:r>
            <a:r>
              <a:rPr lang="en-US" sz="1200" b="1" dirty="0" err="1"/>
              <a:t>ngôi</a:t>
            </a:r>
            <a:r>
              <a:rPr lang="en-US" sz="1200" b="1" dirty="0"/>
              <a:t> </a:t>
            </a:r>
            <a:r>
              <a:rPr lang="en-US" sz="1200" b="1" dirty="0" err="1"/>
              <a:t>nhà</a:t>
            </a:r>
            <a:r>
              <a:rPr lang="en-US" sz="1200" b="1" dirty="0"/>
              <a:t> </a:t>
            </a:r>
            <a:r>
              <a:rPr lang="en-US" sz="1200" b="1" dirty="0" err="1"/>
              <a:t>bằng</a:t>
            </a:r>
            <a:r>
              <a:rPr lang="en-US" sz="1200" b="1" dirty="0"/>
              <a:t> </a:t>
            </a:r>
            <a:r>
              <a:rPr lang="en-US" sz="1200" b="1" dirty="0" err="1"/>
              <a:t>gốc</a:t>
            </a:r>
            <a:r>
              <a:rPr lang="en-US" sz="1200" b="1" dirty="0"/>
              <a:t> </a:t>
            </a:r>
            <a:r>
              <a:rPr lang="en-US" sz="1200" b="1" dirty="0" err="1"/>
              <a:t>cây</a:t>
            </a:r>
            <a:r>
              <a:rPr lang="en-US" sz="1200" b="1" dirty="0"/>
              <a:t> </a:t>
            </a:r>
            <a:r>
              <a:rPr lang="en-US" sz="1200" b="1" dirty="0" err="1"/>
              <a:t>để</a:t>
            </a:r>
            <a:r>
              <a:rPr lang="en-US" sz="1200" b="1" dirty="0"/>
              <a:t> quay </a:t>
            </a:r>
            <a:r>
              <a:rPr lang="en-US" sz="1200" b="1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091B10-19C6-4821-A68D-D93E3D772DCB}"/>
              </a:ext>
            </a:extLst>
          </p:cNvPr>
          <p:cNvSpPr/>
          <p:nvPr userDrawn="1"/>
        </p:nvSpPr>
        <p:spPr>
          <a:xfrm>
            <a:off x="11319373" y="10539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5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986821" y="1648606"/>
            <a:ext cx="621836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ươu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03330D63-F43D-4914-939A-829AD6CF3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6215" b="17568"/>
          <a:stretch/>
        </p:blipFill>
        <p:spPr>
          <a:xfrm>
            <a:off x="-173317" y="415365"/>
            <a:ext cx="12717930" cy="651435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BA0875D6-7F90-472B-BD72-ABDBB557DB2D}"/>
              </a:ext>
            </a:extLst>
          </p:cNvPr>
          <p:cNvSpPr/>
          <p:nvPr/>
        </p:nvSpPr>
        <p:spPr>
          <a:xfrm>
            <a:off x="3590791" y="1251857"/>
            <a:ext cx="4811059" cy="2097421"/>
          </a:xfrm>
          <a:prstGeom prst="cloudCallout">
            <a:avLst>
              <a:gd name="adj1" fmla="val 25551"/>
              <a:gd name="adj2" fmla="val 157149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Cùng nhau thư giãn nào các bạn ơi!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53ABAA-811C-4F3F-9AB6-1F903F22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83"/>
            <a:ext cx="12192000" cy="642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834A5-0306-429C-9D61-EF4518B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5048836" y="4339472"/>
            <a:ext cx="1301620" cy="17235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C5264CEF-D0F4-422B-8DDB-864021F1A12B}"/>
              </a:ext>
            </a:extLst>
          </p:cNvPr>
          <p:cNvSpPr/>
          <p:nvPr/>
        </p:nvSpPr>
        <p:spPr>
          <a:xfrm>
            <a:off x="7070165" y="902448"/>
            <a:ext cx="5068047" cy="2034454"/>
          </a:xfrm>
          <a:prstGeom prst="cloudCallout">
            <a:avLst>
              <a:gd name="adj1" fmla="val -64970"/>
              <a:gd name="adj2" fmla="val 125370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Chúng mình tập đọc nhé!</a:t>
            </a:r>
          </a:p>
        </p:txBody>
      </p:sp>
    </p:spTree>
    <p:extLst>
      <p:ext uri="{BB962C8B-B14F-4D97-AF65-F5344CB8AC3E}">
        <p14:creationId xmlns:p14="http://schemas.microsoft.com/office/powerpoint/2010/main" val="395012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1803"/>
          <a:stretch/>
        </p:blipFill>
        <p:spPr>
          <a:xfrm>
            <a:off x="1687286" y="535196"/>
            <a:ext cx="9791699" cy="6322804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0C13E26-7241-4EC5-9432-8213FC9369D8}"/>
              </a:ext>
            </a:extLst>
          </p:cNvPr>
          <p:cNvCxnSpPr>
            <a:cxnSpLocks/>
          </p:cNvCxnSpPr>
          <p:nvPr/>
        </p:nvCxnSpPr>
        <p:spPr>
          <a:xfrm>
            <a:off x="2079171" y="1507671"/>
            <a:ext cx="96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36ACE5D-E518-4D21-ACF8-8EC8A496DE21}"/>
              </a:ext>
            </a:extLst>
          </p:cNvPr>
          <p:cNvCxnSpPr>
            <a:cxnSpLocks/>
          </p:cNvCxnSpPr>
          <p:nvPr/>
        </p:nvCxnSpPr>
        <p:spPr>
          <a:xfrm>
            <a:off x="6564085" y="2383971"/>
            <a:ext cx="810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5E09CF-FF83-4264-A13A-6D5417054097}"/>
              </a:ext>
            </a:extLst>
          </p:cNvPr>
          <p:cNvCxnSpPr>
            <a:cxnSpLocks/>
          </p:cNvCxnSpPr>
          <p:nvPr/>
        </p:nvCxnSpPr>
        <p:spPr>
          <a:xfrm>
            <a:off x="2060121" y="3328307"/>
            <a:ext cx="1094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762"/>
          <a:stretch/>
        </p:blipFill>
        <p:spPr>
          <a:xfrm>
            <a:off x="1779861" y="318683"/>
            <a:ext cx="8762999" cy="6572250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9"/>
            <a:ext cx="1540543" cy="12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35F8C3-CDAB-4A10-B3E7-DBE00B642037}"/>
              </a:ext>
            </a:extLst>
          </p:cNvPr>
          <p:cNvSpPr/>
          <p:nvPr/>
        </p:nvSpPr>
        <p:spPr>
          <a:xfrm>
            <a:off x="1798958" y="89657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EA078D-ECCE-40F2-9A0F-456E08C245B8}"/>
              </a:ext>
            </a:extLst>
          </p:cNvPr>
          <p:cNvSpPr/>
          <p:nvPr/>
        </p:nvSpPr>
        <p:spPr>
          <a:xfrm>
            <a:off x="4600960" y="7855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E9425C8-5D3C-4D24-A0F3-542F896BD123}"/>
              </a:ext>
            </a:extLst>
          </p:cNvPr>
          <p:cNvSpPr/>
          <p:nvPr/>
        </p:nvSpPr>
        <p:spPr>
          <a:xfrm>
            <a:off x="6170909" y="73794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36F066-94FE-4AB1-A944-DDC1CE7CCEAE}"/>
              </a:ext>
            </a:extLst>
          </p:cNvPr>
          <p:cNvSpPr/>
          <p:nvPr/>
        </p:nvSpPr>
        <p:spPr>
          <a:xfrm>
            <a:off x="1486022" y="13496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A2144EF-EE61-4E9D-9A0D-054186728D6C}"/>
              </a:ext>
            </a:extLst>
          </p:cNvPr>
          <p:cNvSpPr/>
          <p:nvPr/>
        </p:nvSpPr>
        <p:spPr>
          <a:xfrm>
            <a:off x="2943347" y="134129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9D59C71-B0F0-40FE-BB45-1C913E8A3439}"/>
              </a:ext>
            </a:extLst>
          </p:cNvPr>
          <p:cNvSpPr/>
          <p:nvPr/>
        </p:nvSpPr>
        <p:spPr>
          <a:xfrm>
            <a:off x="1779955" y="183191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E0BF2F1-57AB-4427-B776-98FD735CD1A4}"/>
              </a:ext>
            </a:extLst>
          </p:cNvPr>
          <p:cNvSpPr/>
          <p:nvPr/>
        </p:nvSpPr>
        <p:spPr>
          <a:xfrm>
            <a:off x="5863251" y="175375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12562F7-F66C-4606-9E19-47AB458D2EA4}"/>
              </a:ext>
            </a:extLst>
          </p:cNvPr>
          <p:cNvSpPr/>
          <p:nvPr/>
        </p:nvSpPr>
        <p:spPr>
          <a:xfrm>
            <a:off x="1798957" y="238065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4D3AF32-6223-4B66-822A-B02B15A41005}"/>
              </a:ext>
            </a:extLst>
          </p:cNvPr>
          <p:cNvSpPr/>
          <p:nvPr/>
        </p:nvSpPr>
        <p:spPr>
          <a:xfrm>
            <a:off x="1812257" y="281948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6E6E3F4-3AD0-4744-9F26-FECCF5203FFC}"/>
              </a:ext>
            </a:extLst>
          </p:cNvPr>
          <p:cNvGrpSpPr/>
          <p:nvPr/>
        </p:nvGrpSpPr>
        <p:grpSpPr>
          <a:xfrm>
            <a:off x="1661762" y="3272579"/>
            <a:ext cx="672077" cy="369332"/>
            <a:chOff x="897750" y="1829192"/>
            <a:chExt cx="500745" cy="369332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xmlns="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6E6E3F4-3AD0-4744-9F26-FECCF5203FFC}"/>
              </a:ext>
            </a:extLst>
          </p:cNvPr>
          <p:cNvGrpSpPr/>
          <p:nvPr/>
        </p:nvGrpSpPr>
        <p:grpSpPr>
          <a:xfrm>
            <a:off x="1664860" y="3751793"/>
            <a:ext cx="672077" cy="369332"/>
            <a:chOff x="897750" y="1829192"/>
            <a:chExt cx="500745" cy="369332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xmlns="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6E6E3F4-3AD0-4744-9F26-FECCF5203FFC}"/>
              </a:ext>
            </a:extLst>
          </p:cNvPr>
          <p:cNvGrpSpPr/>
          <p:nvPr/>
        </p:nvGrpSpPr>
        <p:grpSpPr>
          <a:xfrm>
            <a:off x="1661762" y="4225520"/>
            <a:ext cx="672077" cy="369332"/>
            <a:chOff x="897750" y="1829192"/>
            <a:chExt cx="500745" cy="36933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xmlns="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3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" b="971"/>
          <a:stretch/>
        </p:blipFill>
        <p:spPr>
          <a:xfrm>
            <a:off x="1862137" y="480577"/>
            <a:ext cx="8467725" cy="6377423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61C0508-5005-4514-B70D-D8A6894FBEFF}"/>
              </a:ext>
            </a:extLst>
          </p:cNvPr>
          <p:cNvSpPr/>
          <p:nvPr/>
        </p:nvSpPr>
        <p:spPr>
          <a:xfrm>
            <a:off x="2163892" y="630424"/>
            <a:ext cx="3475854" cy="795131"/>
          </a:xfrm>
          <a:prstGeom prst="frame">
            <a:avLst/>
          </a:prstGeom>
          <a:solidFill>
            <a:srgbClr val="FF790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734CBA-E23B-4BE6-B0A2-3A7802BB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55" y="1696752"/>
            <a:ext cx="10209853" cy="3068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24813-3D5D-452F-A4A1-5431CEA2802E}"/>
              </a:ext>
            </a:extLst>
          </p:cNvPr>
          <p:cNvSpPr txBox="1"/>
          <p:nvPr/>
        </p:nvSpPr>
        <p:spPr>
          <a:xfrm>
            <a:off x="2285054" y="630424"/>
            <a:ext cx="381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74736"/>
                </a:solidFill>
              </a:rPr>
              <a:t>Ghép đúng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C67A53D-1475-4B8A-ADB1-843D724383D6}"/>
              </a:ext>
            </a:extLst>
          </p:cNvPr>
          <p:cNvGrpSpPr/>
          <p:nvPr/>
        </p:nvGrpSpPr>
        <p:grpSpPr>
          <a:xfrm>
            <a:off x="2006995" y="5123321"/>
            <a:ext cx="8366853" cy="795131"/>
            <a:chOff x="2077752" y="5123321"/>
            <a:chExt cx="8366853" cy="795131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xmlns="" id="{B12A9FBD-B3B0-416C-B5B2-E4FDA7E5F834}"/>
                </a:ext>
              </a:extLst>
            </p:cNvPr>
            <p:cNvSpPr/>
            <p:nvPr/>
          </p:nvSpPr>
          <p:spPr>
            <a:xfrm>
              <a:off x="2077752" y="5123321"/>
              <a:ext cx="8366853" cy="795131"/>
            </a:xfrm>
            <a:prstGeom prst="frame">
              <a:avLst/>
            </a:prstGeom>
            <a:solidFill>
              <a:srgbClr val="FF7901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1B797A3-F9C5-4BC7-AC16-E0B3C299EEC0}"/>
                </a:ext>
              </a:extLst>
            </p:cNvPr>
            <p:cNvSpPr txBox="1"/>
            <p:nvPr/>
          </p:nvSpPr>
          <p:spPr>
            <a:xfrm>
              <a:off x="2163892" y="5166943"/>
              <a:ext cx="8102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Em thích nhân vật nào? Vì sao?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0AA456C-D365-4DC9-9E87-E2A36036E076}"/>
              </a:ext>
            </a:extLst>
          </p:cNvPr>
          <p:cNvCxnSpPr>
            <a:cxnSpLocks/>
          </p:cNvCxnSpPr>
          <p:nvPr/>
        </p:nvCxnSpPr>
        <p:spPr>
          <a:xfrm flipH="1" flipV="1">
            <a:off x="3254355" y="2215006"/>
            <a:ext cx="1425557" cy="20105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6D72768-0E24-4AFD-84A1-D2D4C49A2633}"/>
              </a:ext>
            </a:extLst>
          </p:cNvPr>
          <p:cNvCxnSpPr>
            <a:cxnSpLocks/>
          </p:cNvCxnSpPr>
          <p:nvPr/>
        </p:nvCxnSpPr>
        <p:spPr>
          <a:xfrm flipH="1">
            <a:off x="3254356" y="2215006"/>
            <a:ext cx="1470991" cy="10270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3942E47-15AD-4160-8176-28E56B0A1574}"/>
              </a:ext>
            </a:extLst>
          </p:cNvPr>
          <p:cNvCxnSpPr>
            <a:cxnSpLocks/>
          </p:cNvCxnSpPr>
          <p:nvPr/>
        </p:nvCxnSpPr>
        <p:spPr>
          <a:xfrm flipH="1">
            <a:off x="3231637" y="3285712"/>
            <a:ext cx="1448276" cy="10363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29"/>
            <a:ext cx="12192000" cy="642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C02F3C-B9D7-4317-92E7-00BCC373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351579"/>
            <a:ext cx="6580561" cy="374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5" b="99538" l="3385" r="97385">
                        <a14:foregroundMark x1="33538" y1="16000" x2="49077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861376"/>
            <a:ext cx="3557262" cy="336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AC62F0-5D8B-41BF-A470-BBC50DCE2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91" y="3084110"/>
            <a:ext cx="2687403" cy="36900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98C17D-A470-4542-BABF-57004D98F215}"/>
              </a:ext>
            </a:extLst>
          </p:cNvPr>
          <p:cNvGrpSpPr/>
          <p:nvPr/>
        </p:nvGrpSpPr>
        <p:grpSpPr>
          <a:xfrm>
            <a:off x="4067629" y="825621"/>
            <a:ext cx="5446830" cy="2875207"/>
            <a:chOff x="4067629" y="825621"/>
            <a:chExt cx="5446830" cy="2875207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xmlns="" id="{5BAF673C-EF99-484F-A7A7-4B06D989E481}"/>
                </a:ext>
              </a:extLst>
            </p:cNvPr>
            <p:cNvSpPr/>
            <p:nvPr/>
          </p:nvSpPr>
          <p:spPr>
            <a:xfrm>
              <a:off x="4067629" y="825621"/>
              <a:ext cx="5446830" cy="2875207"/>
            </a:xfrm>
            <a:prstGeom prst="cloudCallout">
              <a:avLst>
                <a:gd name="adj1" fmla="val -66538"/>
                <a:gd name="adj2" fmla="val 319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72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7278E20-9EAB-4C09-8CE5-4B830A3EF34C}"/>
                </a:ext>
              </a:extLst>
            </p:cNvPr>
            <p:cNvSpPr/>
            <p:nvPr/>
          </p:nvSpPr>
          <p:spPr>
            <a:xfrm>
              <a:off x="5819499" y="1153490"/>
              <a:ext cx="226433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Trò ch</a:t>
              </a:r>
              <a:r>
                <a:rPr lang="vi-VN" sz="40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ơ</a:t>
              </a:r>
              <a:r>
                <a:rPr lang="en-US" sz="40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E65715E-B5DD-47CA-8AF8-B3B640863F3B}"/>
                </a:ext>
              </a:extLst>
            </p:cNvPr>
            <p:cNvSpPr/>
            <p:nvPr/>
          </p:nvSpPr>
          <p:spPr>
            <a:xfrm>
              <a:off x="4454830" y="2000672"/>
              <a:ext cx="499367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>
                  <a:ln/>
                  <a:solidFill>
                    <a:schemeClr val="accent4"/>
                  </a:solidFill>
                  <a:effectLst/>
                </a:rPr>
                <a:t>Xây nhà cho thỏ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6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027"/>
            <a:ext cx="12192000" cy="6457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7924" y="421027"/>
            <a:ext cx="7875638" cy="15838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1886" y="4527154"/>
            <a:ext cx="2131097" cy="883003"/>
          </a:xfrm>
          <a:prstGeom prst="rect">
            <a:avLst/>
          </a:prstGeom>
          <a:solidFill>
            <a:srgbClr val="0747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9954" y="4530901"/>
            <a:ext cx="2042876" cy="855363"/>
          </a:xfrm>
          <a:prstGeom prst="rect">
            <a:avLst/>
          </a:prstGeom>
          <a:solidFill>
            <a:srgbClr val="0747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395392" y="455732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123509" y="4620435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1" y="5151158"/>
            <a:ext cx="1888022" cy="790847"/>
          </a:xfrm>
          <a:prstGeom prst="rect">
            <a:avLst/>
          </a:prstGeom>
        </p:spPr>
      </p:pic>
      <p:sp>
        <p:nvSpPr>
          <p:cNvPr id="2" name="AutoShape 2" descr="Kỹ thuật nuôi chim đa đa (gà gô) | Công ty TNHH TM &amp;amp; SX Bình Quân">
            <a:extLst>
              <a:ext uri="{FF2B5EF4-FFF2-40B4-BE49-F238E27FC236}">
                <a16:creationId xmlns:a16="http://schemas.microsoft.com/office/drawing/2014/main" xmlns="" id="{93B901A9-4531-41DB-BA81-A43CC893B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58209-9053-49EA-8C3E-BE7ED7BCCC88}"/>
              </a:ext>
            </a:extLst>
          </p:cNvPr>
          <p:cNvSpPr txBox="1"/>
          <p:nvPr/>
        </p:nvSpPr>
        <p:spPr>
          <a:xfrm>
            <a:off x="4103914" y="762000"/>
            <a:ext cx="5344886" cy="9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D04D20-43AD-4D4B-91BE-08FF7FF00EAA}"/>
              </a:ext>
            </a:extLst>
          </p:cNvPr>
          <p:cNvSpPr txBox="1"/>
          <p:nvPr/>
        </p:nvSpPr>
        <p:spPr>
          <a:xfrm>
            <a:off x="3346156" y="719145"/>
            <a:ext cx="409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6ECDC"/>
                </a:solidFill>
              </a:rPr>
              <a:t>Tranh</a:t>
            </a:r>
            <a:r>
              <a:rPr lang="en-US" sz="4000" dirty="0">
                <a:solidFill>
                  <a:srgbClr val="F6ECDC"/>
                </a:solidFill>
              </a:rPr>
              <a:t> </a:t>
            </a:r>
            <a:r>
              <a:rPr lang="en-US" sz="4000" dirty="0" err="1">
                <a:solidFill>
                  <a:srgbClr val="F6ECDC"/>
                </a:solidFill>
              </a:rPr>
              <a:t>vẽ</a:t>
            </a:r>
            <a:r>
              <a:rPr lang="en-US" sz="4000" dirty="0">
                <a:solidFill>
                  <a:srgbClr val="F6ECDC"/>
                </a:solidFill>
              </a:rPr>
              <a:t> </a:t>
            </a:r>
            <a:r>
              <a:rPr lang="en-US" sz="4000" dirty="0" err="1">
                <a:solidFill>
                  <a:srgbClr val="F6ECDC"/>
                </a:solidFill>
              </a:rPr>
              <a:t>gì</a:t>
            </a:r>
            <a:r>
              <a:rPr lang="en-US" sz="4000" dirty="0">
                <a:solidFill>
                  <a:srgbClr val="F6ECDC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615EE8-66F4-4B83-A543-6182C67578E5}"/>
              </a:ext>
            </a:extLst>
          </p:cNvPr>
          <p:cNvSpPr txBox="1"/>
          <p:nvPr/>
        </p:nvSpPr>
        <p:spPr>
          <a:xfrm>
            <a:off x="3329878" y="4620435"/>
            <a:ext cx="230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4EEA9"/>
                </a:solidFill>
              </a:rPr>
              <a:t>A. </a:t>
            </a:r>
            <a:r>
              <a:rPr lang="en-US" sz="3200" dirty="0" err="1">
                <a:solidFill>
                  <a:srgbClr val="F4EEA9"/>
                </a:solidFill>
              </a:rPr>
              <a:t>cái</a:t>
            </a:r>
            <a:r>
              <a:rPr lang="en-US" sz="3200" dirty="0">
                <a:solidFill>
                  <a:srgbClr val="F4EEA9"/>
                </a:solidFill>
              </a:rPr>
              <a:t> </a:t>
            </a:r>
            <a:r>
              <a:rPr lang="en-US" sz="3200" dirty="0" err="1">
                <a:solidFill>
                  <a:srgbClr val="F4EEA9"/>
                </a:solidFill>
              </a:rPr>
              <a:t>riều</a:t>
            </a:r>
            <a:endParaRPr lang="en-US" sz="3200" dirty="0">
              <a:solidFill>
                <a:srgbClr val="F4EE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96527F-E8B3-429D-8004-58D81E5E4EE7}"/>
              </a:ext>
            </a:extLst>
          </p:cNvPr>
          <p:cNvSpPr txBox="1"/>
          <p:nvPr/>
        </p:nvSpPr>
        <p:spPr>
          <a:xfrm>
            <a:off x="7278783" y="4676266"/>
            <a:ext cx="245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4EEA9"/>
                </a:solidFill>
              </a:rPr>
              <a:t>B. </a:t>
            </a:r>
            <a:r>
              <a:rPr lang="en-US" sz="3200" dirty="0" err="1">
                <a:solidFill>
                  <a:srgbClr val="F4EEA9"/>
                </a:solidFill>
              </a:rPr>
              <a:t>cái</a:t>
            </a:r>
            <a:r>
              <a:rPr lang="en-US" sz="3200" dirty="0">
                <a:solidFill>
                  <a:srgbClr val="F4EEA9"/>
                </a:solidFill>
              </a:rPr>
              <a:t> </a:t>
            </a:r>
            <a:r>
              <a:rPr lang="en-US" sz="3200" dirty="0" err="1">
                <a:solidFill>
                  <a:srgbClr val="F4EEA9"/>
                </a:solidFill>
              </a:rPr>
              <a:t>rìu</a:t>
            </a:r>
            <a:endParaRPr lang="en-US" sz="3200" dirty="0">
              <a:solidFill>
                <a:srgbClr val="F4EEA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A9733E0-AACD-4957-AB23-EBD472D0A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095" y="393166"/>
            <a:ext cx="4548905" cy="34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9986"/>
            <a:ext cx="12191999" cy="639458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489" y="5124236"/>
            <a:ext cx="2154568" cy="910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07" y="408215"/>
            <a:ext cx="8503085" cy="14750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0049" y="4427962"/>
            <a:ext cx="2289922" cy="840723"/>
          </a:xfrm>
          <a:prstGeom prst="rect">
            <a:avLst/>
          </a:prstGeom>
          <a:solidFill>
            <a:srgbClr val="0747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3885" y="4474393"/>
            <a:ext cx="2063709" cy="848721"/>
          </a:xfrm>
          <a:prstGeom prst="rect">
            <a:avLst/>
          </a:prstGeom>
          <a:solidFill>
            <a:srgbClr val="0747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65064" y="450561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57963" y="4406821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515DE7-2A13-4862-A979-59317F423F40}"/>
              </a:ext>
            </a:extLst>
          </p:cNvPr>
          <p:cNvSpPr txBox="1"/>
          <p:nvPr/>
        </p:nvSpPr>
        <p:spPr>
          <a:xfrm>
            <a:off x="2819400" y="489857"/>
            <a:ext cx="8278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Điền vần thích hợp vào chỗ chấm: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D19BB-1334-46FF-8651-C4E1E9A94D79}"/>
              </a:ext>
            </a:extLst>
          </p:cNvPr>
          <p:cNvSpPr txBox="1"/>
          <p:nvPr/>
        </p:nvSpPr>
        <p:spPr>
          <a:xfrm>
            <a:off x="5217419" y="1104921"/>
            <a:ext cx="551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đáng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808C07-373E-495B-A339-D47932539A74}"/>
              </a:ext>
            </a:extLst>
          </p:cNvPr>
          <p:cNvSpPr txBox="1"/>
          <p:nvPr/>
        </p:nvSpPr>
        <p:spPr>
          <a:xfrm>
            <a:off x="3726138" y="4505617"/>
            <a:ext cx="214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4EEA9"/>
                </a:solidFill>
              </a:rPr>
              <a:t>A. </a:t>
            </a:r>
            <a:r>
              <a:rPr lang="en-US" sz="3200" dirty="0" err="1">
                <a:solidFill>
                  <a:srgbClr val="F4EEA9"/>
                </a:solidFill>
              </a:rPr>
              <a:t>yêu</a:t>
            </a:r>
            <a:endParaRPr lang="en-US" sz="3200" dirty="0">
              <a:solidFill>
                <a:srgbClr val="F4EEA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D1B2F4-8050-4A5F-B6AC-60555B8B46C7}"/>
              </a:ext>
            </a:extLst>
          </p:cNvPr>
          <p:cNvSpPr txBox="1"/>
          <p:nvPr/>
        </p:nvSpPr>
        <p:spPr>
          <a:xfrm>
            <a:off x="8139124" y="4582128"/>
            <a:ext cx="1921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4EEA9"/>
                </a:solidFill>
              </a:rPr>
              <a:t>B. </a:t>
            </a:r>
            <a:r>
              <a:rPr lang="en-US" sz="3200" dirty="0" err="1">
                <a:solidFill>
                  <a:srgbClr val="F4EEA9"/>
                </a:solidFill>
              </a:rPr>
              <a:t>iêu</a:t>
            </a:r>
            <a:endParaRPr lang="en-US" sz="3200" dirty="0">
              <a:solidFill>
                <a:srgbClr val="F4E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6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8/2a/11/182a11e8137b4cf2cabef614ffb0da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1232987"/>
            <a:ext cx="11632162" cy="39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446A2D-6A11-477A-87B1-8966C5052FD2}"/>
              </a:ext>
            </a:extLst>
          </p:cNvPr>
          <p:cNvSpPr txBox="1"/>
          <p:nvPr/>
        </p:nvSpPr>
        <p:spPr>
          <a:xfrm>
            <a:off x="3912637" y="2736980"/>
            <a:ext cx="267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Bài 112: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32BD87-B869-4BD2-A291-9CE29A1842A4}"/>
              </a:ext>
            </a:extLst>
          </p:cNvPr>
          <p:cNvSpPr/>
          <p:nvPr/>
        </p:nvSpPr>
        <p:spPr>
          <a:xfrm>
            <a:off x="6250243" y="2644647"/>
            <a:ext cx="1063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</a:rPr>
              <a:t>ưu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D6D405D-F69D-42E5-92AA-C2A5699389BC}"/>
              </a:ext>
            </a:extLst>
          </p:cNvPr>
          <p:cNvCxnSpPr>
            <a:cxnSpLocks/>
          </p:cNvCxnSpPr>
          <p:nvPr/>
        </p:nvCxnSpPr>
        <p:spPr>
          <a:xfrm>
            <a:off x="7275255" y="3152478"/>
            <a:ext cx="2032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A923AE-E6F4-4793-A373-CE81E5D064CF}"/>
              </a:ext>
            </a:extLst>
          </p:cNvPr>
          <p:cNvSpPr/>
          <p:nvPr/>
        </p:nvSpPr>
        <p:spPr>
          <a:xfrm>
            <a:off x="7414971" y="2644647"/>
            <a:ext cx="152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</a:rPr>
              <a:t>ươu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77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17CF5B-2404-4AC5-ACA9-8BC7946C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686"/>
            <a:ext cx="12327820" cy="6384471"/>
          </a:xfrm>
          <a:prstGeom prst="rect">
            <a:avLst/>
          </a:prstGeom>
        </p:spPr>
      </p:pic>
      <p:pic>
        <p:nvPicPr>
          <p:cNvPr id="9" name="Picture 8" descr="Blank Note Paper For Children Education">
            <a:extLst>
              <a:ext uri="{FF2B5EF4-FFF2-40B4-BE49-F238E27FC236}">
                <a16:creationId xmlns:a16="http://schemas.microsoft.com/office/drawing/2014/main" xmlns="" id="{5D1ADB07-A26B-4BEC-96C5-948635779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7129"/>
          <a:stretch/>
        </p:blipFill>
        <p:spPr bwMode="auto">
          <a:xfrm>
            <a:off x="5904753" y="1169791"/>
            <a:ext cx="6287247" cy="45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0DCBCDF-FCBB-440A-8F98-8D87A8F2B745}"/>
              </a:ext>
            </a:extLst>
          </p:cNvPr>
          <p:cNvSpPr/>
          <p:nvPr/>
        </p:nvSpPr>
        <p:spPr>
          <a:xfrm>
            <a:off x="8806116" y="2396565"/>
            <a:ext cx="1356659" cy="656878"/>
          </a:xfrm>
          <a:prstGeom prst="roundRect">
            <a:avLst/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ưu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516110-4F57-4DFF-85E3-36C5B9445B82}"/>
              </a:ext>
            </a:extLst>
          </p:cNvPr>
          <p:cNvSpPr/>
          <p:nvPr/>
        </p:nvSpPr>
        <p:spPr>
          <a:xfrm>
            <a:off x="10272375" y="2396565"/>
            <a:ext cx="1356659" cy="656878"/>
          </a:xfrm>
          <a:prstGeom prst="roundRect">
            <a:avLst/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ươu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0ED4A8A-B541-4FF4-A437-D1844ECFFF4D}"/>
              </a:ext>
            </a:extLst>
          </p:cNvPr>
          <p:cNvSpPr/>
          <p:nvPr/>
        </p:nvSpPr>
        <p:spPr>
          <a:xfrm>
            <a:off x="8144701" y="3804558"/>
            <a:ext cx="1910443" cy="656878"/>
          </a:xfrm>
          <a:prstGeom prst="roundRect">
            <a:avLst/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con cừu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7CA06A3-D033-464B-85AC-66F1D09C772C}"/>
              </a:ext>
            </a:extLst>
          </p:cNvPr>
          <p:cNvSpPr/>
          <p:nvPr/>
        </p:nvSpPr>
        <p:spPr>
          <a:xfrm>
            <a:off x="10162775" y="3780548"/>
            <a:ext cx="1845114" cy="656878"/>
          </a:xfrm>
          <a:prstGeom prst="roundRect">
            <a:avLst/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hươu sao</a:t>
            </a:r>
          </a:p>
        </p:txBody>
      </p:sp>
    </p:spTree>
    <p:extLst>
      <p:ext uri="{BB962C8B-B14F-4D97-AF65-F5344CB8AC3E}">
        <p14:creationId xmlns:p14="http://schemas.microsoft.com/office/powerpoint/2010/main" val="8599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92672117-6A21-4716-BB7C-0E8103970B28}"/>
              </a:ext>
            </a:extLst>
          </p:cNvPr>
          <p:cNvSpPr/>
          <p:nvPr/>
        </p:nvSpPr>
        <p:spPr>
          <a:xfrm>
            <a:off x="740840" y="467336"/>
            <a:ext cx="10978243" cy="1063514"/>
          </a:xfrm>
          <a:prstGeom prst="frame">
            <a:avLst/>
          </a:prstGeom>
          <a:solidFill>
            <a:srgbClr val="FF790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039CA6-E9FE-4D3E-B7E8-445B62107E98}"/>
              </a:ext>
            </a:extLst>
          </p:cNvPr>
          <p:cNvSpPr txBox="1"/>
          <p:nvPr/>
        </p:nvSpPr>
        <p:spPr>
          <a:xfrm>
            <a:off x="914400" y="660921"/>
            <a:ext cx="1072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74736"/>
                </a:solidFill>
              </a:rPr>
              <a:t>Sút bóng vào hai khung thành cho trúng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BAE1AC0-D24C-47D8-A193-DDA1DD1C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86" y="5440960"/>
            <a:ext cx="1516927" cy="1372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CDDB30-50A6-49E5-9F48-2316015B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625" y="5440960"/>
            <a:ext cx="1714500" cy="1352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69BA4A8-13C6-49FC-B07C-678FF69679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4877" y="5418892"/>
            <a:ext cx="1614054" cy="126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04117F0-AB4E-4FAB-B56F-9B8CA3105F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4486" y="5287427"/>
            <a:ext cx="2135775" cy="152635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E7AD3E1-6CE1-4B4A-8705-121FFCD79022}"/>
              </a:ext>
            </a:extLst>
          </p:cNvPr>
          <p:cNvGrpSpPr/>
          <p:nvPr/>
        </p:nvGrpSpPr>
        <p:grpSpPr>
          <a:xfrm>
            <a:off x="349585" y="1674490"/>
            <a:ext cx="11968090" cy="5032238"/>
            <a:chOff x="314708" y="1598713"/>
            <a:chExt cx="11968090" cy="503223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3E4407C-21A8-47D9-BF91-A3E45DBE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708" y="1619977"/>
              <a:ext cx="3384070" cy="3117145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B65FF41-1D6F-4789-BA5D-8E01AFCB0AC0}"/>
                </a:ext>
              </a:extLst>
            </p:cNvPr>
            <p:cNvGrpSpPr/>
            <p:nvPr/>
          </p:nvGrpSpPr>
          <p:grpSpPr>
            <a:xfrm>
              <a:off x="3630325" y="1598713"/>
              <a:ext cx="8652473" cy="5032238"/>
              <a:chOff x="3643998" y="1592864"/>
              <a:chExt cx="8652473" cy="503223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14FB222B-B48A-4475-8877-282381754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78304" y="5407951"/>
                <a:ext cx="1614054" cy="121715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41A4811F-D0E4-4865-817E-2BACC4C331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924"/>
              <a:stretch/>
            </p:blipFill>
            <p:spPr>
              <a:xfrm>
                <a:off x="8905876" y="1607022"/>
                <a:ext cx="3390595" cy="307937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1CF42318-9E6F-4BCA-8778-A2BC39F6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10" b="1277"/>
              <a:stretch/>
            </p:blipFill>
            <p:spPr>
              <a:xfrm>
                <a:off x="3643998" y="1618265"/>
                <a:ext cx="1000125" cy="307551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E2EF25CD-295D-4FD2-A1A4-91A7804FE4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755" b="2062"/>
              <a:stretch/>
            </p:blipFill>
            <p:spPr>
              <a:xfrm>
                <a:off x="4641538" y="1610884"/>
                <a:ext cx="1000125" cy="307551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6C4D7688-FEAC-4D76-A078-A880069C0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008"/>
              <a:stretch/>
            </p:blipFill>
            <p:spPr>
              <a:xfrm>
                <a:off x="5622144" y="1598184"/>
                <a:ext cx="1000125" cy="309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DF33BB9A-F0FC-407A-841B-1B06D867C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62"/>
              <a:stretch/>
            </p:blipFill>
            <p:spPr>
              <a:xfrm>
                <a:off x="7579525" y="1600673"/>
                <a:ext cx="1000125" cy="307156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D6DDB3D-C541-4909-9CEF-2665DD1B0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63"/>
              <a:stretch/>
            </p:blipFill>
            <p:spPr>
              <a:xfrm>
                <a:off x="8292332" y="1614830"/>
                <a:ext cx="1000125" cy="307156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51BE873B-6957-4213-B6C6-17886A6FE5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758"/>
              <a:stretch/>
            </p:blipFill>
            <p:spPr>
              <a:xfrm>
                <a:off x="6590445" y="1592864"/>
                <a:ext cx="1000125" cy="309352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1878D7D-928B-4FF3-B1CF-CEF7034B2EFE}"/>
              </a:ext>
            </a:extLst>
          </p:cNvPr>
          <p:cNvGrpSpPr/>
          <p:nvPr/>
        </p:nvGrpSpPr>
        <p:grpSpPr>
          <a:xfrm>
            <a:off x="4726455" y="2751365"/>
            <a:ext cx="1394722" cy="1143000"/>
            <a:chOff x="4878430" y="3445090"/>
            <a:chExt cx="1294936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227751F-7969-4761-A995-E02A72DB601A}"/>
                </a:ext>
              </a:extLst>
            </p:cNvPr>
            <p:cNvSpPr/>
            <p:nvPr/>
          </p:nvSpPr>
          <p:spPr>
            <a:xfrm>
              <a:off x="4983016" y="3445090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BDC24636-9B39-430F-A35E-943B0D1112ED}"/>
                </a:ext>
              </a:extLst>
            </p:cNvPr>
            <p:cNvSpPr/>
            <p:nvPr/>
          </p:nvSpPr>
          <p:spPr>
            <a:xfrm>
              <a:off x="4878430" y="3857045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ngải cứu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9C9529D-F0D3-4D12-B6D7-41F83833D623}"/>
              </a:ext>
            </a:extLst>
          </p:cNvPr>
          <p:cNvGrpSpPr/>
          <p:nvPr/>
        </p:nvGrpSpPr>
        <p:grpSpPr>
          <a:xfrm>
            <a:off x="3850477" y="3983608"/>
            <a:ext cx="1294936" cy="1143000"/>
            <a:chOff x="4831080" y="3516733"/>
            <a:chExt cx="1294936" cy="1143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3D7F02E-A72E-4D0C-B654-BA768FB41477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xmlns="" id="{C67ED6DA-1D37-402D-8F55-E2880FCA265F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ốc bươu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1FE7264-5EEC-4F4D-A8E4-2B48D5CCCB52}"/>
              </a:ext>
            </a:extLst>
          </p:cNvPr>
          <p:cNvGrpSpPr/>
          <p:nvPr/>
        </p:nvGrpSpPr>
        <p:grpSpPr>
          <a:xfrm>
            <a:off x="5567842" y="3733107"/>
            <a:ext cx="1381843" cy="1143000"/>
            <a:chOff x="4831080" y="3516733"/>
            <a:chExt cx="1294936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F27526B-F55A-4232-ADA5-A57EB13BD5BE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xmlns="" id="{9AE556D6-B17B-48A0-AE7F-92009273D5F8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b</a:t>
              </a:r>
              <a:r>
                <a:rPr lang="vi-VN" sz="2000">
                  <a:solidFill>
                    <a:srgbClr val="F7F7F7"/>
                  </a:solidFill>
                </a:rPr>
                <a:t>ư</a:t>
              </a:r>
              <a:r>
                <a:rPr lang="en-US" sz="2000">
                  <a:solidFill>
                    <a:srgbClr val="F7F7F7"/>
                  </a:solidFill>
                </a:rPr>
                <a:t>u điện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3FE31F1-36A0-4929-B1DC-7B3996923DC9}"/>
              </a:ext>
            </a:extLst>
          </p:cNvPr>
          <p:cNvGrpSpPr/>
          <p:nvPr/>
        </p:nvGrpSpPr>
        <p:grpSpPr>
          <a:xfrm>
            <a:off x="6533617" y="2737889"/>
            <a:ext cx="1702890" cy="1143000"/>
            <a:chOff x="4624331" y="3516733"/>
            <a:chExt cx="1702890" cy="1143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516DE58-863A-4F82-859A-823C4CBEEB38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EFE460D6-9285-414B-99E6-FC92EC9E2D9B}"/>
                </a:ext>
              </a:extLst>
            </p:cNvPr>
            <p:cNvSpPr/>
            <p:nvPr/>
          </p:nvSpPr>
          <p:spPr>
            <a:xfrm>
              <a:off x="4624331" y="3889426"/>
              <a:ext cx="1702890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chim kh</a:t>
              </a:r>
              <a:r>
                <a:rPr lang="vi-VN" sz="2000">
                  <a:solidFill>
                    <a:srgbClr val="F7F7F7"/>
                  </a:solidFill>
                </a:rPr>
                <a:t>ư</a:t>
              </a:r>
              <a:r>
                <a:rPr lang="en-US" sz="2000">
                  <a:solidFill>
                    <a:srgbClr val="F7F7F7"/>
                  </a:solidFill>
                </a:rPr>
                <a:t>ớu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180A9E9-F623-49A7-87EC-881E28C2D7C9}"/>
              </a:ext>
            </a:extLst>
          </p:cNvPr>
          <p:cNvGrpSpPr/>
          <p:nvPr/>
        </p:nvGrpSpPr>
        <p:grpSpPr>
          <a:xfrm>
            <a:off x="7406998" y="3853372"/>
            <a:ext cx="1294936" cy="1143000"/>
            <a:chOff x="4831080" y="3516733"/>
            <a:chExt cx="1294936" cy="1143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20470634-DD34-4EC7-90EA-588161BD17FE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xmlns="" id="{96C599D7-49E2-42FD-8BEE-F0251E73DC35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quả lựu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L -0.12851 -7.40741E-7 C -0.18607 -7.40741E-7 -0.25664 0.00417 -0.25664 0.00764 L -0.25664 0.015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0695 L -0.09805 -0.01389 C -0.11836 0.03009 -0.14896 0.05393 -0.18112 0.05393 C -0.21771 0.05393 -0.24688 0.03009 -0.26719 -0.01389 L -0.36485 -0.20695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5417 L -0.1832 -0.05417 C -0.2651 -0.05417 -0.36601 -0.0375 -0.36601 -0.025 L -0.36601 0.0067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404 0.02523 C 0.06536 0.03125 0.08229 0.03473 0.10013 0.03473 C 0.12031 0.03473 0.13659 0.03125 0.14779 0.02523 L 0.20208 -3.33333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6852 L 0.13607 0.02176 C 0.16432 0.04259 0.20703 0.05394 0.25156 0.05394 C 0.30247 0.05394 0.34323 0.04259 0.37148 0.02176 L 0.50781 -0.0685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53ABAA-811C-4F3F-9AB6-1F903F22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83"/>
            <a:ext cx="12192000" cy="642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834A5-0306-429C-9D61-EF4518B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5048836" y="4339472"/>
            <a:ext cx="1301620" cy="17235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C5264CEF-D0F4-422B-8DDB-864021F1A12B}"/>
              </a:ext>
            </a:extLst>
          </p:cNvPr>
          <p:cNvSpPr/>
          <p:nvPr/>
        </p:nvSpPr>
        <p:spPr>
          <a:xfrm>
            <a:off x="7123954" y="793591"/>
            <a:ext cx="4779576" cy="2034454"/>
          </a:xfrm>
          <a:prstGeom prst="cloudCallout">
            <a:avLst>
              <a:gd name="adj1" fmla="val -63466"/>
              <a:gd name="adj2" fmla="val 131523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Chúng mình tập viết nhé!</a:t>
            </a:r>
          </a:p>
        </p:txBody>
      </p:sp>
    </p:spTree>
    <p:extLst>
      <p:ext uri="{BB962C8B-B14F-4D97-AF65-F5344CB8AC3E}">
        <p14:creationId xmlns:p14="http://schemas.microsoft.com/office/powerpoint/2010/main" val="341412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BA0E01-0D9B-4896-9330-269F3B2C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15" y="2084397"/>
            <a:ext cx="11823785" cy="1478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C58CD1-9028-48E0-A304-14E43FD8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644376" y="4034157"/>
            <a:ext cx="1737372" cy="23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190</Words>
  <Application>Microsoft Office PowerPoint</Application>
  <PresentationFormat>Widescreen</PresentationFormat>
  <Paragraphs>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VNI-Avo</vt:lpstr>
      <vt:lpstr>等线</vt:lpstr>
      <vt:lpstr>UTM Avo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111</cp:revision>
  <dcterms:created xsi:type="dcterms:W3CDTF">2021-11-01T08:16:43Z</dcterms:created>
  <dcterms:modified xsi:type="dcterms:W3CDTF">2024-01-13T11:04:22Z</dcterms:modified>
</cp:coreProperties>
</file>